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7632700" cy="10693400"/>
  <p:notesSz cx="6858000" cy="9144000"/>
  <p:defaultTextStyle>
    <a:defPPr>
      <a:defRPr lang="pt-BR"/>
    </a:defPPr>
    <a:lvl1pPr marL="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66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334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599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4665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330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1997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0663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9329" algn="l" defTabSz="957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4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32" autoAdjust="0"/>
    <p:restoredTop sz="94660"/>
  </p:normalViewPr>
  <p:slideViewPr>
    <p:cSldViewPr>
      <p:cViewPr varScale="1">
        <p:scale>
          <a:sx n="72" d="100"/>
          <a:sy n="72" d="100"/>
        </p:scale>
        <p:origin x="3708" y="54"/>
      </p:cViewPr>
      <p:guideLst>
        <p:guide orient="horz" pos="4032"/>
        <p:guide pos="3024"/>
        <p:guide orient="horz" pos="3368"/>
        <p:guide pos="24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A2B5A-646A-43C7-85E3-9AC1FF5BE570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685800"/>
            <a:ext cx="2444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DE11-13EA-40E1-B40A-32F293B8A8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028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055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083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111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139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167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4194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222" algn="l" defTabSz="68405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206625" y="685800"/>
            <a:ext cx="2444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EDE11-13EA-40E1-B40A-32F293B8A8D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2455" y="3321886"/>
            <a:ext cx="6487795" cy="229215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905" y="6059595"/>
            <a:ext cx="534289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5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1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33707" y="428237"/>
            <a:ext cx="1717358" cy="912404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636" y="428237"/>
            <a:ext cx="5024861" cy="912404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2933" y="6871501"/>
            <a:ext cx="6487795" cy="212382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2933" y="4532324"/>
            <a:ext cx="6487795" cy="233918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6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599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6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3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1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0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3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636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79957" y="2495128"/>
            <a:ext cx="3371109" cy="70571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40" y="2393639"/>
            <a:ext cx="3372435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640" y="3391194"/>
            <a:ext cx="3372435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7312" y="2393639"/>
            <a:ext cx="3373759" cy="99755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667" indent="0">
              <a:buNone/>
              <a:defRPr sz="2100" b="1"/>
            </a:lvl2pPr>
            <a:lvl3pPr marL="957334" indent="0">
              <a:buNone/>
              <a:defRPr sz="1900" b="1"/>
            </a:lvl3pPr>
            <a:lvl4pPr marL="1435999" indent="0">
              <a:buNone/>
              <a:defRPr sz="1600" b="1"/>
            </a:lvl4pPr>
            <a:lvl5pPr marL="1914665" indent="0">
              <a:buNone/>
              <a:defRPr sz="1600" b="1"/>
            </a:lvl5pPr>
            <a:lvl6pPr marL="2393330" indent="0">
              <a:buNone/>
              <a:defRPr sz="1600" b="1"/>
            </a:lvl6pPr>
            <a:lvl7pPr marL="2871997" indent="0">
              <a:buNone/>
              <a:defRPr sz="1600" b="1"/>
            </a:lvl7pPr>
            <a:lvl8pPr marL="3350663" indent="0">
              <a:buNone/>
              <a:defRPr sz="1600" b="1"/>
            </a:lvl8pPr>
            <a:lvl9pPr marL="382932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7312" y="3391194"/>
            <a:ext cx="3373759" cy="616108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638" y="425757"/>
            <a:ext cx="2511106" cy="18119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176" y="425759"/>
            <a:ext cx="4266892" cy="91265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638" y="2237694"/>
            <a:ext cx="2511106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063" y="7485380"/>
            <a:ext cx="4579620" cy="88369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6063" y="955476"/>
            <a:ext cx="4579620" cy="6416040"/>
          </a:xfrm>
        </p:spPr>
        <p:txBody>
          <a:bodyPr/>
          <a:lstStyle>
            <a:lvl1pPr marL="0" indent="0">
              <a:buNone/>
              <a:defRPr sz="3400"/>
            </a:lvl1pPr>
            <a:lvl2pPr marL="478667" indent="0">
              <a:buNone/>
              <a:defRPr sz="2900"/>
            </a:lvl2pPr>
            <a:lvl3pPr marL="957334" indent="0">
              <a:buNone/>
              <a:defRPr sz="2500"/>
            </a:lvl3pPr>
            <a:lvl4pPr marL="1435999" indent="0">
              <a:buNone/>
              <a:defRPr sz="2100"/>
            </a:lvl4pPr>
            <a:lvl5pPr marL="1914665" indent="0">
              <a:buNone/>
              <a:defRPr sz="2100"/>
            </a:lvl5pPr>
            <a:lvl6pPr marL="2393330" indent="0">
              <a:buNone/>
              <a:defRPr sz="2100"/>
            </a:lvl6pPr>
            <a:lvl7pPr marL="2871997" indent="0">
              <a:buNone/>
              <a:defRPr sz="2100"/>
            </a:lvl7pPr>
            <a:lvl8pPr marL="3350663" indent="0">
              <a:buNone/>
              <a:defRPr sz="2100"/>
            </a:lvl8pPr>
            <a:lvl9pPr marL="3829329" indent="0">
              <a:buNone/>
              <a:defRPr sz="2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6063" y="8369072"/>
            <a:ext cx="457962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78667" indent="0">
              <a:buNone/>
              <a:defRPr sz="1300"/>
            </a:lvl2pPr>
            <a:lvl3pPr marL="957334" indent="0">
              <a:buNone/>
              <a:defRPr sz="1000"/>
            </a:lvl3pPr>
            <a:lvl4pPr marL="1435999" indent="0">
              <a:buNone/>
              <a:defRPr sz="1000"/>
            </a:lvl4pPr>
            <a:lvl5pPr marL="1914665" indent="0">
              <a:buNone/>
              <a:defRPr sz="1000"/>
            </a:lvl5pPr>
            <a:lvl6pPr marL="2393330" indent="0">
              <a:buNone/>
              <a:defRPr sz="1000"/>
            </a:lvl6pPr>
            <a:lvl7pPr marL="2871997" indent="0">
              <a:buNone/>
              <a:defRPr sz="1000"/>
            </a:lvl7pPr>
            <a:lvl8pPr marL="3350663" indent="0">
              <a:buNone/>
              <a:defRPr sz="1000"/>
            </a:lvl8pPr>
            <a:lvl9pPr marL="3829329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635" y="428234"/>
            <a:ext cx="6869430" cy="1782233"/>
          </a:xfrm>
          <a:prstGeom prst="rect">
            <a:avLst/>
          </a:prstGeom>
        </p:spPr>
        <p:txBody>
          <a:bodyPr vert="horz" lIns="95732" tIns="47867" rIns="95732" bIns="4786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635" y="2495128"/>
            <a:ext cx="6869430" cy="7057150"/>
          </a:xfrm>
          <a:prstGeom prst="rect">
            <a:avLst/>
          </a:prstGeom>
        </p:spPr>
        <p:txBody>
          <a:bodyPr vert="horz" lIns="95732" tIns="47867" rIns="95732" bIns="4786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81636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22/04/2019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07840" y="9911203"/>
            <a:ext cx="2417022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70103" y="9911203"/>
            <a:ext cx="1780963" cy="569325"/>
          </a:xfrm>
          <a:prstGeom prst="rect">
            <a:avLst/>
          </a:prstGeom>
        </p:spPr>
        <p:txBody>
          <a:bodyPr vert="horz" lIns="95732" tIns="47867" rIns="95732" bIns="4786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33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00" indent="-359000" algn="l" defTabSz="95733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33" indent="-299166" algn="l" defTabSz="95733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66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330" indent="-239333" algn="l" defTabSz="95733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3997" indent="-239333" algn="l" defTabSz="95733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2664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331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9996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8663" indent="-239333" algn="l" defTabSz="957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66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334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99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665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330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1997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0663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329" algn="l" defTabSz="957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cdcc.usp.br/cd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" y="10223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" y="201177"/>
            <a:ext cx="138207" cy="36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393" tIns="34197" rIns="68393" bIns="34197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610661" y="2263650"/>
            <a:ext cx="6682231" cy="1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747791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3600" dirty="0" smtClean="0">
                <a:latin typeface="Century Gothic" pitchFamily="34" charset="0"/>
              </a:rPr>
              <a:t>TEMA (</a:t>
            </a:r>
            <a:r>
              <a:rPr lang="pt-BR" sz="3600" dirty="0" err="1" smtClean="0">
                <a:latin typeface="Century Gothic" pitchFamily="34" charset="0"/>
              </a:rPr>
              <a:t>Century</a:t>
            </a:r>
            <a:r>
              <a:rPr lang="pt-BR" sz="3600" dirty="0" smtClean="0">
                <a:latin typeface="Century Gothic" pitchFamily="34" charset="0"/>
              </a:rPr>
              <a:t> </a:t>
            </a:r>
            <a:r>
              <a:rPr lang="pt-BR" sz="3600" dirty="0" err="1" smtClean="0">
                <a:latin typeface="Century Gothic" pitchFamily="34" charset="0"/>
              </a:rPr>
              <a:t>Gothic</a:t>
            </a:r>
            <a:r>
              <a:rPr lang="pt-BR" sz="3600" dirty="0" smtClean="0">
                <a:latin typeface="Century Gothic" pitchFamily="34" charset="0"/>
              </a:rPr>
              <a:t> 36)</a:t>
            </a:r>
            <a:r>
              <a:rPr lang="pt-BR" sz="4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4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2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dirty="0" smtClean="0">
                <a:latin typeface="Century Gothic" pitchFamily="34" charset="0"/>
              </a:rPr>
              <a:t>Palestrante (</a:t>
            </a:r>
            <a:r>
              <a:rPr lang="pt-BR" dirty="0" err="1" smtClean="0">
                <a:latin typeface="Century Gothic" pitchFamily="34" charset="0"/>
              </a:rPr>
              <a:t>century</a:t>
            </a:r>
            <a:r>
              <a:rPr lang="pt-BR" dirty="0" smtClean="0">
                <a:latin typeface="Century Gothic" pitchFamily="34" charset="0"/>
              </a:rPr>
              <a:t> Gothic19) </a:t>
            </a:r>
            <a:r>
              <a:rPr lang="pt-BR" sz="13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1300" dirty="0" smtClean="0">
                <a:latin typeface="Century Gothic" pitchFamily="34" charset="0"/>
              </a:rPr>
              <a:t>nomel@usp.br -  </a:t>
            </a:r>
            <a:r>
              <a:rPr lang="pt-BR" sz="1300" dirty="0" err="1" smtClean="0">
                <a:latin typeface="Century Gothic" pitchFamily="34" charset="0"/>
              </a:rPr>
              <a:t>Century</a:t>
            </a:r>
            <a:r>
              <a:rPr lang="pt-BR" sz="1300" dirty="0" smtClean="0">
                <a:latin typeface="Century Gothic" pitchFamily="34" charset="0"/>
              </a:rPr>
              <a:t> </a:t>
            </a:r>
            <a:r>
              <a:rPr lang="pt-BR" sz="1300" dirty="0" err="1" smtClean="0">
                <a:latin typeface="Century Gothic" pitchFamily="34" charset="0"/>
              </a:rPr>
              <a:t>Gothic</a:t>
            </a:r>
            <a:r>
              <a:rPr lang="pt-BR" sz="1300" dirty="0" smtClean="0">
                <a:latin typeface="Century Gothic" pitchFamily="34" charset="0"/>
              </a:rPr>
              <a:t> 13)</a:t>
            </a:r>
            <a:r>
              <a:rPr lang="pt-BR" sz="13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13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3" name="Retângulo 52"/>
          <p:cNvSpPr/>
          <p:nvPr/>
        </p:nvSpPr>
        <p:spPr>
          <a:xfrm>
            <a:off x="606584" y="8059757"/>
            <a:ext cx="3285966" cy="660286"/>
          </a:xfrm>
          <a:prstGeom prst="rect">
            <a:avLst/>
          </a:prstGeom>
        </p:spPr>
        <p:txBody>
          <a:bodyPr wrap="square" lIns="74779" tIns="37390" rIns="74779" bIns="37390">
            <a:spAutoFit/>
          </a:bodyPr>
          <a:lstStyle/>
          <a:p>
            <a:pPr algn="just"/>
            <a:r>
              <a:rPr lang="pt-BR" sz="900" dirty="0" smtClean="0">
                <a:latin typeface="Century Gothic" pitchFamily="34" charset="0"/>
              </a:rPr>
              <a:t>Figura (com </a:t>
            </a:r>
            <a:r>
              <a:rPr lang="pt-BR" sz="900" smtClean="0">
                <a:latin typeface="Century Gothic" pitchFamily="34" charset="0"/>
              </a:rPr>
              <a:t>uma legenda) </a:t>
            </a:r>
            <a:r>
              <a:rPr lang="pt-BR" sz="900" dirty="0" smtClean="0">
                <a:latin typeface="Century Gothic" pitchFamily="34" charset="0"/>
              </a:rPr>
              <a:t>e fonte, ou endereço da figura (hiperlink)</a:t>
            </a:r>
          </a:p>
          <a:p>
            <a:pPr algn="just"/>
            <a:r>
              <a:rPr lang="pt-BR" sz="900" dirty="0" smtClean="0">
                <a:latin typeface="Century Gothic" pitchFamily="34" charset="0"/>
              </a:rPr>
              <a:t>Fonte: </a:t>
            </a:r>
            <a:r>
              <a:rPr lang="pt-BR" sz="900" dirty="0" err="1" smtClean="0">
                <a:latin typeface="Century Gothic" pitchFamily="34" charset="0"/>
              </a:rPr>
              <a:t>Century</a:t>
            </a:r>
            <a:r>
              <a:rPr lang="pt-BR" sz="900" dirty="0" smtClean="0">
                <a:latin typeface="Century Gothic" pitchFamily="34" charset="0"/>
              </a:rPr>
              <a:t> </a:t>
            </a:r>
            <a:r>
              <a:rPr lang="pt-BR" sz="900" dirty="0" err="1" smtClean="0">
                <a:latin typeface="Century Gothic" pitchFamily="34" charset="0"/>
              </a:rPr>
              <a:t>Gothic</a:t>
            </a:r>
            <a:r>
              <a:rPr lang="pt-BR" sz="900" dirty="0" smtClean="0">
                <a:latin typeface="Century Gothic" pitchFamily="34" charset="0"/>
              </a:rPr>
              <a:t> 9</a:t>
            </a:r>
            <a:endParaRPr lang="pt-BR" sz="1100" dirty="0" smtClean="0">
              <a:latin typeface="Century Gothic" pitchFamily="34" charset="0"/>
            </a:endParaRPr>
          </a:p>
          <a:p>
            <a:endParaRPr lang="pt-BR" sz="1100" dirty="0">
              <a:latin typeface="Century Gothic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682670" y="4482604"/>
            <a:ext cx="3198510" cy="34563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155" tIns="30578" rIns="61155" bIns="30578" rtlCol="0" anchor="ctr"/>
          <a:lstStyle/>
          <a:p>
            <a:pPr algn="ctr"/>
            <a:endParaRPr lang="pt-BR"/>
          </a:p>
        </p:txBody>
      </p: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953753" y="4414875"/>
            <a:ext cx="3246972" cy="45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</a:bodyPr>
          <a:lstStyle/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3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Fonte: </a:t>
            </a:r>
            <a:r>
              <a:rPr lang="pt-BR" sz="16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Century</a:t>
            </a: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16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Gothic</a:t>
            </a: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, tamanho 16. Em dois blocos: </a:t>
            </a:r>
          </a:p>
          <a:p>
            <a:pPr marL="305775" indent="-305775" defTabSz="747791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uma “amostra” da palestra, com alguma informação interessante</a:t>
            </a:r>
          </a:p>
          <a:p>
            <a:pPr marL="305775" indent="-305775" defTabSz="747791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pt-BR" sz="1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Do que o palestrante vai falar exatamente.</a:t>
            </a:r>
          </a:p>
          <a:p>
            <a:pPr algn="just"/>
            <a:endParaRPr lang="pt-BR" sz="13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13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1300" dirty="0" smtClean="0"/>
          </a:p>
          <a:p>
            <a:pPr algn="just"/>
            <a:r>
              <a:rPr lang="pt-BR" sz="12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1300" dirty="0" smtClean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entury Gothic" pitchFamily="34" charset="0"/>
              </a:rPr>
              <a:t> 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1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300" dirty="0" smtClean="0">
                <a:latin typeface="Century Gothic" pitchFamily="34" charset="0"/>
              </a:rPr>
              <a:t>          </a:t>
            </a: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747791" fontAlgn="base">
              <a:spcBef>
                <a:spcPct val="0"/>
              </a:spcBef>
              <a:spcAft>
                <a:spcPct val="0"/>
              </a:spcAft>
            </a:pPr>
            <a:endParaRPr lang="pt-BR" sz="1200" dirty="0" smtClean="0">
              <a:latin typeface="Century Gothic" pitchFamily="34" charset="0"/>
            </a:endParaRPr>
          </a:p>
          <a:p>
            <a:pPr defTabSz="747791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36104" y="9929192"/>
            <a:ext cx="4536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0" lang="pt-BR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5"/>
          <p:cNvPicPr>
            <a:picLocks noChangeAspect="1" noChangeArrowheads="1"/>
          </p:cNvPicPr>
          <p:nvPr/>
        </p:nvPicPr>
        <p:blipFill>
          <a:blip r:embed="rId3" cstate="print">
            <a:lum bright="-15000" contrast="29000"/>
          </a:blip>
          <a:srcRect/>
          <a:stretch>
            <a:fillRect/>
          </a:stretch>
        </p:blipFill>
        <p:spPr bwMode="auto">
          <a:xfrm>
            <a:off x="5760566" y="9158250"/>
            <a:ext cx="1545601" cy="151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53419" y="9256420"/>
            <a:ext cx="2461511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informações: 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(16) 3373-9191</a:t>
            </a: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  <a:hlinkClick r:id="rId4"/>
              </a:rPr>
              <a:t>www.cdcc.usp.br/cda</a:t>
            </a:r>
            <a:endParaRPr lang="pt-BR" sz="900" b="1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facebook.com/</a:t>
            </a:r>
            <a:r>
              <a:rPr lang="pt-BR" sz="900" b="1" dirty="0" err="1" smtClean="0">
                <a:solidFill>
                  <a:srgbClr val="000000"/>
                </a:solidFill>
                <a:latin typeface="Century Gothic" pitchFamily="34" charset="0"/>
                <a:cs typeface="Times New Roman" pitchFamily="18" charset="0"/>
              </a:rPr>
              <a:t>cdcccda</a:t>
            </a:r>
            <a:endParaRPr lang="pt-BR" sz="900" b="1" dirty="0" smtClean="0">
              <a:solidFill>
                <a:srgbClr val="000000"/>
              </a:solidFill>
              <a:latin typeface="Century Gothic" pitchFamily="34" charset="0"/>
              <a:cs typeface="Times New Roman" pitchFamily="18" charset="0"/>
            </a:endParaRPr>
          </a:p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endParaRPr lang="pt-BR" sz="9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024262" y="9283386"/>
            <a:ext cx="858667" cy="39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393" tIns="34197" rIns="68393" bIns="34197" numCol="1" anchor="t" anchorCtr="0" compatLnSpc="1">
            <a:prstTxWarp prst="textNoShape">
              <a:avLst/>
            </a:prstTxWarp>
          </a:bodyPr>
          <a:lstStyle/>
          <a:p>
            <a:pPr defTabSz="683932" fontAlgn="base">
              <a:spcBef>
                <a:spcPct val="0"/>
              </a:spcBef>
              <a:spcAft>
                <a:spcPct val="0"/>
              </a:spcAft>
            </a:pPr>
            <a:r>
              <a:rPr lang="pt-BR" sz="9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Realização:</a:t>
            </a:r>
            <a:endParaRPr lang="pt-BR" sz="900" dirty="0" smtClean="0">
              <a:latin typeface="Century Gothic" pitchFamily="34" charset="0"/>
              <a:cs typeface="Arial" pitchFamily="34" charset="0"/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617614" y="9163124"/>
            <a:ext cx="65831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587" y="0"/>
            <a:ext cx="7632700" cy="21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1660818" y="1098228"/>
            <a:ext cx="5971882" cy="90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779" tIns="37390" rIns="74779" bIns="3739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747791" fontAlgn="base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00 de </a:t>
            </a:r>
            <a:r>
              <a:rPr lang="pt-BR" sz="18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oooooo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18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18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2019, </a:t>
            </a: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18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  <a:p>
            <a:pPr algn="ctr" defTabSz="7477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1800" b="1" dirty="0" smtClean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450" y="9444734"/>
            <a:ext cx="1122300" cy="107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6674</TotalTime>
  <Words>94</Words>
  <Application>Microsoft Office PowerPoint</Application>
  <PresentationFormat>Personalizar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Century Gothic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731</cp:revision>
  <dcterms:created xsi:type="dcterms:W3CDTF">2012-01-24T12:22:50Z</dcterms:created>
  <dcterms:modified xsi:type="dcterms:W3CDTF">2019-04-22T19:24:32Z</dcterms:modified>
</cp:coreProperties>
</file>