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e97b52ca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e97b52ca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e97b52ca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e97b52ca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e6d6575d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e6d6575d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e8e95e1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e8e95e1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e6d6575d4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e6d6575d4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e9681124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e9681124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e8e95e18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e8e95e18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e6d6575d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e6d6575d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e6d6575d4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e6d6575d4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e9681124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e9681124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50" y="-6900"/>
            <a:ext cx="9191550" cy="51748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5"/>
          <p:cNvPicPr preferRelativeResize="0"/>
          <p:nvPr/>
        </p:nvPicPr>
        <p:blipFill rotWithShape="1">
          <a:blip r:embed="rId3">
            <a:alphaModFix/>
          </a:blip>
          <a:srcRect l="28606" r="18817"/>
          <a:stretch/>
        </p:blipFill>
        <p:spPr>
          <a:xfrm>
            <a:off x="-3925" y="0"/>
            <a:ext cx="9205974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1" name="Google Shape;101;p25"/>
          <p:cNvSpPr txBox="1">
            <a:spLocks noGrp="1"/>
          </p:cNvSpPr>
          <p:nvPr>
            <p:ph type="ctrTitle"/>
          </p:nvPr>
        </p:nvSpPr>
        <p:spPr>
          <a:xfrm>
            <a:off x="338763" y="592700"/>
            <a:ext cx="8520600" cy="91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Vida nos planetas: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" name="Google Shape;102;p25"/>
          <p:cNvSpPr txBox="1">
            <a:spLocks noGrp="1"/>
          </p:cNvSpPr>
          <p:nvPr>
            <p:ph type="subTitle" idx="1"/>
          </p:nvPr>
        </p:nvSpPr>
        <p:spPr>
          <a:xfrm>
            <a:off x="311700" y="1511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Como seus habitantes surgem.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4"/>
          <p:cNvPicPr preferRelativeResize="0"/>
          <p:nvPr/>
        </p:nvPicPr>
        <p:blipFill rotWithShape="1">
          <a:blip r:embed="rId3">
            <a:alphaModFix/>
          </a:blip>
          <a:srcRect l="28606" r="18817"/>
          <a:stretch/>
        </p:blipFill>
        <p:spPr>
          <a:xfrm>
            <a:off x="-3925" y="0"/>
            <a:ext cx="9205974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0" name="Google Shape;220;p34"/>
          <p:cNvSpPr txBox="1">
            <a:spLocks noGrp="1"/>
          </p:cNvSpPr>
          <p:nvPr>
            <p:ph type="ctrTitle"/>
          </p:nvPr>
        </p:nvSpPr>
        <p:spPr>
          <a:xfrm>
            <a:off x="311688" y="129675"/>
            <a:ext cx="8520600" cy="91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Uma olhada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1" name="Google Shape;221;p34"/>
          <p:cNvSpPr txBox="1">
            <a:spLocks noGrp="1"/>
          </p:cNvSpPr>
          <p:nvPr>
            <p:ph type="subTitle" idx="1"/>
          </p:nvPr>
        </p:nvSpPr>
        <p:spPr>
          <a:xfrm>
            <a:off x="311700" y="1290150"/>
            <a:ext cx="7690500" cy="1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3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Astrobiologia</a:t>
            </a: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Uma ciência emergente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>
            <a:alphaModFix/>
          </a:blip>
          <a:srcRect l="28606" r="18817"/>
          <a:stretch/>
        </p:blipFill>
        <p:spPr>
          <a:xfrm>
            <a:off x="-3925" y="0"/>
            <a:ext cx="9205974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7" name="Google Shape;227;p35"/>
          <p:cNvSpPr txBox="1">
            <a:spLocks noGrp="1"/>
          </p:cNvSpPr>
          <p:nvPr>
            <p:ph type="ctrTitle"/>
          </p:nvPr>
        </p:nvSpPr>
        <p:spPr>
          <a:xfrm>
            <a:off x="311688" y="129675"/>
            <a:ext cx="8520600" cy="91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Obrigado!!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8" name="Google Shape;22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2188" y="1414875"/>
            <a:ext cx="2639625" cy="231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Como são formados os planetas.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Nebulosa</a:t>
            </a:r>
            <a:r>
              <a:rPr lang="pt-BR" sz="2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2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9" name="Google Shape;109;p26"/>
          <p:cNvPicPr preferRelativeResize="0"/>
          <p:nvPr/>
        </p:nvPicPr>
        <p:blipFill rotWithShape="1">
          <a:blip r:embed="rId3">
            <a:alphaModFix/>
          </a:blip>
          <a:srcRect l="12663" t="12148" r="60625" b="46431"/>
          <a:stretch/>
        </p:blipFill>
        <p:spPr>
          <a:xfrm>
            <a:off x="4621125" y="1389351"/>
            <a:ext cx="3556224" cy="30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6"/>
          <p:cNvPicPr preferRelativeResize="0"/>
          <p:nvPr/>
        </p:nvPicPr>
        <p:blipFill rotWithShape="1">
          <a:blip r:embed="rId3">
            <a:alphaModFix/>
          </a:blip>
          <a:srcRect l="12663" t="57136" r="60625" b="31472"/>
          <a:stretch/>
        </p:blipFill>
        <p:spPr>
          <a:xfrm>
            <a:off x="4621125" y="2419483"/>
            <a:ext cx="3556224" cy="84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6"/>
          <p:cNvPicPr preferRelativeResize="0"/>
          <p:nvPr/>
        </p:nvPicPr>
        <p:blipFill rotWithShape="1">
          <a:blip r:embed="rId3">
            <a:alphaModFix/>
          </a:blip>
          <a:srcRect l="12663" t="72195" r="60625" b="15725"/>
          <a:stretch/>
        </p:blipFill>
        <p:spPr>
          <a:xfrm>
            <a:off x="4621125" y="2393894"/>
            <a:ext cx="3556224" cy="89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6"/>
          <p:cNvPicPr preferRelativeResize="0"/>
          <p:nvPr/>
        </p:nvPicPr>
        <p:blipFill rotWithShape="1">
          <a:blip r:embed="rId4">
            <a:alphaModFix/>
          </a:blip>
          <a:srcRect l="12824" t="38469" r="60249" b="44396"/>
          <a:stretch/>
        </p:blipFill>
        <p:spPr>
          <a:xfrm>
            <a:off x="4621125" y="2210915"/>
            <a:ext cx="3556224" cy="126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6"/>
          <p:cNvPicPr preferRelativeResize="0"/>
          <p:nvPr/>
        </p:nvPicPr>
        <p:blipFill rotWithShape="1">
          <a:blip r:embed="rId4">
            <a:alphaModFix/>
          </a:blip>
          <a:srcRect l="12824" t="55539" r="60249" b="34918"/>
          <a:stretch/>
        </p:blipFill>
        <p:spPr>
          <a:xfrm>
            <a:off x="4621125" y="2577822"/>
            <a:ext cx="3556224" cy="70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6"/>
          <p:cNvPicPr preferRelativeResize="0"/>
          <p:nvPr/>
        </p:nvPicPr>
        <p:blipFill rotWithShape="1">
          <a:blip r:embed="rId4">
            <a:alphaModFix/>
          </a:blip>
          <a:srcRect l="12824" t="67721" r="60249" b="22736"/>
          <a:stretch/>
        </p:blipFill>
        <p:spPr>
          <a:xfrm>
            <a:off x="4621125" y="2577822"/>
            <a:ext cx="3556224" cy="70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6"/>
          <p:cNvSpPr txBox="1">
            <a:spLocks noGrp="1"/>
          </p:cNvSpPr>
          <p:nvPr>
            <p:ph type="title"/>
          </p:nvPr>
        </p:nvSpPr>
        <p:spPr>
          <a:xfrm>
            <a:off x="311700" y="1969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Planetesimais</a:t>
            </a:r>
            <a:r>
              <a:rPr lang="pt-BR" sz="2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2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311700" y="2654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Protoplanetas</a:t>
            </a:r>
            <a:r>
              <a:rPr lang="pt-BR" sz="2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2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75" y="542925"/>
            <a:ext cx="809625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8"/>
          <p:cNvPicPr preferRelativeResize="0"/>
          <p:nvPr/>
        </p:nvPicPr>
        <p:blipFill rotWithShape="1">
          <a:blip r:embed="rId3">
            <a:alphaModFix/>
          </a:blip>
          <a:srcRect l="28606" r="18817"/>
          <a:stretch/>
        </p:blipFill>
        <p:spPr>
          <a:xfrm>
            <a:off x="-3925" y="0"/>
            <a:ext cx="9205974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7" name="Google Shape;127;p28"/>
          <p:cNvPicPr preferRelativeResize="0"/>
          <p:nvPr/>
        </p:nvPicPr>
        <p:blipFill rotWithShape="1">
          <a:blip r:embed="rId4">
            <a:alphaModFix/>
          </a:blip>
          <a:srcRect t="23310" b="6876"/>
          <a:stretch/>
        </p:blipFill>
        <p:spPr>
          <a:xfrm>
            <a:off x="-3925" y="0"/>
            <a:ext cx="92059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 txBox="1">
            <a:spLocks noGrp="1"/>
          </p:cNvSpPr>
          <p:nvPr>
            <p:ph type="ctrTitle"/>
          </p:nvPr>
        </p:nvSpPr>
        <p:spPr>
          <a:xfrm>
            <a:off x="311688" y="109550"/>
            <a:ext cx="8520600" cy="91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Evolução da Terra: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1"/>
          </p:nvPr>
        </p:nvSpPr>
        <p:spPr>
          <a:xfrm>
            <a:off x="311700" y="12901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Mar de lava.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0" name="Google Shape;130;p28"/>
          <p:cNvSpPr txBox="1">
            <a:spLocks noGrp="1"/>
          </p:cNvSpPr>
          <p:nvPr>
            <p:ph type="subTitle" idx="1"/>
          </p:nvPr>
        </p:nvSpPr>
        <p:spPr>
          <a:xfrm>
            <a:off x="311700" y="1899750"/>
            <a:ext cx="40281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Oceano (4,4 Ga) e atmosfera (4 a 2,5 Ga).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1" name="Google Shape;131;p28"/>
          <p:cNvSpPr txBox="1">
            <a:spLocks noGrp="1"/>
          </p:cNvSpPr>
          <p:nvPr>
            <p:ph type="subTitle" idx="1"/>
          </p:nvPr>
        </p:nvSpPr>
        <p:spPr>
          <a:xfrm>
            <a:off x="311700" y="2814150"/>
            <a:ext cx="42210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Terras e continentes 4,4 Ga.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2" name="Google Shape;132;p28"/>
          <p:cNvSpPr txBox="1">
            <a:spLocks noGrp="1"/>
          </p:cNvSpPr>
          <p:nvPr>
            <p:ph type="subTitle" idx="1"/>
          </p:nvPr>
        </p:nvSpPr>
        <p:spPr>
          <a:xfrm>
            <a:off x="311700" y="37285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Atmosfera 2,5 Ga.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3" name="Google Shape;13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6917" y="1538608"/>
            <a:ext cx="3950658" cy="27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3312" y="1671740"/>
            <a:ext cx="4497874" cy="253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7970" y="1410383"/>
            <a:ext cx="3808530" cy="30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21707" y="1439600"/>
            <a:ext cx="4221067" cy="29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8288" y="1477262"/>
            <a:ext cx="4087899" cy="291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1991" y="1538600"/>
            <a:ext cx="4565434" cy="27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 rotWithShape="1">
          <a:blip r:embed="rId3">
            <a:alphaModFix/>
          </a:blip>
          <a:srcRect l="28606" r="18817"/>
          <a:stretch/>
        </p:blipFill>
        <p:spPr>
          <a:xfrm>
            <a:off x="-3925" y="0"/>
            <a:ext cx="9205974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4" name="Google Shape;1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750" y="0"/>
            <a:ext cx="8572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0"/>
          <p:cNvPicPr preferRelativeResize="0"/>
          <p:nvPr/>
        </p:nvPicPr>
        <p:blipFill rotWithShape="1">
          <a:blip r:embed="rId3">
            <a:alphaModFix/>
          </a:blip>
          <a:srcRect l="28606" r="18817"/>
          <a:stretch/>
        </p:blipFill>
        <p:spPr>
          <a:xfrm>
            <a:off x="-3925" y="0"/>
            <a:ext cx="9205974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0" name="Google Shape;150;p30"/>
          <p:cNvPicPr preferRelativeResize="0"/>
          <p:nvPr/>
        </p:nvPicPr>
        <p:blipFill rotWithShape="1">
          <a:blip r:embed="rId4">
            <a:alphaModFix amt="90000"/>
          </a:blip>
          <a:srcRect t="6208" b="11228"/>
          <a:stretch/>
        </p:blipFill>
        <p:spPr>
          <a:xfrm>
            <a:off x="-3925" y="0"/>
            <a:ext cx="92059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0"/>
          <p:cNvSpPr txBox="1">
            <a:spLocks noGrp="1"/>
          </p:cNvSpPr>
          <p:nvPr>
            <p:ph type="ctrTitle"/>
          </p:nvPr>
        </p:nvSpPr>
        <p:spPr>
          <a:xfrm>
            <a:off x="311688" y="109550"/>
            <a:ext cx="8520600" cy="91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Condições para vida: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" name="Google Shape;152;p30"/>
          <p:cNvSpPr txBox="1">
            <a:spLocks noGrp="1"/>
          </p:cNvSpPr>
          <p:nvPr>
            <p:ph type="subTitle" idx="1"/>
          </p:nvPr>
        </p:nvSpPr>
        <p:spPr>
          <a:xfrm>
            <a:off x="311700" y="12901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Luz da estrela.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3" name="Google Shape;153;p30"/>
          <p:cNvPicPr preferRelativeResize="0"/>
          <p:nvPr/>
        </p:nvPicPr>
        <p:blipFill rotWithShape="1">
          <a:blip r:embed="rId5">
            <a:alphaModFix/>
          </a:blip>
          <a:srcRect l="35996" t="31370" r="37034" b="40118"/>
          <a:stretch/>
        </p:blipFill>
        <p:spPr>
          <a:xfrm>
            <a:off x="4265100" y="1499750"/>
            <a:ext cx="4739501" cy="28183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4" name="Google Shape;154;p30"/>
          <p:cNvSpPr txBox="1">
            <a:spLocks noGrp="1"/>
          </p:cNvSpPr>
          <p:nvPr>
            <p:ph type="subTitle" idx="1"/>
          </p:nvPr>
        </p:nvSpPr>
        <p:spPr>
          <a:xfrm>
            <a:off x="311700" y="18997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Massa da estrela.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5" name="Google Shape;15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7413" y="1401488"/>
            <a:ext cx="3014876" cy="30148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6" name="Google Shape;156;p30"/>
          <p:cNvSpPr txBox="1">
            <a:spLocks noGrp="1"/>
          </p:cNvSpPr>
          <p:nvPr>
            <p:ph type="subTitle" idx="1"/>
          </p:nvPr>
        </p:nvSpPr>
        <p:spPr>
          <a:xfrm>
            <a:off x="311700" y="25093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Distância da estrela.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9988" y="1971169"/>
            <a:ext cx="3729725" cy="187551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8" name="Google Shape;158;p30"/>
          <p:cNvSpPr txBox="1">
            <a:spLocks noGrp="1"/>
          </p:cNvSpPr>
          <p:nvPr>
            <p:ph type="subTitle" idx="1"/>
          </p:nvPr>
        </p:nvSpPr>
        <p:spPr>
          <a:xfrm>
            <a:off x="311700" y="31189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Tipo de planeta.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9" name="Google Shape;15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77422" y="1846788"/>
            <a:ext cx="4914894" cy="212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8850" y="1718675"/>
            <a:ext cx="4232000" cy="23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 txBox="1">
            <a:spLocks noGrp="1"/>
          </p:cNvSpPr>
          <p:nvPr>
            <p:ph type="subTitle" idx="1"/>
          </p:nvPr>
        </p:nvSpPr>
        <p:spPr>
          <a:xfrm>
            <a:off x="311700" y="37285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Água.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 rotWithShape="1">
          <a:blip r:embed="rId3">
            <a:alphaModFix/>
          </a:blip>
          <a:srcRect l="28606" r="18817"/>
          <a:stretch/>
        </p:blipFill>
        <p:spPr>
          <a:xfrm>
            <a:off x="-3925" y="0"/>
            <a:ext cx="9205974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7" name="Google Shape;167;p31"/>
          <p:cNvPicPr preferRelativeResize="0"/>
          <p:nvPr/>
        </p:nvPicPr>
        <p:blipFill rotWithShape="1">
          <a:blip r:embed="rId4">
            <a:alphaModFix amt="90000"/>
          </a:blip>
          <a:srcRect t="3258" b="9837"/>
          <a:stretch/>
        </p:blipFill>
        <p:spPr>
          <a:xfrm>
            <a:off x="-3925" y="0"/>
            <a:ext cx="92059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1"/>
          <p:cNvSpPr txBox="1">
            <a:spLocks noGrp="1"/>
          </p:cNvSpPr>
          <p:nvPr>
            <p:ph type="ctrTitle"/>
          </p:nvPr>
        </p:nvSpPr>
        <p:spPr>
          <a:xfrm>
            <a:off x="311688" y="109550"/>
            <a:ext cx="8520600" cy="91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Condições para vida: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9" name="Google Shape;169;p31"/>
          <p:cNvSpPr txBox="1">
            <a:spLocks noGrp="1"/>
          </p:cNvSpPr>
          <p:nvPr>
            <p:ph type="subTitle" idx="1"/>
          </p:nvPr>
        </p:nvSpPr>
        <p:spPr>
          <a:xfrm>
            <a:off x="311700" y="12901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Atmosfera.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311700" y="18997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Efeito estufa.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1" name="Google Shape;171;p31"/>
          <p:cNvSpPr txBox="1">
            <a:spLocks noGrp="1"/>
          </p:cNvSpPr>
          <p:nvPr>
            <p:ph type="subTitle" idx="1"/>
          </p:nvPr>
        </p:nvSpPr>
        <p:spPr>
          <a:xfrm>
            <a:off x="311700" y="25093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Gases na atmosfera.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2" name="Google Shape;172;p31"/>
          <p:cNvSpPr txBox="1">
            <a:spLocks noGrp="1"/>
          </p:cNvSpPr>
          <p:nvPr>
            <p:ph type="subTitle" idx="1"/>
          </p:nvPr>
        </p:nvSpPr>
        <p:spPr>
          <a:xfrm>
            <a:off x="311700" y="31189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Condições específicas.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2075" y="1649325"/>
            <a:ext cx="4161226" cy="234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4700" y="1720171"/>
            <a:ext cx="4435975" cy="21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1350" y="1543238"/>
            <a:ext cx="4082675" cy="24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28887" y="1697987"/>
            <a:ext cx="3367601" cy="224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21865" y="1654375"/>
            <a:ext cx="3781648" cy="22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21925" y="1509988"/>
            <a:ext cx="458152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1"/>
          <p:cNvPicPr preferRelativeResize="0"/>
          <p:nvPr/>
        </p:nvPicPr>
        <p:blipFill rotWithShape="1">
          <a:blip r:embed="rId11">
            <a:alphaModFix/>
          </a:blip>
          <a:srcRect l="33709" t="15947" r="34923" b="24877"/>
          <a:stretch/>
        </p:blipFill>
        <p:spPr>
          <a:xfrm>
            <a:off x="5478637" y="1254088"/>
            <a:ext cx="2868101" cy="304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12587" y="1509988"/>
            <a:ext cx="4000226" cy="278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 l="28606" r="18817"/>
          <a:stretch/>
        </p:blipFill>
        <p:spPr>
          <a:xfrm>
            <a:off x="-3925" y="0"/>
            <a:ext cx="9205974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6" name="Google Shape;186;p32"/>
          <p:cNvPicPr preferRelativeResize="0"/>
          <p:nvPr/>
        </p:nvPicPr>
        <p:blipFill rotWithShape="1">
          <a:blip r:embed="rId4">
            <a:alphaModFix amt="90000"/>
          </a:blip>
          <a:srcRect t="5765" b="8442"/>
          <a:stretch/>
        </p:blipFill>
        <p:spPr>
          <a:xfrm>
            <a:off x="-3925" y="0"/>
            <a:ext cx="920597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>
            <a:spLocks noGrp="1"/>
          </p:cNvSpPr>
          <p:nvPr>
            <p:ph type="ctrTitle"/>
          </p:nvPr>
        </p:nvSpPr>
        <p:spPr>
          <a:xfrm>
            <a:off x="311688" y="109550"/>
            <a:ext cx="8520600" cy="91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Começo da vida: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8" name="Google Shape;188;p32"/>
          <p:cNvSpPr txBox="1">
            <a:spLocks noGrp="1"/>
          </p:cNvSpPr>
          <p:nvPr>
            <p:ph type="subTitle" idx="1"/>
          </p:nvPr>
        </p:nvSpPr>
        <p:spPr>
          <a:xfrm>
            <a:off x="311700" y="12901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Primeira vida.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9" name="Google Shape;189;p32"/>
          <p:cNvSpPr txBox="1">
            <a:spLocks noGrp="1"/>
          </p:cNvSpPr>
          <p:nvPr>
            <p:ph type="subTitle" idx="1"/>
          </p:nvPr>
        </p:nvSpPr>
        <p:spPr>
          <a:xfrm>
            <a:off x="311700" y="18997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Vida com oxigênio.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0" name="Google Shape;190;p32"/>
          <p:cNvSpPr txBox="1">
            <a:spLocks noGrp="1"/>
          </p:cNvSpPr>
          <p:nvPr>
            <p:ph type="subTitle" idx="1"/>
          </p:nvPr>
        </p:nvSpPr>
        <p:spPr>
          <a:xfrm>
            <a:off x="311700" y="25093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Vida na água evolui.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1" name="Google Shape;191;p32"/>
          <p:cNvSpPr txBox="1">
            <a:spLocks noGrp="1"/>
          </p:cNvSpPr>
          <p:nvPr>
            <p:ph type="subTitle" idx="1"/>
          </p:nvPr>
        </p:nvSpPr>
        <p:spPr>
          <a:xfrm>
            <a:off x="311700" y="31189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Vida na terra evolui.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1632" y="1628031"/>
            <a:ext cx="3133168" cy="22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9988" y="1540213"/>
            <a:ext cx="3176450" cy="24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0000" y="1584881"/>
            <a:ext cx="3176426" cy="238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34675" y="1732700"/>
            <a:ext cx="3347050" cy="208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88162" y="1695131"/>
            <a:ext cx="3240101" cy="216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89400" y="1541725"/>
            <a:ext cx="3240124" cy="247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32050" y="1566076"/>
            <a:ext cx="3011709" cy="247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19988" y="1608360"/>
            <a:ext cx="3176425" cy="238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66938" y="1705688"/>
            <a:ext cx="2741928" cy="219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>
            <a:spLocks noGrp="1"/>
          </p:cNvSpPr>
          <p:nvPr>
            <p:ph type="subTitle" idx="1"/>
          </p:nvPr>
        </p:nvSpPr>
        <p:spPr>
          <a:xfrm>
            <a:off x="311700" y="3728550"/>
            <a:ext cx="7690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Char char="❖"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Vida após meteoro.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194725" y="1696125"/>
            <a:ext cx="3886338" cy="216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99467" y="1705700"/>
            <a:ext cx="3076895" cy="219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569775" y="1705714"/>
            <a:ext cx="3076875" cy="219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603611" y="1201412"/>
            <a:ext cx="3011701" cy="31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737237" y="1319363"/>
            <a:ext cx="2741925" cy="291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367467" y="1627995"/>
            <a:ext cx="3540858" cy="22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287750" y="1850963"/>
            <a:ext cx="3700325" cy="185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 l="28606" r="18817"/>
          <a:stretch/>
        </p:blipFill>
        <p:spPr>
          <a:xfrm>
            <a:off x="-3925" y="0"/>
            <a:ext cx="9205974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9368" y="0"/>
            <a:ext cx="53652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Office PowerPoint</Application>
  <PresentationFormat>Apresentação na tela (16:9)</PresentationFormat>
  <Paragraphs>31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Comic Sans MS</vt:lpstr>
      <vt:lpstr>Simple Light</vt:lpstr>
      <vt:lpstr>Simple Light</vt:lpstr>
      <vt:lpstr>Vida nos planetas:</vt:lpstr>
      <vt:lpstr>Como são formados os planetas.</vt:lpstr>
      <vt:lpstr>Apresentação do PowerPoint</vt:lpstr>
      <vt:lpstr>Evolução da Terra:</vt:lpstr>
      <vt:lpstr>Apresentação do PowerPoint</vt:lpstr>
      <vt:lpstr>Condições para vida:</vt:lpstr>
      <vt:lpstr>Condições para vida:</vt:lpstr>
      <vt:lpstr>Começo da vida:</vt:lpstr>
      <vt:lpstr>Apresentação do PowerPoint</vt:lpstr>
      <vt:lpstr>Uma olhada</vt:lpstr>
      <vt:lpstr>Obrigado!!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Vida nos planetas:</dc:title>
  <dc:creator>cda</dc:creator>
  <cp:lastModifiedBy>Observatório</cp:lastModifiedBy>
  <cp:revision>1</cp:revision>
  <dcterms:modified xsi:type="dcterms:W3CDTF">2019-08-11T00:30:47Z</dcterms:modified>
</cp:coreProperties>
</file>