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7" r:id="rId23"/>
    <p:sldId id="278" r:id="rId24"/>
    <p:sldId id="279" r:id="rId25"/>
    <p:sldId id="276" r:id="rId26"/>
    <p:sldId id="281" r:id="rId27"/>
    <p:sldId id="282" r:id="rId28"/>
    <p:sldId id="285" r:id="rId29"/>
    <p:sldId id="283" r:id="rId30"/>
  </p:sldIdLst>
  <p:sldSz cx="9144000" cy="5143500" type="screen16x9"/>
  <p:notesSz cx="6858000" cy="9144000"/>
  <p:embeddedFontLst>
    <p:embeddedFont>
      <p:font typeface="Comfortaa Regular" panose="020B0604020202020204" charset="0"/>
      <p:regular r:id="rId32"/>
      <p:bold r:id="rId33"/>
    </p:embeddedFont>
    <p:embeddedFont>
      <p:font typeface="Lobster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8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eb3c8694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eb3c8694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f2830b3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f2830b3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eb3c8694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eb3c8694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eb3c8694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eb3c8694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f36138ad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f36138ad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d7f096f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d7f096f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36138a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f36138a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d7f096f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3d7f096f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d7f096f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d7f096f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f36138ad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f36138ad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eb3c8694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eb3c8694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f36138ad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f36138ad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f36138ad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f36138ad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eb3c8694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eb3c8694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eb3c8694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eb3c8694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eb3c8694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eb3c8694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f36138ad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f36138ad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eb3c8694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eb3c8694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eb3c8694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eb3c8694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eb3c8694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eb3c8694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110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eb3c8694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eb3c8694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eb3c869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eb3c869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eb3c8694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eb3c8694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eb3c8694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eb3c8694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eb3c8694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eb3c8694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f36138ad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f36138ad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f36138ad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f36138ad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f36138ad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f36138ad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analtech.com.br/ciencia/resumimos-as-principais-descobertas-da-new-horizons-sobre-plutao-e-suas-luas-52701/" TargetMode="External"/><Relationship Id="rId4" Type="http://schemas.openxmlformats.org/officeDocument/2006/relationships/hyperlink" Target="https://solarsystem.nasa.gov/planets/dwarf-planets/pluto/overview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oescola.com/sistema-solar/plutao/" TargetMode="External"/><Relationship Id="rId13" Type="http://schemas.openxmlformats.org/officeDocument/2006/relationships/hyperlink" Target="https://revistapesquisa.fapesp.br/2015/08/13/uma-jornada-ate-plutao/" TargetMode="External"/><Relationship Id="rId3" Type="http://schemas.openxmlformats.org/officeDocument/2006/relationships/hyperlink" Target="https://www.space.com/41769-pluto-planet-definition-debate-rages-on.html" TargetMode="External"/><Relationship Id="rId7" Type="http://schemas.openxmlformats.org/officeDocument/2006/relationships/hyperlink" Target="https://canaltech.com.br/ciencia/resumimos-as-principais-descobertas-da-new-horizons-sobre-plutao-e-suas-luas-52701/" TargetMode="External"/><Relationship Id="rId12" Type="http://schemas.openxmlformats.org/officeDocument/2006/relationships/hyperlink" Target="https://solarsystem.nasa.gov/planets/dwarf-planets/pluto/overview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bc.com/portuguese/noticias/2015/07/150713_plutaotamanho_tg" TargetMode="External"/><Relationship Id="rId11" Type="http://schemas.openxmlformats.org/officeDocument/2006/relationships/hyperlink" Target="https://revistagalileu.globo.com/Ciencia/noticia/2018/06/descoberta-de-caronte-maior-lua-de-plutao-completa-40-aniversario.html" TargetMode="External"/><Relationship Id="rId5" Type="http://schemas.openxmlformats.org/officeDocument/2006/relationships/hyperlink" Target="http://www.ciencia-cultura.com/astronomia_avancado/plutao%20avancadas.html" TargetMode="External"/><Relationship Id="rId10" Type="http://schemas.openxmlformats.org/officeDocument/2006/relationships/hyperlink" Target="https://revistagalileu.globo.com/Ciencia/noticia/2015/10/nasa-divulga-imagens-incriveis-de-caronte-lua-de-plutao.html#targetText=Com%20metade%20do%20di%C3%A2metro%20de,mon%C3%B3tona%2C%20apenas%20com%20algumas%20crateras." TargetMode="External"/><Relationship Id="rId4" Type="http://schemas.openxmlformats.org/officeDocument/2006/relationships/hyperlink" Target="https://www.forbes.com/sites/startswithabang/2018/05/08/you-wont-like-the-consequences-of-making-pluto-a-planet-again/#52475def3422" TargetMode="External"/><Relationship Id="rId9" Type="http://schemas.openxmlformats.org/officeDocument/2006/relationships/hyperlink" Target="https://www.todamateria.com.br/pluta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176475" y="121975"/>
            <a:ext cx="6126600" cy="9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Plutão, o esquecido</a:t>
            </a:r>
            <a:endParaRPr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87575" y="4391900"/>
            <a:ext cx="28290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Bruna Gomes da Silva</a:t>
            </a:r>
            <a:endParaRPr>
              <a:solidFill>
                <a:srgbClr val="FFFFFF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Monitora de astronomia</a:t>
            </a:r>
            <a:endParaRPr>
              <a:solidFill>
                <a:srgbClr val="FFFFFF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1821350" y="924554"/>
            <a:ext cx="85206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50" y="600050"/>
            <a:ext cx="8990900" cy="42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174825"/>
            <a:ext cx="8520600" cy="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4034125" y="756400"/>
            <a:ext cx="4798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 da Terra: 5,9722 × 10</a:t>
            </a:r>
            <a:r>
              <a:rPr lang="pt-BR" sz="24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</a:t>
            </a:r>
            <a:r>
              <a:rPr lang="pt-BR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kg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 de Plutão:  1,32×10</a:t>
            </a:r>
            <a:r>
              <a:rPr lang="pt-BR" sz="24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r>
              <a:rPr lang="pt-BR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kg </a:t>
            </a:r>
            <a:endParaRPr sz="24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258575" y="217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Tamanho</a:t>
            </a:r>
            <a:endParaRPr sz="3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50" y="1215475"/>
            <a:ext cx="3103625" cy="31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450" y="1230088"/>
            <a:ext cx="3847201" cy="30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23"/>
          <p:cNvCxnSpPr/>
          <p:nvPr/>
        </p:nvCxnSpPr>
        <p:spPr>
          <a:xfrm rot="10800000" flipH="1">
            <a:off x="7202325" y="2490500"/>
            <a:ext cx="926700" cy="1181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23"/>
          <p:cNvSpPr txBox="1"/>
          <p:nvPr/>
        </p:nvSpPr>
        <p:spPr>
          <a:xfrm rot="-2973433">
            <a:off x="7103197" y="2779461"/>
            <a:ext cx="870372" cy="24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/>
              <a:t>2386 km</a:t>
            </a:r>
            <a:endParaRPr/>
          </a:p>
        </p:txBody>
      </p:sp>
      <p:cxnSp>
        <p:nvCxnSpPr>
          <p:cNvPr id="126" name="Google Shape;126;p23"/>
          <p:cNvCxnSpPr/>
          <p:nvPr/>
        </p:nvCxnSpPr>
        <p:spPr>
          <a:xfrm rot="10800000" flipH="1">
            <a:off x="792400" y="2801550"/>
            <a:ext cx="2643600" cy="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23"/>
          <p:cNvSpPr txBox="1"/>
          <p:nvPr/>
        </p:nvSpPr>
        <p:spPr>
          <a:xfrm>
            <a:off x="1556500" y="2440875"/>
            <a:ext cx="1082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</a:rPr>
              <a:t>2.370 km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580150" y="4132025"/>
            <a:ext cx="30351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Aproximadamente 5 vezes menor que o tamanho da Terra!!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/>
        </p:nvSpPr>
        <p:spPr>
          <a:xfrm>
            <a:off x="697950" y="3884175"/>
            <a:ext cx="7813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13" y="386900"/>
            <a:ext cx="8199776" cy="46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Rotação </a:t>
            </a:r>
            <a:endParaRPr sz="3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198100" y="1337175"/>
            <a:ext cx="3226200" cy="3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Período 6,4 dias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retrógrada, girando de leste a oeste, como ocorre com Urano e Vênus.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Translação</a:t>
            </a:r>
            <a:endParaRPr sz="3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425" y="989763"/>
            <a:ext cx="7103876" cy="2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311700" y="3805313"/>
            <a:ext cx="3426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Durante 20 anos ele fica mais próximo </a:t>
            </a:r>
            <a:r>
              <a:rPr lang="pt-BR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</a:t>
            </a:r>
            <a:r>
              <a:rPr lang="pt-BR" sz="1800" b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 </a:t>
            </a: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</a:t>
            </a:r>
            <a:r>
              <a:rPr lang="pt-BR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Netuno.</a:t>
            </a:r>
            <a:r>
              <a:rPr lang="pt-BR" sz="1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4460250" y="3911013"/>
            <a:ext cx="30138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248 anos!!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0725" y="3876312"/>
            <a:ext cx="949325" cy="9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184350" y="154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As luas</a:t>
            </a:r>
            <a:endParaRPr sz="4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descoberta</a:t>
            </a:r>
            <a:endParaRPr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311700" y="1456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principal das cinco luas a orbitar Plutão é </a:t>
            </a:r>
            <a:r>
              <a:rPr lang="pt-BR" sz="2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Caronte</a:t>
            </a: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descoberta em 1978;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2005, após observações do telescópio espacial Hubble, foram descobertas as luas </a:t>
            </a:r>
            <a:r>
              <a:rPr lang="pt-BR" sz="2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Nix</a:t>
            </a: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pt-BR" sz="2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Hidra</a:t>
            </a: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2013, os cientistas identificaram </a:t>
            </a:r>
            <a:r>
              <a:rPr lang="pt-BR" sz="2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Kerberos </a:t>
            </a: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(Cérbero) e </a:t>
            </a:r>
            <a:r>
              <a:rPr lang="pt-BR" sz="20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Styx </a:t>
            </a: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(Estige).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1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600" y="1632825"/>
            <a:ext cx="657225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Caronte</a:t>
            </a:r>
            <a:endParaRPr sz="3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166900" y="1142200"/>
            <a:ext cx="4233000" cy="38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Diâmetro: 1.212 km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Caronte é o maior satélite em relação ao seu planeta em todo o sistema solar;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quantidade de falhas e desfiladeiros na superfície do satélite indicam que seu passado geológico tenha sido bem turbulento.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l="3221" t="2062" r="1739" b="2453"/>
          <a:stretch/>
        </p:blipFill>
        <p:spPr>
          <a:xfrm>
            <a:off x="4468325" y="899450"/>
            <a:ext cx="3876575" cy="39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9050" y="209075"/>
            <a:ext cx="3725850" cy="48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235825" y="88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outras luas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258625" y="744582"/>
            <a:ext cx="3876000" cy="19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Hidra: satélite em formato de uma batata média mais ou menos 43km por 33km, e sua superfície é recoberta por água congelada.</a:t>
            </a:r>
            <a:endParaRPr sz="15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800"/>
              </a:spcBef>
              <a:spcAft>
                <a:spcPts val="160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5253550" y="621875"/>
            <a:ext cx="3671700" cy="1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Nix: tem apenas 6km de diâmetro, mas cientistas acreditam que a imagem tenha revelado apenas uma ponta de um corpo alongado que teria cerca de 40km.</a:t>
            </a:r>
            <a:endParaRPr sz="15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5257300" y="2909825"/>
            <a:ext cx="36642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Estige: é o menor satélite natural de Plutão. Tem formato alongado, com aproximadamente 7km em sua dimensão maior e 5km na menor</a:t>
            </a:r>
            <a:endParaRPr sz="15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341725" y="2909825"/>
            <a:ext cx="3709800" cy="1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Cérbero: possui 8km em seu lado maior, tendo o menor cerca de 5km. Há teorias de que a lua tenha ganhado seu formato incomum após a colisão de dois objetos menores.</a:t>
            </a:r>
            <a:endParaRPr b="1"/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975" y="1644175"/>
            <a:ext cx="1052800" cy="10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200" y="1756750"/>
            <a:ext cx="852389" cy="10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5">
            <a:alphaModFix/>
          </a:blip>
          <a:srcRect l="9393" t="10920" r="9140" b="15985"/>
          <a:stretch/>
        </p:blipFill>
        <p:spPr>
          <a:xfrm>
            <a:off x="1608300" y="4057550"/>
            <a:ext cx="1130350" cy="10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3000" y="4018863"/>
            <a:ext cx="1052800" cy="10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/>
          <p:nvPr/>
        </p:nvSpPr>
        <p:spPr>
          <a:xfrm>
            <a:off x="181075" y="673025"/>
            <a:ext cx="4031100" cy="213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0"/>
          <p:cNvSpPr/>
          <p:nvPr/>
        </p:nvSpPr>
        <p:spPr>
          <a:xfrm>
            <a:off x="5073850" y="673025"/>
            <a:ext cx="4031100" cy="213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0"/>
          <p:cNvSpPr/>
          <p:nvPr/>
        </p:nvSpPr>
        <p:spPr>
          <a:xfrm>
            <a:off x="181075" y="2931775"/>
            <a:ext cx="4031100" cy="213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0"/>
          <p:cNvSpPr/>
          <p:nvPr/>
        </p:nvSpPr>
        <p:spPr>
          <a:xfrm>
            <a:off x="5073850" y="2931775"/>
            <a:ext cx="4031100" cy="213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137225" y="262950"/>
            <a:ext cx="85206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Plutão e a Sonda New Horizons</a:t>
            </a:r>
            <a:endParaRPr sz="4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81450" y="65725"/>
            <a:ext cx="4007400" cy="16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Onde está Plutão?</a:t>
            </a:r>
            <a:endParaRPr sz="48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281350" y="96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novidades</a:t>
            </a:r>
            <a:endParaRPr sz="3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190325" y="1152475"/>
            <a:ext cx="4065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pt-BR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Detalhou a superfície e atmosfera do planeta.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pt-BR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Detalhou a superfície da lua Caronte.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pt-BR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Enviou imagens das luas Hidra, Estige e Nix.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l="16283" t="4007" r="22685" b="5535"/>
          <a:stretch/>
        </p:blipFill>
        <p:spPr>
          <a:xfrm>
            <a:off x="4734275" y="1190400"/>
            <a:ext cx="4098030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 rotWithShape="1">
          <a:blip r:embed="rId5">
            <a:alphaModFix/>
          </a:blip>
          <a:srcRect b="3688"/>
          <a:stretch/>
        </p:blipFill>
        <p:spPr>
          <a:xfrm>
            <a:off x="25" y="0"/>
            <a:ext cx="91439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lSzauUv (1)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190325" y="164350"/>
            <a:ext cx="8520600" cy="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Por que ele foi esquecido?</a:t>
            </a:r>
            <a:endParaRPr sz="48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/>
        </p:nvSpPr>
        <p:spPr>
          <a:xfrm>
            <a:off x="174475" y="242750"/>
            <a:ext cx="8610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precisa pra ser planeta?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128975" y="1195325"/>
            <a:ext cx="84891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❖"/>
            </a:pPr>
            <a:r>
              <a:rPr lang="pt-BR" sz="3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Girar em torno do sol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❖"/>
            </a:pPr>
            <a:r>
              <a:rPr lang="pt-BR" sz="3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 redondo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❖"/>
            </a:pPr>
            <a:r>
              <a:rPr lang="pt-BR" sz="3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 o corpo dominante em sua órbita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62" y="811861"/>
            <a:ext cx="3952375" cy="39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586" y="1553208"/>
            <a:ext cx="697953" cy="6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348" y="2473801"/>
            <a:ext cx="697953" cy="6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6257" y="3511573"/>
            <a:ext cx="608099" cy="4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9" name="Google Shape;229;p36"/>
          <p:cNvPicPr preferRelativeResize="0"/>
          <p:nvPr/>
        </p:nvPicPr>
        <p:blipFill rotWithShape="1">
          <a:blip r:embed="rId3">
            <a:alphaModFix/>
          </a:blip>
          <a:srcRect b="3688"/>
          <a:stretch/>
        </p:blipFill>
        <p:spPr>
          <a:xfrm>
            <a:off x="25" y="0"/>
            <a:ext cx="91439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deo2 _Trim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399" y="114299"/>
            <a:ext cx="6560127" cy="492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000" y="0"/>
            <a:ext cx="7396950" cy="51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2736008" y="-72737"/>
            <a:ext cx="39822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Obrigada!!</a:t>
            </a:r>
            <a:endParaRPr sz="6000" dirty="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1" y="1714500"/>
            <a:ext cx="3429000" cy="3429000"/>
          </a:xfrm>
          <a:prstGeom prst="rect">
            <a:avLst/>
          </a:prstGeom>
        </p:spPr>
      </p:pic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0" y="73325"/>
            <a:ext cx="9144000" cy="12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6000" dirty="0" smtClean="0">
                <a:solidFill>
                  <a:schemeClr val="bg1"/>
                </a:solidFill>
                <a:latin typeface="Lobster" panose="020B0604020202020204" charset="0"/>
              </a:rPr>
              <a:t>Para saber mais</a:t>
            </a:r>
            <a:endParaRPr sz="6000" dirty="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4300" y="1163782"/>
            <a:ext cx="8562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>
                <a:solidFill>
                  <a:schemeClr val="hlink"/>
                </a:solidFill>
                <a:hlinkClick r:id="rId4"/>
              </a:rPr>
              <a:t>https://solarsystem.nasa.gov/planets/dwarf-planets/pluto/overview/</a:t>
            </a:r>
            <a:endParaRPr lang="pt-BR" dirty="0"/>
          </a:p>
          <a:p>
            <a:endParaRPr lang="pt-BR" dirty="0" smtClean="0"/>
          </a:p>
          <a:p>
            <a:r>
              <a:rPr lang="pt-BR" u="sng" dirty="0">
                <a:solidFill>
                  <a:schemeClr val="hlink"/>
                </a:solidFill>
                <a:hlinkClick r:id="rId5"/>
              </a:rPr>
              <a:t>https://canaltech.com.br/ciencia/resumimos-as-principais-descobertas-da-new-horizons-sobre-plutao-e-suas-luas-52701</a:t>
            </a:r>
            <a:r>
              <a:rPr lang="pt-BR" u="sng" dirty="0" smtClean="0">
                <a:solidFill>
                  <a:schemeClr val="hlink"/>
                </a:solidFill>
                <a:hlinkClick r:id="rId5"/>
              </a:rPr>
              <a:t>/</a:t>
            </a:r>
            <a:endParaRPr lang="pt-BR" u="sng" dirty="0" smtClean="0">
              <a:solidFill>
                <a:schemeClr val="hlink"/>
              </a:solidFill>
            </a:endParaRPr>
          </a:p>
          <a:p>
            <a:endParaRPr lang="pt-BR" u="sng" dirty="0">
              <a:solidFill>
                <a:schemeClr val="hlink"/>
              </a:solidFill>
            </a:endParaRPr>
          </a:p>
          <a:p>
            <a:r>
              <a:rPr lang="pt-BR" dirty="0">
                <a:solidFill>
                  <a:schemeClr val="accent5"/>
                </a:solidFill>
              </a:rPr>
              <a:t>https://www.youtube.com/watch?v=0U0jZQgQh3E</a:t>
            </a:r>
          </a:p>
        </p:txBody>
      </p:sp>
    </p:spTree>
    <p:extLst>
      <p:ext uri="{BB962C8B-B14F-4D97-AF65-F5344CB8AC3E}">
        <p14:creationId xmlns:p14="http://schemas.microsoft.com/office/powerpoint/2010/main" val="29741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>
            <a:spLocks noGrp="1"/>
          </p:cNvSpPr>
          <p:nvPr>
            <p:ph type="title"/>
          </p:nvPr>
        </p:nvSpPr>
        <p:spPr>
          <a:xfrm>
            <a:off x="104425" y="75050"/>
            <a:ext cx="86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Bibliografia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3" name="Google Shape;253;p40"/>
          <p:cNvSpPr txBox="1">
            <a:spLocks noGrp="1"/>
          </p:cNvSpPr>
          <p:nvPr>
            <p:ph type="body" idx="1"/>
          </p:nvPr>
        </p:nvSpPr>
        <p:spPr>
          <a:xfrm>
            <a:off x="104425" y="602825"/>
            <a:ext cx="8913600" cy="4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3"/>
              </a:rPr>
              <a:t>https://www.space.com/41769-pluto-planet-definition-debate-rages-on.html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4"/>
              </a:rPr>
              <a:t>https://www.forbes.com/sites/startswithabang/2018/05/08/you-wont-like-the-consequences-of-making-pluto-a-planet-again/#52475def3422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5"/>
              </a:rPr>
              <a:t>http://www.ciencia-cultura.com/astronomia_avancado/plutao%20avancadas.html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6"/>
              </a:rPr>
              <a:t>https://www.bbc.com/portuguese/noticias/2015/07/150713_plutaotamanho_tg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7"/>
              </a:rPr>
              <a:t>https://canaltech.com.br/ciencia/resumimos-as-principais-descobertas-da-new-horizons-sobre-plutao-e-suas-luas-52701/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8"/>
              </a:rPr>
              <a:t>https://www.infoescola.com/sistema-solar/plutao/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9"/>
              </a:rPr>
              <a:t>https://www.todamateria.com.br/plutao/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10"/>
              </a:rPr>
              <a:t>https://revistagalileu.globo.com/Ciencia/noticia/2015/10/nasa-divulga-imagens-incriveis-de-caronte-lua-de-plutao.html#targetText=Com%20metade%20do%20di%C3%A2metro%20de,mon%C3%B3tona%2C%20apenas%20com%20algumas%20crateras.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11"/>
              </a:rPr>
              <a:t>https://revistagalileu.globo.com/Ciencia/noticia/2018/06/descoberta-de-caronte-maior-lua-de-plutao-completa-40-aniversario.html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12"/>
              </a:rPr>
              <a:t>https://solarsystem.nasa.gov/planets/dwarf-planets/pluto/overview/</a:t>
            </a:r>
            <a:endParaRPr sz="1100" dirty="0"/>
          </a:p>
          <a:p>
            <a:pPr marL="0" lvl="0" indent="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100" u="sng" dirty="0">
                <a:solidFill>
                  <a:schemeClr val="hlink"/>
                </a:solidFill>
                <a:hlinkClick r:id="rId13"/>
              </a:rPr>
              <a:t>https://revistapesquisa.fapesp.br/2015/08/13/uma-jornada-ate-plutao/</a:t>
            </a:r>
            <a:endParaRPr sz="11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275"/>
            <a:ext cx="9144000" cy="47529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/>
          <p:nvPr/>
        </p:nvSpPr>
        <p:spPr>
          <a:xfrm>
            <a:off x="7692500" y="1976700"/>
            <a:ext cx="713100" cy="637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/>
          <p:nvPr/>
        </p:nvSpPr>
        <p:spPr>
          <a:xfrm rot="6292440">
            <a:off x="7897622" y="1584634"/>
            <a:ext cx="462807" cy="1713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7571150" y="896925"/>
            <a:ext cx="955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0000"/>
                </a:solidFill>
              </a:rPr>
              <a:t>Bem aqui !!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5" y="252441"/>
            <a:ext cx="9113650" cy="43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3100" y="4028325"/>
            <a:ext cx="9075600" cy="10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3000" dirty="0">
                <a:solidFill>
                  <a:srgbClr val="FFFFFF"/>
                </a:solidFill>
              </a:rPr>
              <a:t>5,9091</a:t>
            </a:r>
            <a:r>
              <a:rPr lang="pt-BR" sz="3000" dirty="0" smtClean="0">
                <a:solidFill>
                  <a:srgbClr val="FFFFFF"/>
                </a:solidFill>
              </a:rPr>
              <a:t>*</a:t>
            </a:r>
            <a:r>
              <a:rPr lang="pt-BR" sz="3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32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pt-BR" sz="3200" b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pt-BR" sz="3000" dirty="0" smtClean="0">
                <a:solidFill>
                  <a:srgbClr val="FFFFFF"/>
                </a:solidFill>
              </a:rPr>
              <a:t> </a:t>
            </a:r>
            <a:r>
              <a:rPr lang="pt-BR" sz="3000" dirty="0">
                <a:solidFill>
                  <a:srgbClr val="FFFFFF"/>
                </a:solidFill>
              </a:rPr>
              <a:t>km= 5.909.100.000 km</a:t>
            </a: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0450" y="4008325"/>
            <a:ext cx="1001850" cy="1041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1502050" y="1613300"/>
            <a:ext cx="5750400" cy="11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Características Físicas</a:t>
            </a:r>
            <a:endParaRPr sz="48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174825"/>
            <a:ext cx="8520600" cy="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Estrutura interna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675" y="1221475"/>
            <a:ext cx="4507951" cy="36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coração de Plutão</a:t>
            </a:r>
            <a:endParaRPr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150" y="1532363"/>
            <a:ext cx="4444550" cy="30752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450000" y="1386600"/>
            <a:ext cx="33696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Região de </a:t>
            </a:r>
            <a:r>
              <a:rPr lang="pt-BR" sz="1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Tombaugh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Composição: nitrogênio, metano e monóxido de carbono em estado sólido, gelo.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❖"/>
            </a:pPr>
            <a:r>
              <a:rPr lang="pt-BR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Armadilha que acumula os elementos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Atmosfera</a:t>
            </a:r>
            <a:endParaRPr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1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 atmosfera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Composição: nitrogênio, metano e monóxido de carbono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❖"/>
            </a:pPr>
            <a:r>
              <a:rPr lang="pt-BR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 existe quando ele está relativamente próximo do sol. 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4175" y="1174375"/>
            <a:ext cx="3372600" cy="33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Temperatura</a:t>
            </a:r>
            <a:endParaRPr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900" y="1225650"/>
            <a:ext cx="5369400" cy="31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476</Words>
  <Application>Microsoft Office PowerPoint</Application>
  <PresentationFormat>Apresentação na tela (16:9)</PresentationFormat>
  <Paragraphs>83</Paragraphs>
  <Slides>29</Slides>
  <Notes>29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Comfortaa Regular</vt:lpstr>
      <vt:lpstr>Times New Roman</vt:lpstr>
      <vt:lpstr>Arial</vt:lpstr>
      <vt:lpstr>Lobster</vt:lpstr>
      <vt:lpstr>Simple Light</vt:lpstr>
      <vt:lpstr>Plutão, o esquecido</vt:lpstr>
      <vt:lpstr>Onde está Plutão?</vt:lpstr>
      <vt:lpstr>Apresentação do PowerPoint</vt:lpstr>
      <vt:lpstr>Apresentação do PowerPoint</vt:lpstr>
      <vt:lpstr>Características Físicas</vt:lpstr>
      <vt:lpstr>Estrutura interna</vt:lpstr>
      <vt:lpstr>O coração de Plutão</vt:lpstr>
      <vt:lpstr>Atmosfera</vt:lpstr>
      <vt:lpstr>Temperatura</vt:lpstr>
      <vt:lpstr>Massa</vt:lpstr>
      <vt:lpstr>Tamanho</vt:lpstr>
      <vt:lpstr>Rotação </vt:lpstr>
      <vt:lpstr>Translação</vt:lpstr>
      <vt:lpstr>As luas</vt:lpstr>
      <vt:lpstr>A descoberta</vt:lpstr>
      <vt:lpstr>Apresentação do PowerPoint</vt:lpstr>
      <vt:lpstr>Caronte</vt:lpstr>
      <vt:lpstr>As outras luas</vt:lpstr>
      <vt:lpstr>Plutão e a Sonda New Horizons</vt:lpstr>
      <vt:lpstr>As novidades</vt:lpstr>
      <vt:lpstr>Apresentação do PowerPoint</vt:lpstr>
      <vt:lpstr>Por que ele foi esquecido?</vt:lpstr>
      <vt:lpstr>Apresentação do PowerPoint</vt:lpstr>
      <vt:lpstr>Apresentação do PowerPoint</vt:lpstr>
      <vt:lpstr>Apresentação do PowerPoint</vt:lpstr>
      <vt:lpstr>Apresentação do PowerPoint</vt:lpstr>
      <vt:lpstr>Obrigada!!</vt:lpstr>
      <vt:lpstr>Para saber mais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Plutão, o esquecido</dc:title>
  <cp:lastModifiedBy>Observatório</cp:lastModifiedBy>
  <cp:revision>12</cp:revision>
  <dcterms:modified xsi:type="dcterms:W3CDTF">2019-09-02T17:38:33Z</dcterms:modified>
</cp:coreProperties>
</file>