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5143500" cx="9144000"/>
  <p:notesSz cx="6858000" cy="9144000"/>
  <p:embeddedFontLst>
    <p:embeddedFont>
      <p:font typeface="Average"/>
      <p:regular r:id="rId19"/>
    </p:embeddedFont>
    <p:embeddedFont>
      <p:font typeface="Oswald"/>
      <p:regular r:id="rId20"/>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Oswald-regular.fntdata"/><Relationship Id="rId11" Type="http://schemas.openxmlformats.org/officeDocument/2006/relationships/slide" Target="slides/slide7.xml"/><Relationship Id="rId10" Type="http://schemas.openxmlformats.org/officeDocument/2006/relationships/slide" Target="slides/slide6.xml"/><Relationship Id="rId21" Type="http://schemas.openxmlformats.org/officeDocument/2006/relationships/font" Target="fonts/Oswald-bold.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Average-regular.fntdata"/><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4e040e28a8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4e040e28a8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4e040e28a8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4e040e28a8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4e040e28a8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4e040e28a8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4e040e28a8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4e040e28a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4e040e28a8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4e040e28a8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4e040e28a8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4e040e28a8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4e040e28a8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4e040e28a8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e040e28a8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e040e28a8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4e040e28a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4e040e28a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4e040e28a8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e040e28a8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4e040e28a8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4e040e28a8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e040e28a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e040e28a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e040e28a8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4e040e28a8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0" name="Shape 50"/>
        <p:cNvGrpSpPr/>
        <p:nvPr/>
      </p:nvGrpSpPr>
      <p:grpSpPr>
        <a:xfrm>
          <a:off x="0" y="0"/>
          <a:ext cx="0" cy="0"/>
          <a:chOff x="0" y="0"/>
          <a:chExt cx="0" cy="0"/>
        </a:xfrm>
      </p:grpSpPr>
      <p:sp>
        <p:nvSpPr>
          <p:cNvPr id="51" name="Google Shape;51;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3" name="Google Shape;53;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pic>
        <p:nvPicPr>
          <p:cNvPr id="24" name="Google Shape;24;p4"/>
          <p:cNvPicPr preferRelativeResize="0"/>
          <p:nvPr/>
        </p:nvPicPr>
        <p:blipFill rotWithShape="1">
          <a:blip r:embed="rId2">
            <a:alphaModFix/>
          </a:blip>
          <a:srcRect b="12242" l="0" r="0" t="0"/>
          <a:stretch/>
        </p:blipFill>
        <p:spPr>
          <a:xfrm>
            <a:off x="0" y="0"/>
            <a:ext cx="9144000" cy="514660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5" name="Google Shape;35;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6" name="Google Shape;36;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7" name="Shape 37"/>
        <p:cNvGrpSpPr/>
        <p:nvPr/>
      </p:nvGrpSpPr>
      <p:grpSpPr>
        <a:xfrm>
          <a:off x="0" y="0"/>
          <a:ext cx="0" cy="0"/>
          <a:chOff x="0" y="0"/>
          <a:chExt cx="0" cy="0"/>
        </a:xfrm>
      </p:grpSpPr>
      <p:sp>
        <p:nvSpPr>
          <p:cNvPr id="38" name="Google Shape;38;p8"/>
          <p:cNvSpPr txBox="1"/>
          <p:nvPr>
            <p:ph type="title"/>
          </p:nvPr>
        </p:nvSpPr>
        <p:spPr>
          <a:xfrm>
            <a:off x="490250" y="526350"/>
            <a:ext cx="62271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9" name="Google Shape;39;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 name="Google Shape;42;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3" name="Google Shape;43;p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 name="Google Shape;44;p9"/>
          <p:cNvSpPr txBox="1"/>
          <p:nvPr>
            <p:ph idx="1" type="subTitle"/>
          </p:nvPr>
        </p:nvSpPr>
        <p:spPr>
          <a:xfrm>
            <a:off x="265500" y="28452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5" name="Google Shape;45;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6" name="Google Shape;46;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7" name="Shape 47"/>
        <p:cNvGrpSpPr/>
        <p:nvPr/>
      </p:nvGrpSpPr>
      <p:grpSpPr>
        <a:xfrm>
          <a:off x="0" y="0"/>
          <a:ext cx="0" cy="0"/>
          <a:chOff x="0" y="0"/>
          <a:chExt cx="0" cy="0"/>
        </a:xfrm>
      </p:grpSpPr>
      <p:sp>
        <p:nvSpPr>
          <p:cNvPr id="48" name="Google Shape;48;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9" name="Google Shape;49;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24.png"/><Relationship Id="rId5"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hyperlink" Target="http://www.youtube.com/watch?v=2nBSH_DVGkA" TargetMode="External"/><Relationship Id="rId7" Type="http://schemas.openxmlformats.org/officeDocument/2006/relationships/image" Target="../media/image26.jpg"/><Relationship Id="rId8"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hyperlink" Target="https://web.archive.org/web/20050404070554/http://www.aero.org/capabilities/cords/debris-basics.html" TargetMode="External"/><Relationship Id="rId5" Type="http://schemas.openxmlformats.org/officeDocument/2006/relationships/hyperlink" Target="http://www.satview.org/?lang=br" TargetMode="External"/><Relationship Id="rId6" Type="http://schemas.openxmlformats.org/officeDocument/2006/relationships/hyperlink" Target="https://www.rubiconglobal.com/blog-space-waste-debris/" TargetMode="External"/><Relationship Id="rId7" Type="http://schemas.openxmlformats.org/officeDocument/2006/relationships/hyperlink" Target="https://www.nasa.gov/mission_pages/station/news/orbital_debris.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1.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5.gif"/><Relationship Id="rId5" Type="http://schemas.openxmlformats.org/officeDocument/2006/relationships/hyperlink" Target="http://www.youtube.com/watch?v=wPXCk85wMSQ" TargetMode="External"/><Relationship Id="rId6" Type="http://schemas.openxmlformats.org/officeDocument/2006/relationships/image" Target="../media/image4.jpg"/><Relationship Id="rId7"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3.png"/></Relationships>
</file>

<file path=ppt/slides/_rels/slide8.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9.png"/><Relationship Id="rId13" Type="http://schemas.openxmlformats.org/officeDocument/2006/relationships/image" Target="../media/image20.gif"/><Relationship Id="rId12"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14.png"/><Relationship Id="rId9" Type="http://schemas.openxmlformats.org/officeDocument/2006/relationships/image" Target="../media/image18.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21.png"/><Relationship Id="rId8"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pic>
        <p:nvPicPr>
          <p:cNvPr id="60" name="Google Shape;60;p13"/>
          <p:cNvPicPr preferRelativeResize="0"/>
          <p:nvPr/>
        </p:nvPicPr>
        <p:blipFill rotWithShape="1">
          <a:blip r:embed="rId3">
            <a:alphaModFix/>
          </a:blip>
          <a:srcRect b="12242" l="0" r="0" t="0"/>
          <a:stretch/>
        </p:blipFill>
        <p:spPr>
          <a:xfrm>
            <a:off x="0" y="-1550"/>
            <a:ext cx="9144000" cy="5146609"/>
          </a:xfrm>
          <a:prstGeom prst="rect">
            <a:avLst/>
          </a:prstGeom>
          <a:noFill/>
          <a:ln>
            <a:noFill/>
          </a:ln>
        </p:spPr>
      </p:pic>
      <p:sp>
        <p:nvSpPr>
          <p:cNvPr id="61" name="Google Shape;61;p13"/>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t-BR"/>
              <a:t>Um Cemitério no Espaço</a:t>
            </a:r>
            <a:endParaRPr/>
          </a:p>
        </p:txBody>
      </p:sp>
      <p:sp>
        <p:nvSpPr>
          <p:cNvPr id="62" name="Google Shape;62;p13"/>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t-BR" sz="2200"/>
              <a:t>Sessão Astronomia 02/02/2019</a:t>
            </a: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pic>
        <p:nvPicPr>
          <p:cNvPr id="170" name="Google Shape;170;p22"/>
          <p:cNvPicPr preferRelativeResize="0"/>
          <p:nvPr/>
        </p:nvPicPr>
        <p:blipFill rotWithShape="1">
          <a:blip r:embed="rId3">
            <a:alphaModFix/>
          </a:blip>
          <a:srcRect b="12242" l="0" r="0" t="0"/>
          <a:stretch/>
        </p:blipFill>
        <p:spPr>
          <a:xfrm>
            <a:off x="0" y="0"/>
            <a:ext cx="9144000" cy="5146609"/>
          </a:xfrm>
          <a:prstGeom prst="rect">
            <a:avLst/>
          </a:prstGeom>
          <a:noFill/>
          <a:ln>
            <a:noFill/>
          </a:ln>
        </p:spPr>
      </p:pic>
      <p:sp>
        <p:nvSpPr>
          <p:cNvPr id="171" name="Google Shape;171;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Medidas “simples”</a:t>
            </a:r>
            <a:endParaRPr/>
          </a:p>
        </p:txBody>
      </p:sp>
      <p:sp>
        <p:nvSpPr>
          <p:cNvPr id="172" name="Google Shape;172;p22"/>
          <p:cNvSpPr txBox="1"/>
          <p:nvPr>
            <p:ph idx="1" type="body"/>
          </p:nvPr>
        </p:nvSpPr>
        <p:spPr>
          <a:xfrm>
            <a:off x="311700" y="10762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Manobrar as naves</a:t>
            </a:r>
            <a:r>
              <a:rPr lang="pt-BR" sz="2200"/>
              <a:t>;</a:t>
            </a:r>
            <a:endParaRPr sz="2200"/>
          </a:p>
        </p:txBody>
      </p:sp>
      <p:sp>
        <p:nvSpPr>
          <p:cNvPr id="173" name="Google Shape;173;p22"/>
          <p:cNvSpPr txBox="1"/>
          <p:nvPr>
            <p:ph idx="1" type="body"/>
          </p:nvPr>
        </p:nvSpPr>
        <p:spPr>
          <a:xfrm>
            <a:off x="311700" y="16642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Órbita cemitério</a:t>
            </a:r>
            <a:r>
              <a:rPr lang="pt-BR" sz="2200"/>
              <a:t>;</a:t>
            </a:r>
            <a:endParaRPr sz="2200"/>
          </a:p>
        </p:txBody>
      </p:sp>
      <p:sp>
        <p:nvSpPr>
          <p:cNvPr id="174" name="Google Shape;174;p22"/>
          <p:cNvSpPr txBox="1"/>
          <p:nvPr>
            <p:ph idx="1" type="body"/>
          </p:nvPr>
        </p:nvSpPr>
        <p:spPr>
          <a:xfrm>
            <a:off x="311700" y="21976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Ponto Nemo</a:t>
            </a:r>
            <a:r>
              <a:rPr lang="pt-BR" sz="2200"/>
              <a:t>;</a:t>
            </a:r>
            <a:endParaRPr sz="2200"/>
          </a:p>
        </p:txBody>
      </p:sp>
      <p:pic>
        <p:nvPicPr>
          <p:cNvPr id="175" name="Google Shape;175;p22"/>
          <p:cNvPicPr preferRelativeResize="0"/>
          <p:nvPr/>
        </p:nvPicPr>
        <p:blipFill>
          <a:blip r:embed="rId4">
            <a:alphaModFix/>
          </a:blip>
          <a:stretch>
            <a:fillRect/>
          </a:stretch>
        </p:blipFill>
        <p:spPr>
          <a:xfrm>
            <a:off x="5701475" y="877750"/>
            <a:ext cx="3391099" cy="3391099"/>
          </a:xfrm>
          <a:prstGeom prst="rect">
            <a:avLst/>
          </a:prstGeom>
          <a:noFill/>
          <a:ln>
            <a:noFill/>
          </a:ln>
        </p:spPr>
      </p:pic>
      <p:pic>
        <p:nvPicPr>
          <p:cNvPr id="176" name="Google Shape;176;p22"/>
          <p:cNvPicPr preferRelativeResize="0"/>
          <p:nvPr/>
        </p:nvPicPr>
        <p:blipFill>
          <a:blip r:embed="rId5">
            <a:alphaModFix/>
          </a:blip>
          <a:stretch>
            <a:fillRect/>
          </a:stretch>
        </p:blipFill>
        <p:spPr>
          <a:xfrm>
            <a:off x="4572000" y="7390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
                                        <p:tgtEl>
                                          <p:spTgt spid="173"/>
                                        </p:tgtEl>
                                      </p:cBhvr>
                                    </p:animEffect>
                                  </p:childTnLst>
                                </p:cTn>
                              </p:par>
                              <p:par>
                                <p:cTn fill="hold" nodeType="withEffect" presetClass="exit" presetID="1" presetSubtype="0">
                                  <p:stCondLst>
                                    <p:cond delay="0"/>
                                  </p:stCondLst>
                                  <p:childTnLst>
                                    <p:set>
                                      <p:cBhvr>
                                        <p:cTn dur="1" fill="hold">
                                          <p:stCondLst>
                                            <p:cond delay="0"/>
                                          </p:stCondLst>
                                        </p:cTn>
                                        <p:tgtEl>
                                          <p:spTgt spid="17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id="181" name="Google Shape;181;p23"/>
          <p:cNvPicPr preferRelativeResize="0"/>
          <p:nvPr/>
        </p:nvPicPr>
        <p:blipFill rotWithShape="1">
          <a:blip r:embed="rId3">
            <a:alphaModFix/>
          </a:blip>
          <a:srcRect b="12242" l="0" r="0" t="0"/>
          <a:stretch/>
        </p:blipFill>
        <p:spPr>
          <a:xfrm>
            <a:off x="0" y="0"/>
            <a:ext cx="9144000" cy="5146609"/>
          </a:xfrm>
          <a:prstGeom prst="rect">
            <a:avLst/>
          </a:prstGeom>
          <a:noFill/>
          <a:ln>
            <a:noFill/>
          </a:ln>
        </p:spPr>
      </p:pic>
      <p:sp>
        <p:nvSpPr>
          <p:cNvPr id="182" name="Google Shape;18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Medidas novas</a:t>
            </a:r>
            <a:endParaRPr/>
          </a:p>
        </p:txBody>
      </p:sp>
      <p:sp>
        <p:nvSpPr>
          <p:cNvPr id="183" name="Google Shape;183;p23"/>
          <p:cNvSpPr txBox="1"/>
          <p:nvPr>
            <p:ph idx="1" type="body"/>
          </p:nvPr>
        </p:nvSpPr>
        <p:spPr>
          <a:xfrm>
            <a:off x="311700" y="10762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Caminhão de lixo</a:t>
            </a:r>
            <a:r>
              <a:rPr lang="pt-BR" sz="2200"/>
              <a:t>;</a:t>
            </a:r>
            <a:endParaRPr sz="2200"/>
          </a:p>
        </p:txBody>
      </p:sp>
      <p:sp>
        <p:nvSpPr>
          <p:cNvPr id="184" name="Google Shape;184;p23"/>
          <p:cNvSpPr txBox="1"/>
          <p:nvPr>
            <p:ph idx="1" type="body"/>
          </p:nvPr>
        </p:nvSpPr>
        <p:spPr>
          <a:xfrm>
            <a:off x="311700" y="16858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Arma eletromagnética</a:t>
            </a:r>
            <a:r>
              <a:rPr lang="pt-BR" sz="2200"/>
              <a:t>;</a:t>
            </a:r>
            <a:endParaRPr sz="2200"/>
          </a:p>
        </p:txBody>
      </p:sp>
      <p:sp>
        <p:nvSpPr>
          <p:cNvPr id="185" name="Google Shape;185;p23"/>
          <p:cNvSpPr txBox="1"/>
          <p:nvPr>
            <p:ph idx="1" type="body"/>
          </p:nvPr>
        </p:nvSpPr>
        <p:spPr>
          <a:xfrm>
            <a:off x="311700" y="29050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RemoveDEBRIS</a:t>
            </a:r>
            <a:r>
              <a:rPr lang="pt-BR" sz="2200"/>
              <a:t>;</a:t>
            </a:r>
            <a:endParaRPr sz="2200"/>
          </a:p>
        </p:txBody>
      </p:sp>
      <p:pic>
        <p:nvPicPr>
          <p:cNvPr id="186" name="Google Shape;186;p23"/>
          <p:cNvPicPr preferRelativeResize="0"/>
          <p:nvPr/>
        </p:nvPicPr>
        <p:blipFill>
          <a:blip r:embed="rId4">
            <a:alphaModFix/>
          </a:blip>
          <a:stretch>
            <a:fillRect/>
          </a:stretch>
        </p:blipFill>
        <p:spPr>
          <a:xfrm>
            <a:off x="4706838" y="881975"/>
            <a:ext cx="4278639" cy="3382650"/>
          </a:xfrm>
          <a:prstGeom prst="rect">
            <a:avLst/>
          </a:prstGeom>
          <a:noFill/>
          <a:ln>
            <a:noFill/>
          </a:ln>
        </p:spPr>
      </p:pic>
      <p:pic>
        <p:nvPicPr>
          <p:cNvPr id="187" name="Google Shape;187;p23"/>
          <p:cNvPicPr preferRelativeResize="0"/>
          <p:nvPr/>
        </p:nvPicPr>
        <p:blipFill rotWithShape="1">
          <a:blip r:embed="rId5">
            <a:alphaModFix/>
          </a:blip>
          <a:srcRect b="5864" l="5276" r="3441" t="0"/>
          <a:stretch/>
        </p:blipFill>
        <p:spPr>
          <a:xfrm>
            <a:off x="5044733" y="842937"/>
            <a:ext cx="3602854" cy="3460725"/>
          </a:xfrm>
          <a:prstGeom prst="rect">
            <a:avLst/>
          </a:prstGeom>
          <a:noFill/>
          <a:ln>
            <a:noFill/>
          </a:ln>
        </p:spPr>
      </p:pic>
      <p:sp>
        <p:nvSpPr>
          <p:cNvPr id="188" name="Google Shape;188;p23"/>
          <p:cNvSpPr txBox="1"/>
          <p:nvPr>
            <p:ph idx="1" type="body"/>
          </p:nvPr>
        </p:nvSpPr>
        <p:spPr>
          <a:xfrm>
            <a:off x="311700" y="22954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Tentáculo;</a:t>
            </a:r>
            <a:endParaRPr sz="2200"/>
          </a:p>
        </p:txBody>
      </p:sp>
      <p:pic>
        <p:nvPicPr>
          <p:cNvPr id="189" name="Google Shape;189;p23" title="RemoveDebris">
            <a:hlinkClick r:id="rId6"/>
          </p:cNvPr>
          <p:cNvPicPr preferRelativeResize="0"/>
          <p:nvPr/>
        </p:nvPicPr>
        <p:blipFill>
          <a:blip r:embed="rId7">
            <a:alphaModFix/>
          </a:blip>
          <a:stretch>
            <a:fillRect/>
          </a:stretch>
        </p:blipFill>
        <p:spPr>
          <a:xfrm>
            <a:off x="7912300" y="0"/>
            <a:ext cx="1231700" cy="923775"/>
          </a:xfrm>
          <a:prstGeom prst="rect">
            <a:avLst/>
          </a:prstGeom>
          <a:noFill/>
          <a:ln>
            <a:noFill/>
          </a:ln>
        </p:spPr>
      </p:pic>
      <p:pic>
        <p:nvPicPr>
          <p:cNvPr id="190" name="Google Shape;190;p23"/>
          <p:cNvPicPr preferRelativeResize="0"/>
          <p:nvPr/>
        </p:nvPicPr>
        <p:blipFill>
          <a:blip r:embed="rId8">
            <a:alphaModFix/>
          </a:blip>
          <a:stretch>
            <a:fillRect/>
          </a:stretch>
        </p:blipFill>
        <p:spPr>
          <a:xfrm>
            <a:off x="4610754" y="1348413"/>
            <a:ext cx="4470824" cy="2449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
                                        <p:tgtEl>
                                          <p:spTgt spid="184"/>
                                        </p:tgtEl>
                                      </p:cBhvr>
                                    </p:animEffect>
                                  </p:childTnLst>
                                </p:cTn>
                              </p:par>
                              <p:par>
                                <p:cTn fill="hold" nodeType="withEffect" presetClass="exit" presetID="1" presetSubtype="0">
                                  <p:stCondLst>
                                    <p:cond delay="0"/>
                                  </p:stCondLst>
                                  <p:childTnLst>
                                    <p:set>
                                      <p:cBhvr>
                                        <p:cTn dur="1" fill="hold">
                                          <p:stCondLst>
                                            <p:cond delay="0"/>
                                          </p:stCondLst>
                                        </p:cTn>
                                        <p:tgtEl>
                                          <p:spTgt spid="18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
                                        <p:tgtEl>
                                          <p:spTgt spid="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
                                        <p:tgtEl>
                                          <p:spTgt spid="185"/>
                                        </p:tgtEl>
                                      </p:cBhvr>
                                    </p:animEffect>
                                  </p:childTnLst>
                                </p:cTn>
                              </p:par>
                              <p:par>
                                <p:cTn fill="hold" nodeType="withEffect" presetClass="exit" presetID="1" presetSubtype="0">
                                  <p:stCondLst>
                                    <p:cond delay="0"/>
                                  </p:stCondLst>
                                  <p:childTnLst>
                                    <p:set>
                                      <p:cBhvr>
                                        <p:cTn dur="1" fill="hold">
                                          <p:stCondLst>
                                            <p:cond delay="0"/>
                                          </p:stCondLst>
                                        </p:cTn>
                                        <p:tgtEl>
                                          <p:spTgt spid="19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24"/>
          <p:cNvPicPr preferRelativeResize="0"/>
          <p:nvPr/>
        </p:nvPicPr>
        <p:blipFill>
          <a:blip r:embed="rId3">
            <a:alphaModFix/>
          </a:blip>
          <a:stretch>
            <a:fillRect/>
          </a:stretch>
        </p:blipFill>
        <p:spPr>
          <a:xfrm>
            <a:off x="2286000" y="1285875"/>
            <a:ext cx="4572000" cy="2571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pic>
        <p:nvPicPr>
          <p:cNvPr id="200" name="Google Shape;200;p25"/>
          <p:cNvPicPr preferRelativeResize="0"/>
          <p:nvPr/>
        </p:nvPicPr>
        <p:blipFill rotWithShape="1">
          <a:blip r:embed="rId3">
            <a:alphaModFix/>
          </a:blip>
          <a:srcRect b="12242" l="0" r="0" t="0"/>
          <a:stretch/>
        </p:blipFill>
        <p:spPr>
          <a:xfrm>
            <a:off x="0" y="0"/>
            <a:ext cx="9144000" cy="5146609"/>
          </a:xfrm>
          <a:prstGeom prst="rect">
            <a:avLst/>
          </a:prstGeom>
          <a:noFill/>
          <a:ln>
            <a:noFill/>
          </a:ln>
        </p:spPr>
      </p:pic>
      <p:sp>
        <p:nvSpPr>
          <p:cNvPr id="201" name="Google Shape;201;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Referências</a:t>
            </a:r>
            <a:endParaRPr/>
          </a:p>
        </p:txBody>
      </p:sp>
      <p:sp>
        <p:nvSpPr>
          <p:cNvPr id="202" name="Google Shape;202;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pt-BR" sz="2400" u="sng">
                <a:solidFill>
                  <a:schemeClr val="hlink"/>
                </a:solidFill>
                <a:hlinkClick r:id="rId4"/>
              </a:rPr>
              <a:t>https://web.archive.org/web/20050404070554/http://www.aero.org/capabilities/cords/debris-basics.html</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pt-BR" sz="2400" u="sng">
                <a:solidFill>
                  <a:schemeClr val="hlink"/>
                </a:solidFill>
                <a:hlinkClick r:id="rId5"/>
              </a:rPr>
              <a:t>http://www.satview.org/?lang=br</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pt-BR" sz="2400" u="sng">
                <a:solidFill>
                  <a:schemeClr val="hlink"/>
                </a:solidFill>
                <a:hlinkClick r:id="rId6"/>
              </a:rPr>
              <a:t>https://www.rubiconglobal.com/blog-space-waste-debris/</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pt-BR" sz="2400" u="sng">
                <a:solidFill>
                  <a:schemeClr val="hlink"/>
                </a:solidFill>
                <a:hlinkClick r:id="rId7"/>
              </a:rPr>
              <a:t>https://www.nasa.gov/mission_pages/station/news/orbital_debris.html</a:t>
            </a:r>
            <a:endParaRPr sz="2400"/>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t-BR"/>
              <a:t>Obrigado!!!!!</a:t>
            </a:r>
            <a:endParaRPr/>
          </a:p>
        </p:txBody>
      </p:sp>
      <p:pic>
        <p:nvPicPr>
          <p:cNvPr id="208" name="Google Shape;208;p26"/>
          <p:cNvPicPr preferRelativeResize="0"/>
          <p:nvPr/>
        </p:nvPicPr>
        <p:blipFill>
          <a:blip r:embed="rId3">
            <a:alphaModFix/>
          </a:blip>
          <a:stretch>
            <a:fillRect/>
          </a:stretch>
        </p:blipFill>
        <p:spPr>
          <a:xfrm>
            <a:off x="2423163" y="1724025"/>
            <a:ext cx="4297675" cy="2405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pic>
        <p:nvPicPr>
          <p:cNvPr id="67" name="Google Shape;67;p14"/>
          <p:cNvPicPr preferRelativeResize="0"/>
          <p:nvPr/>
        </p:nvPicPr>
        <p:blipFill rotWithShape="1">
          <a:blip r:embed="rId3">
            <a:alphaModFix/>
          </a:blip>
          <a:srcRect b="12242" l="0" r="0" t="0"/>
          <a:stretch/>
        </p:blipFill>
        <p:spPr>
          <a:xfrm>
            <a:off x="0" y="0"/>
            <a:ext cx="9144000" cy="5146609"/>
          </a:xfrm>
          <a:prstGeom prst="rect">
            <a:avLst/>
          </a:prstGeom>
          <a:noFill/>
          <a:ln>
            <a:noFill/>
          </a:ln>
        </p:spPr>
      </p:pic>
      <p:pic>
        <p:nvPicPr>
          <p:cNvPr id="68" name="Google Shape;68;p14"/>
          <p:cNvPicPr preferRelativeResize="0"/>
          <p:nvPr/>
        </p:nvPicPr>
        <p:blipFill rotWithShape="1">
          <a:blip r:embed="rId4">
            <a:alphaModFix/>
          </a:blip>
          <a:srcRect b="12242" l="0" r="0" t="0"/>
          <a:stretch/>
        </p:blipFill>
        <p:spPr>
          <a:xfrm>
            <a:off x="0" y="0"/>
            <a:ext cx="9144000" cy="5146609"/>
          </a:xfrm>
          <a:prstGeom prst="rect">
            <a:avLst/>
          </a:prstGeom>
          <a:noFill/>
          <a:ln>
            <a:noFill/>
          </a:ln>
        </p:spPr>
      </p:pic>
      <p:sp>
        <p:nvSpPr>
          <p:cNvPr id="69" name="Google Shape;69;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Índice</a:t>
            </a:r>
            <a:endParaRPr/>
          </a:p>
        </p:txBody>
      </p:sp>
      <p:sp>
        <p:nvSpPr>
          <p:cNvPr id="70" name="Google Shape;70;p14"/>
          <p:cNvSpPr txBox="1"/>
          <p:nvPr>
            <p:ph idx="1" type="body"/>
          </p:nvPr>
        </p:nvSpPr>
        <p:spPr>
          <a:xfrm>
            <a:off x="311700" y="1274300"/>
            <a:ext cx="85206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AutoNum type="arabicPeriod"/>
            </a:pPr>
            <a:r>
              <a:rPr lang="pt-BR" sz="2200"/>
              <a:t>O que é o lixo espacial;</a:t>
            </a:r>
            <a:endParaRPr sz="2200"/>
          </a:p>
          <a:p>
            <a:pPr indent="-368300" lvl="0" marL="457200" rtl="0" algn="l">
              <a:spcBef>
                <a:spcPts val="0"/>
              </a:spcBef>
              <a:spcAft>
                <a:spcPts val="0"/>
              </a:spcAft>
              <a:buSzPts val="2200"/>
              <a:buAutoNum type="arabicPeriod"/>
            </a:pPr>
            <a:r>
              <a:rPr lang="pt-BR" sz="2200"/>
              <a:t>Onde encontramos o lixo espacial;</a:t>
            </a:r>
            <a:endParaRPr sz="2200"/>
          </a:p>
          <a:p>
            <a:pPr indent="-368300" lvl="0" marL="457200" rtl="0" algn="l">
              <a:spcBef>
                <a:spcPts val="0"/>
              </a:spcBef>
              <a:spcAft>
                <a:spcPts val="0"/>
              </a:spcAft>
              <a:buSzPts val="2200"/>
              <a:buAutoNum type="arabicPeriod"/>
            </a:pPr>
            <a:r>
              <a:rPr lang="pt-BR" sz="2200"/>
              <a:t>Consequências;</a:t>
            </a:r>
            <a:endParaRPr sz="2200"/>
          </a:p>
          <a:p>
            <a:pPr indent="-368300" lvl="0" marL="457200" rtl="0" algn="l">
              <a:spcBef>
                <a:spcPts val="0"/>
              </a:spcBef>
              <a:spcAft>
                <a:spcPts val="0"/>
              </a:spcAft>
              <a:buSzPts val="2200"/>
              <a:buAutoNum type="arabicPeriod"/>
            </a:pPr>
            <a:r>
              <a:rPr lang="pt-BR" sz="2200"/>
              <a:t>Medidas tomadas;</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4" name="Shape 74"/>
        <p:cNvGrpSpPr/>
        <p:nvPr/>
      </p:nvGrpSpPr>
      <p:grpSpPr>
        <a:xfrm>
          <a:off x="0" y="0"/>
          <a:ext cx="0" cy="0"/>
          <a:chOff x="0" y="0"/>
          <a:chExt cx="0" cy="0"/>
        </a:xfrm>
      </p:grpSpPr>
      <p:pic>
        <p:nvPicPr>
          <p:cNvPr id="75" name="Google Shape;75;p15"/>
          <p:cNvPicPr preferRelativeResize="0"/>
          <p:nvPr/>
        </p:nvPicPr>
        <p:blipFill rotWithShape="1">
          <a:blip r:embed="rId3">
            <a:alphaModFix/>
          </a:blip>
          <a:srcRect b="12242" l="0" r="0" t="0"/>
          <a:stretch/>
        </p:blipFill>
        <p:spPr>
          <a:xfrm>
            <a:off x="0" y="0"/>
            <a:ext cx="9144000" cy="5146609"/>
          </a:xfrm>
          <a:prstGeom prst="rect">
            <a:avLst/>
          </a:prstGeom>
          <a:noFill/>
          <a:ln>
            <a:noFill/>
          </a:ln>
        </p:spPr>
      </p:pic>
      <p:pic>
        <p:nvPicPr>
          <p:cNvPr id="76" name="Google Shape;76;p15"/>
          <p:cNvPicPr preferRelativeResize="0"/>
          <p:nvPr/>
        </p:nvPicPr>
        <p:blipFill rotWithShape="1">
          <a:blip r:embed="rId4">
            <a:alphaModFix/>
          </a:blip>
          <a:srcRect b="12242" l="0" r="0" t="0"/>
          <a:stretch/>
        </p:blipFill>
        <p:spPr>
          <a:xfrm>
            <a:off x="0" y="0"/>
            <a:ext cx="9144000" cy="5146609"/>
          </a:xfrm>
          <a:prstGeom prst="rect">
            <a:avLst/>
          </a:prstGeom>
          <a:noFill/>
          <a:ln>
            <a:noFill/>
          </a:ln>
        </p:spPr>
      </p:pic>
      <p:sp>
        <p:nvSpPr>
          <p:cNvPr id="77" name="Google Shape;77;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O que é lixo espacial</a:t>
            </a:r>
            <a:endParaRPr/>
          </a:p>
        </p:txBody>
      </p:sp>
      <p:sp>
        <p:nvSpPr>
          <p:cNvPr id="78" name="Google Shape;78;p15"/>
          <p:cNvSpPr txBox="1"/>
          <p:nvPr>
            <p:ph idx="1" type="body"/>
          </p:nvPr>
        </p:nvSpPr>
        <p:spPr>
          <a:xfrm>
            <a:off x="311700" y="10762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São dejetos espaciais;</a:t>
            </a:r>
            <a:endParaRPr sz="2200"/>
          </a:p>
          <a:p>
            <a:pPr indent="0" lvl="0" marL="457200" rtl="0" algn="l">
              <a:spcBef>
                <a:spcPts val="1600"/>
              </a:spcBef>
              <a:spcAft>
                <a:spcPts val="1600"/>
              </a:spcAft>
              <a:buNone/>
            </a:pPr>
            <a:r>
              <a:t/>
            </a:r>
            <a:endParaRPr/>
          </a:p>
        </p:txBody>
      </p:sp>
      <p:sp>
        <p:nvSpPr>
          <p:cNvPr id="79" name="Google Shape;79;p15"/>
          <p:cNvSpPr txBox="1"/>
          <p:nvPr>
            <p:ph idx="1" type="body"/>
          </p:nvPr>
        </p:nvSpPr>
        <p:spPr>
          <a:xfrm>
            <a:off x="311700" y="16858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São materiais que sobraram;</a:t>
            </a:r>
            <a:endParaRPr sz="2200"/>
          </a:p>
          <a:p>
            <a:pPr indent="0" lvl="0" marL="457200" rtl="0" algn="l">
              <a:spcBef>
                <a:spcPts val="1600"/>
              </a:spcBef>
              <a:spcAft>
                <a:spcPts val="1600"/>
              </a:spcAft>
              <a:buNone/>
            </a:pPr>
            <a:r>
              <a:t/>
            </a:r>
            <a:endParaRPr/>
          </a:p>
        </p:txBody>
      </p:sp>
      <p:sp>
        <p:nvSpPr>
          <p:cNvPr id="80" name="Google Shape;80;p15"/>
          <p:cNvSpPr txBox="1"/>
          <p:nvPr>
            <p:ph idx="1" type="body"/>
          </p:nvPr>
        </p:nvSpPr>
        <p:spPr>
          <a:xfrm>
            <a:off x="311700" y="22954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Lixo espacial gera lixo espacial;</a:t>
            </a:r>
            <a:endParaRPr sz="2200"/>
          </a:p>
          <a:p>
            <a:pPr indent="0" lvl="0" marL="457200" rtl="0" algn="l">
              <a:spcBef>
                <a:spcPts val="1600"/>
              </a:spcBef>
              <a:spcAft>
                <a:spcPts val="1600"/>
              </a:spcAft>
              <a:buNone/>
            </a:pPr>
            <a:r>
              <a:t/>
            </a:r>
            <a:endParaRPr/>
          </a:p>
        </p:txBody>
      </p:sp>
      <p:sp>
        <p:nvSpPr>
          <p:cNvPr id="81" name="Google Shape;81;p15"/>
          <p:cNvSpPr txBox="1"/>
          <p:nvPr>
            <p:ph idx="1" type="body"/>
          </p:nvPr>
        </p:nvSpPr>
        <p:spPr>
          <a:xfrm>
            <a:off x="311700" y="29050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Síndrome de Kessler</a:t>
            </a:r>
            <a:r>
              <a:rPr lang="pt-BR" sz="2200"/>
              <a:t>;</a:t>
            </a:r>
            <a:endParaRPr sz="2200"/>
          </a:p>
          <a:p>
            <a:pPr indent="0" lvl="0" marL="457200" rtl="0" algn="l">
              <a:spcBef>
                <a:spcPts val="1600"/>
              </a:spcBef>
              <a:spcAft>
                <a:spcPts val="1600"/>
              </a:spcAft>
              <a:buNone/>
            </a:pPr>
            <a:r>
              <a:t/>
            </a:r>
            <a:endParaRPr/>
          </a:p>
        </p:txBody>
      </p:sp>
      <p:pic>
        <p:nvPicPr>
          <p:cNvPr id="82" name="Google Shape;82;p15"/>
          <p:cNvPicPr preferRelativeResize="0"/>
          <p:nvPr/>
        </p:nvPicPr>
        <p:blipFill rotWithShape="1">
          <a:blip r:embed="rId5">
            <a:alphaModFix/>
          </a:blip>
          <a:srcRect b="0" l="0" r="7800" t="0"/>
          <a:stretch/>
        </p:blipFill>
        <p:spPr>
          <a:xfrm>
            <a:off x="4176513" y="1360851"/>
            <a:ext cx="4967475" cy="3591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
                                        <p:tgtEl>
                                          <p:spTgt spid="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pic>
        <p:nvPicPr>
          <p:cNvPr id="87" name="Google Shape;87;p16"/>
          <p:cNvPicPr preferRelativeResize="0"/>
          <p:nvPr/>
        </p:nvPicPr>
        <p:blipFill rotWithShape="1">
          <a:blip r:embed="rId3">
            <a:alphaModFix/>
          </a:blip>
          <a:srcRect b="12242" l="0" r="0" t="0"/>
          <a:stretch/>
        </p:blipFill>
        <p:spPr>
          <a:xfrm>
            <a:off x="0" y="0"/>
            <a:ext cx="9144000" cy="5146609"/>
          </a:xfrm>
          <a:prstGeom prst="rect">
            <a:avLst/>
          </a:prstGeom>
          <a:noFill/>
          <a:ln>
            <a:noFill/>
          </a:ln>
        </p:spPr>
      </p:pic>
      <p:pic>
        <p:nvPicPr>
          <p:cNvPr id="88" name="Google Shape;88;p16"/>
          <p:cNvPicPr preferRelativeResize="0"/>
          <p:nvPr/>
        </p:nvPicPr>
        <p:blipFill rotWithShape="1">
          <a:blip r:embed="rId4">
            <a:alphaModFix/>
          </a:blip>
          <a:srcRect b="12242" l="0" r="0" t="0"/>
          <a:stretch/>
        </p:blipFill>
        <p:spPr>
          <a:xfrm>
            <a:off x="0" y="0"/>
            <a:ext cx="9144000" cy="5146609"/>
          </a:xfrm>
          <a:prstGeom prst="rect">
            <a:avLst/>
          </a:prstGeom>
          <a:noFill/>
          <a:ln>
            <a:noFill/>
          </a:ln>
        </p:spPr>
      </p:pic>
      <p:sp>
        <p:nvSpPr>
          <p:cNvPr id="89" name="Google Shape;8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Tamanho do Lixo</a:t>
            </a:r>
            <a:endParaRPr/>
          </a:p>
        </p:txBody>
      </p:sp>
      <p:sp>
        <p:nvSpPr>
          <p:cNvPr id="90" name="Google Shape;90;p16"/>
          <p:cNvSpPr txBox="1"/>
          <p:nvPr>
            <p:ph idx="1" type="body"/>
          </p:nvPr>
        </p:nvSpPr>
        <p:spPr>
          <a:xfrm>
            <a:off x="311700" y="16858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20.000 maiores que uma bola de </a:t>
            </a:r>
            <a:r>
              <a:rPr lang="pt-BR" sz="2200"/>
              <a:t>beisebol;</a:t>
            </a:r>
            <a:endParaRPr sz="2200"/>
          </a:p>
        </p:txBody>
      </p:sp>
      <p:sp>
        <p:nvSpPr>
          <p:cNvPr id="91" name="Google Shape;91;p16"/>
          <p:cNvSpPr txBox="1"/>
          <p:nvPr>
            <p:ph idx="1" type="body"/>
          </p:nvPr>
        </p:nvSpPr>
        <p:spPr>
          <a:xfrm>
            <a:off x="311700" y="22954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50</a:t>
            </a:r>
            <a:r>
              <a:rPr lang="pt-BR" sz="2200"/>
              <a:t>0.000 maiores que uma bolinha de gude;</a:t>
            </a:r>
            <a:endParaRPr sz="2200"/>
          </a:p>
        </p:txBody>
      </p:sp>
      <p:sp>
        <p:nvSpPr>
          <p:cNvPr id="92" name="Google Shape;92;p16"/>
          <p:cNvSpPr txBox="1"/>
          <p:nvPr>
            <p:ph idx="1" type="body"/>
          </p:nvPr>
        </p:nvSpPr>
        <p:spPr>
          <a:xfrm>
            <a:off x="311700" y="29050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Milhões muito pequenos</a:t>
            </a:r>
            <a:r>
              <a:rPr lang="pt-BR" sz="2200"/>
              <a:t>;</a:t>
            </a:r>
            <a:endParaRPr sz="2200"/>
          </a:p>
        </p:txBody>
      </p:sp>
      <p:sp>
        <p:nvSpPr>
          <p:cNvPr id="93" name="Google Shape;93;p16"/>
          <p:cNvSpPr txBox="1"/>
          <p:nvPr>
            <p:ph idx="1" type="body"/>
          </p:nvPr>
        </p:nvSpPr>
        <p:spPr>
          <a:xfrm>
            <a:off x="311700" y="35146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Numa velocidade de 28.000 km/h</a:t>
            </a:r>
            <a:r>
              <a:rPr lang="pt-BR" sz="2200"/>
              <a:t>;</a:t>
            </a:r>
            <a:endParaRPr sz="2200"/>
          </a:p>
        </p:txBody>
      </p:sp>
      <p:sp>
        <p:nvSpPr>
          <p:cNvPr id="94" name="Google Shape;94;p16"/>
          <p:cNvSpPr txBox="1"/>
          <p:nvPr>
            <p:ph idx="1" type="body"/>
          </p:nvPr>
        </p:nvSpPr>
        <p:spPr>
          <a:xfrm>
            <a:off x="311700" y="10762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4.000 satélites lançados</a:t>
            </a:r>
            <a:r>
              <a:rPr lang="pt-BR" sz="2200"/>
              <a:t>;</a:t>
            </a:r>
            <a:endParaRPr sz="2200"/>
          </a:p>
        </p:txBody>
      </p:sp>
      <p:pic>
        <p:nvPicPr>
          <p:cNvPr id="95" name="Google Shape;95;p16"/>
          <p:cNvPicPr preferRelativeResize="0"/>
          <p:nvPr/>
        </p:nvPicPr>
        <p:blipFill rotWithShape="1">
          <a:blip r:embed="rId5">
            <a:alphaModFix/>
          </a:blip>
          <a:srcRect b="6838" l="0" r="0" t="0"/>
          <a:stretch/>
        </p:blipFill>
        <p:spPr>
          <a:xfrm>
            <a:off x="6851100" y="1483299"/>
            <a:ext cx="1981200" cy="2156250"/>
          </a:xfrm>
          <a:prstGeom prst="rect">
            <a:avLst/>
          </a:prstGeom>
          <a:noFill/>
          <a:ln>
            <a:noFill/>
          </a:ln>
        </p:spPr>
      </p:pic>
      <p:pic>
        <p:nvPicPr>
          <p:cNvPr id="96" name="Google Shape;96;p16"/>
          <p:cNvPicPr preferRelativeResize="0"/>
          <p:nvPr/>
        </p:nvPicPr>
        <p:blipFill>
          <a:blip r:embed="rId6">
            <a:alphaModFix/>
          </a:blip>
          <a:stretch>
            <a:fillRect/>
          </a:stretch>
        </p:blipFill>
        <p:spPr>
          <a:xfrm>
            <a:off x="6608200" y="1647825"/>
            <a:ext cx="2466975" cy="1847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
                                        <p:tgtEl>
                                          <p:spTgt spid="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
                                        <p:tgtEl>
                                          <p:spTgt spid="90"/>
                                        </p:tgtEl>
                                      </p:cBhvr>
                                    </p:animEffec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
                                        <p:tgtEl>
                                          <p:spTgt spid="92"/>
                                        </p:tgtEl>
                                      </p:cBhvr>
                                    </p:animEffect>
                                  </p:childTnLst>
                                </p:cTn>
                              </p:par>
                              <p:par>
                                <p:cTn fill="hold" nodeType="withEffect" presetClass="exit" presetID="1" presetSubtype="0">
                                  <p:stCondLst>
                                    <p:cond delay="0"/>
                                  </p:stCondLst>
                                  <p:childTnLst>
                                    <p:set>
                                      <p:cBhvr>
                                        <p:cTn dur="1" fill="hold">
                                          <p:stCondLst>
                                            <p:cond delay="0"/>
                                          </p:stCondLst>
                                        </p:cTn>
                                        <p:tgtEl>
                                          <p:spTgt spid="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Google Shape;101;p17"/>
          <p:cNvPicPr preferRelativeResize="0"/>
          <p:nvPr/>
        </p:nvPicPr>
        <p:blipFill rotWithShape="1">
          <a:blip r:embed="rId3">
            <a:alphaModFix/>
          </a:blip>
          <a:srcRect b="12242" l="0" r="0" t="0"/>
          <a:stretch/>
        </p:blipFill>
        <p:spPr>
          <a:xfrm>
            <a:off x="0" y="0"/>
            <a:ext cx="9144000" cy="5146609"/>
          </a:xfrm>
          <a:prstGeom prst="rect">
            <a:avLst/>
          </a:prstGeom>
          <a:noFill/>
          <a:ln>
            <a:noFill/>
          </a:ln>
        </p:spPr>
      </p:pic>
      <p:sp>
        <p:nvSpPr>
          <p:cNvPr id="102" name="Google Shape;102;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Onde encontramos lixo espacial?</a:t>
            </a:r>
            <a:endParaRPr/>
          </a:p>
        </p:txBody>
      </p:sp>
      <p:sp>
        <p:nvSpPr>
          <p:cNvPr id="103" name="Google Shape;103;p17"/>
          <p:cNvSpPr txBox="1"/>
          <p:nvPr>
            <p:ph idx="1" type="body"/>
          </p:nvPr>
        </p:nvSpPr>
        <p:spPr>
          <a:xfrm>
            <a:off x="311700" y="10762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Órbita </a:t>
            </a:r>
            <a:r>
              <a:rPr lang="pt-BR" sz="2200"/>
              <a:t>Baixa </a:t>
            </a:r>
            <a:r>
              <a:rPr lang="pt-BR" sz="2200"/>
              <a:t>da Terra (LEO):</a:t>
            </a:r>
            <a:endParaRPr sz="2200"/>
          </a:p>
        </p:txBody>
      </p:sp>
      <p:sp>
        <p:nvSpPr>
          <p:cNvPr id="104" name="Google Shape;104;p17"/>
          <p:cNvSpPr txBox="1"/>
          <p:nvPr>
            <p:ph idx="1" type="body"/>
          </p:nvPr>
        </p:nvSpPr>
        <p:spPr>
          <a:xfrm>
            <a:off x="311700" y="22954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Órbita </a:t>
            </a:r>
            <a:r>
              <a:rPr lang="pt-BR" sz="2200"/>
              <a:t>Geoestacionária</a:t>
            </a:r>
            <a:r>
              <a:rPr lang="pt-BR" sz="2200"/>
              <a:t> Equatorial (GEO);</a:t>
            </a:r>
            <a:endParaRPr sz="2200"/>
          </a:p>
        </p:txBody>
      </p:sp>
      <p:sp>
        <p:nvSpPr>
          <p:cNvPr id="105" name="Google Shape;105;p17"/>
          <p:cNvSpPr txBox="1"/>
          <p:nvPr>
            <p:ph idx="1" type="body"/>
          </p:nvPr>
        </p:nvSpPr>
        <p:spPr>
          <a:xfrm>
            <a:off x="311700" y="29050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Órbita Cemitério;</a:t>
            </a:r>
            <a:endParaRPr sz="2200"/>
          </a:p>
        </p:txBody>
      </p:sp>
      <p:sp>
        <p:nvSpPr>
          <p:cNvPr id="106" name="Google Shape;106;p17"/>
          <p:cNvSpPr txBox="1"/>
          <p:nvPr>
            <p:ph idx="1" type="body"/>
          </p:nvPr>
        </p:nvSpPr>
        <p:spPr>
          <a:xfrm>
            <a:off x="293025" y="1667400"/>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Órbita Média da Terra (MEO):</a:t>
            </a:r>
            <a:endParaRPr sz="2200"/>
          </a:p>
        </p:txBody>
      </p:sp>
      <p:sp>
        <p:nvSpPr>
          <p:cNvPr id="107" name="Google Shape;107;p17"/>
          <p:cNvSpPr txBox="1"/>
          <p:nvPr>
            <p:ph idx="1" type="body"/>
          </p:nvPr>
        </p:nvSpPr>
        <p:spPr>
          <a:xfrm>
            <a:off x="4197900" y="1076275"/>
            <a:ext cx="52254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Mais barato;</a:t>
            </a:r>
            <a:endParaRPr sz="2200"/>
          </a:p>
        </p:txBody>
      </p:sp>
      <p:sp>
        <p:nvSpPr>
          <p:cNvPr id="108" name="Google Shape;108;p17"/>
          <p:cNvSpPr txBox="1"/>
          <p:nvPr>
            <p:ph idx="1" type="body"/>
          </p:nvPr>
        </p:nvSpPr>
        <p:spPr>
          <a:xfrm>
            <a:off x="4197900" y="1381075"/>
            <a:ext cx="52254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Melhor Comunicação;</a:t>
            </a:r>
            <a:endParaRPr sz="2200"/>
          </a:p>
        </p:txBody>
      </p:sp>
      <p:pic>
        <p:nvPicPr>
          <p:cNvPr id="109" name="Google Shape;109;p17"/>
          <p:cNvPicPr preferRelativeResize="0"/>
          <p:nvPr/>
        </p:nvPicPr>
        <p:blipFill>
          <a:blip r:embed="rId4">
            <a:alphaModFix/>
          </a:blip>
          <a:stretch>
            <a:fillRect/>
          </a:stretch>
        </p:blipFill>
        <p:spPr>
          <a:xfrm>
            <a:off x="5540227" y="1481650"/>
            <a:ext cx="3425800" cy="2569350"/>
          </a:xfrm>
          <a:prstGeom prst="rect">
            <a:avLst/>
          </a:prstGeom>
          <a:noFill/>
          <a:ln>
            <a:noFill/>
          </a:ln>
        </p:spPr>
      </p:pic>
      <p:sp>
        <p:nvSpPr>
          <p:cNvPr id="110" name="Google Shape;110;p17"/>
          <p:cNvSpPr txBox="1"/>
          <p:nvPr>
            <p:ph idx="1" type="body"/>
          </p:nvPr>
        </p:nvSpPr>
        <p:spPr>
          <a:xfrm>
            <a:off x="4350300" y="1685875"/>
            <a:ext cx="52254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Navegação;</a:t>
            </a:r>
            <a:endParaRPr sz="2200"/>
          </a:p>
          <a:p>
            <a:pPr indent="0" lvl="0" marL="0" rtl="0" algn="l">
              <a:spcBef>
                <a:spcPts val="1600"/>
              </a:spcBef>
              <a:spcAft>
                <a:spcPts val="1600"/>
              </a:spcAft>
              <a:buNone/>
            </a:pPr>
            <a:r>
              <a:t/>
            </a:r>
            <a:endParaRPr sz="2200"/>
          </a:p>
        </p:txBody>
      </p:sp>
      <p:sp>
        <p:nvSpPr>
          <p:cNvPr id="111" name="Google Shape;111;p17"/>
          <p:cNvSpPr txBox="1"/>
          <p:nvPr>
            <p:ph idx="1" type="body"/>
          </p:nvPr>
        </p:nvSpPr>
        <p:spPr>
          <a:xfrm>
            <a:off x="4350300" y="1969075"/>
            <a:ext cx="52254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Comunicação;</a:t>
            </a:r>
            <a:endParaRPr sz="2200"/>
          </a:p>
          <a:p>
            <a:pPr indent="0" lvl="0" marL="0" rtl="0" algn="l">
              <a:spcBef>
                <a:spcPts val="1600"/>
              </a:spcBef>
              <a:spcAft>
                <a:spcPts val="1600"/>
              </a:spcAft>
              <a:buNone/>
            </a:pPr>
            <a:r>
              <a:t/>
            </a:r>
            <a:endParaRPr/>
          </a:p>
        </p:txBody>
      </p:sp>
      <p:pic>
        <p:nvPicPr>
          <p:cNvPr descr="Almost 20,000 pieces of space debris are currently orbiting the Earth. This visualisation, created by Dr Stuart Grey, lecturer at University College London and part of the Space Geodesy and Navigation Laboratory, shows how the amount of space debris increased from 1957 to 2015, using data on the precise location of each piece of junk ( from https://www.space-track.org ).&#10;&#10;To see the full story, visit the Royal Institution advent calendar at:  http://rigb.org/christmas-lectures/how-to-survive-in-space/a-place-called-space/7-space-debris-visualisation &#10;&#10;Find out more at http://www.stugrey.com or http://www.twitter.com/stugrey" id="112" name="Google Shape;112;p17" title="Space Debris: 1957 - 2015">
            <a:hlinkClick r:id="rId5"/>
          </p:cNvPr>
          <p:cNvPicPr preferRelativeResize="0"/>
          <p:nvPr/>
        </p:nvPicPr>
        <p:blipFill>
          <a:blip r:embed="rId6">
            <a:alphaModFix/>
          </a:blip>
          <a:stretch>
            <a:fillRect/>
          </a:stretch>
        </p:blipFill>
        <p:spPr>
          <a:xfrm>
            <a:off x="7324000" y="0"/>
            <a:ext cx="1820000" cy="1365000"/>
          </a:xfrm>
          <a:prstGeom prst="rect">
            <a:avLst/>
          </a:prstGeom>
          <a:noFill/>
          <a:ln>
            <a:noFill/>
          </a:ln>
        </p:spPr>
      </p:pic>
      <p:sp>
        <p:nvSpPr>
          <p:cNvPr id="113" name="Google Shape;113;p17"/>
          <p:cNvSpPr txBox="1"/>
          <p:nvPr>
            <p:ph idx="1" type="body"/>
          </p:nvPr>
        </p:nvSpPr>
        <p:spPr>
          <a:xfrm>
            <a:off x="5798100" y="2350075"/>
            <a:ext cx="52254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Clima</a:t>
            </a:r>
            <a:r>
              <a:rPr lang="pt-BR" sz="2200"/>
              <a:t>;</a:t>
            </a:r>
            <a:endParaRPr sz="2200"/>
          </a:p>
          <a:p>
            <a:pPr indent="0" lvl="0" marL="0" rtl="0" algn="l">
              <a:spcBef>
                <a:spcPts val="1600"/>
              </a:spcBef>
              <a:spcAft>
                <a:spcPts val="1600"/>
              </a:spcAft>
              <a:buNone/>
            </a:pPr>
            <a:r>
              <a:t/>
            </a:r>
            <a:endParaRPr/>
          </a:p>
        </p:txBody>
      </p:sp>
      <p:pic>
        <p:nvPicPr>
          <p:cNvPr id="114" name="Google Shape;114;p17"/>
          <p:cNvPicPr preferRelativeResize="0"/>
          <p:nvPr/>
        </p:nvPicPr>
        <p:blipFill>
          <a:blip r:embed="rId7">
            <a:alphaModFix/>
          </a:blip>
          <a:stretch>
            <a:fillRect/>
          </a:stretch>
        </p:blipFill>
        <p:spPr>
          <a:xfrm>
            <a:off x="6158925" y="1428863"/>
            <a:ext cx="2674925" cy="2674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
                                        <p:tgtEl>
                                          <p:spTgt spid="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0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
                                        <p:tgtEl>
                                          <p:spTgt spid="106"/>
                                        </p:tgtEl>
                                      </p:cBhvr>
                                    </p:animEffect>
                                  </p:childTnLst>
                                </p:cTn>
                              </p:par>
                              <p:par>
                                <p:cTn fill="hold" nodeType="withEffect" presetClass="exit" presetID="1" presetSubtype="0">
                                  <p:stCondLst>
                                    <p:cond delay="0"/>
                                  </p:stCondLst>
                                  <p:childTnLst>
                                    <p:set>
                                      <p:cBhvr>
                                        <p:cTn dur="1" fill="hold">
                                          <p:stCondLst>
                                            <p:cond delay="0"/>
                                          </p:stCondLst>
                                        </p:cTn>
                                        <p:tgtEl>
                                          <p:spTgt spid="1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
                                        <p:tgtEl>
                                          <p:spTgt spid="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
                                        <p:tgtEl>
                                          <p:spTgt spid="104"/>
                                        </p:tgtEl>
                                      </p:cBhvr>
                                    </p:animEffect>
                                  </p:childTnLst>
                                </p:cTn>
                              </p:par>
                              <p:par>
                                <p:cTn fill="hold" nodeType="withEffect" presetClass="exit" presetID="1" presetSubtype="0">
                                  <p:stCondLst>
                                    <p:cond delay="0"/>
                                  </p:stCondLst>
                                  <p:childTnLst>
                                    <p:set>
                                      <p:cBhvr>
                                        <p:cTn dur="1" fill="hold">
                                          <p:stCondLst>
                                            <p:cond delay="0"/>
                                          </p:stCondLst>
                                        </p:cTn>
                                        <p:tgtEl>
                                          <p:spTgt spid="11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1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
                                        <p:tgtEl>
                                          <p:spTgt spid="109"/>
                                        </p:tgtEl>
                                      </p:cBhvr>
                                    </p:animEffect>
                                  </p:childTnLst>
                                </p:cTn>
                              </p:par>
                              <p:par>
                                <p:cTn fill="hold" nodeType="withEffect" presetClass="exit" presetID="1" presetSubtype="0">
                                  <p:stCondLst>
                                    <p:cond delay="0"/>
                                  </p:stCondLst>
                                  <p:childTnLst>
                                    <p:set>
                                      <p:cBhvr>
                                        <p:cTn dur="1" fill="hold">
                                          <p:stCondLst>
                                            <p:cond delay="0"/>
                                          </p:stCondLst>
                                        </p:cTn>
                                        <p:tgtEl>
                                          <p:spTgt spid="11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
                                        <p:tgtEl>
                                          <p:spTgt spid="105"/>
                                        </p:tgtEl>
                                      </p:cBhvr>
                                    </p:animEffect>
                                  </p:childTnLst>
                                </p:cTn>
                              </p:par>
                              <p:par>
                                <p:cTn fill="hold" nodeType="withEffect" presetClass="exit" presetID="1" presetSubtype="0">
                                  <p:stCondLst>
                                    <p:cond delay="0"/>
                                  </p:stCondLst>
                                  <p:childTnLst>
                                    <p:set>
                                      <p:cBhvr>
                                        <p:cTn dur="1" fill="hold">
                                          <p:stCondLst>
                                            <p:cond delay="200"/>
                                          </p:stCondLst>
                                        </p:cTn>
                                        <p:tgtEl>
                                          <p:spTgt spid="10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3">
            <a:alphaModFix/>
          </a:blip>
          <a:srcRect b="12242" l="0" r="0" t="0"/>
          <a:stretch/>
        </p:blipFill>
        <p:spPr>
          <a:xfrm>
            <a:off x="0" y="0"/>
            <a:ext cx="9144000" cy="5146609"/>
          </a:xfrm>
          <a:prstGeom prst="rect">
            <a:avLst/>
          </a:prstGeom>
          <a:noFill/>
          <a:ln>
            <a:noFill/>
          </a:ln>
        </p:spPr>
      </p:pic>
      <p:pic>
        <p:nvPicPr>
          <p:cNvPr id="120" name="Google Shape;120;p18"/>
          <p:cNvPicPr preferRelativeResize="0"/>
          <p:nvPr/>
        </p:nvPicPr>
        <p:blipFill rotWithShape="1">
          <a:blip r:embed="rId4">
            <a:alphaModFix/>
          </a:blip>
          <a:srcRect b="12242" l="0" r="0" t="0"/>
          <a:stretch/>
        </p:blipFill>
        <p:spPr>
          <a:xfrm>
            <a:off x="0" y="0"/>
            <a:ext cx="9144000" cy="5146609"/>
          </a:xfrm>
          <a:prstGeom prst="rect">
            <a:avLst/>
          </a:prstGeom>
          <a:noFill/>
          <a:ln>
            <a:noFill/>
          </a:ln>
        </p:spPr>
      </p:pic>
      <p:pic>
        <p:nvPicPr>
          <p:cNvPr id="121" name="Google Shape;121;p18"/>
          <p:cNvPicPr preferRelativeResize="0"/>
          <p:nvPr/>
        </p:nvPicPr>
        <p:blipFill>
          <a:blip r:embed="rId5">
            <a:alphaModFix/>
          </a:blip>
          <a:stretch>
            <a:fillRect/>
          </a:stretch>
        </p:blipFill>
        <p:spPr>
          <a:xfrm>
            <a:off x="2000255" y="5"/>
            <a:ext cx="51435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pic>
        <p:nvPicPr>
          <p:cNvPr id="126" name="Google Shape;126;p19"/>
          <p:cNvPicPr preferRelativeResize="0"/>
          <p:nvPr/>
        </p:nvPicPr>
        <p:blipFill rotWithShape="1">
          <a:blip r:embed="rId3">
            <a:alphaModFix/>
          </a:blip>
          <a:srcRect b="12242" l="0" r="0" t="0"/>
          <a:stretch/>
        </p:blipFill>
        <p:spPr>
          <a:xfrm>
            <a:off x="0" y="0"/>
            <a:ext cx="9144000" cy="5146609"/>
          </a:xfrm>
          <a:prstGeom prst="rect">
            <a:avLst/>
          </a:prstGeom>
          <a:noFill/>
          <a:ln>
            <a:noFill/>
          </a:ln>
        </p:spPr>
      </p:pic>
      <p:sp>
        <p:nvSpPr>
          <p:cNvPr id="127" name="Google Shape;127;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Consequências</a:t>
            </a:r>
            <a:endParaRPr/>
          </a:p>
        </p:txBody>
      </p:sp>
      <p:sp>
        <p:nvSpPr>
          <p:cNvPr id="128" name="Google Shape;128;p19"/>
          <p:cNvSpPr txBox="1"/>
          <p:nvPr>
            <p:ph idx="1" type="body"/>
          </p:nvPr>
        </p:nvSpPr>
        <p:spPr>
          <a:xfrm>
            <a:off x="311700" y="10762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Perigos para astronautas</a:t>
            </a:r>
            <a:r>
              <a:rPr lang="pt-BR" sz="2200"/>
              <a:t>;</a:t>
            </a:r>
            <a:endParaRPr sz="2200"/>
          </a:p>
        </p:txBody>
      </p:sp>
      <p:sp>
        <p:nvSpPr>
          <p:cNvPr id="129" name="Google Shape;129;p19"/>
          <p:cNvSpPr txBox="1"/>
          <p:nvPr>
            <p:ph idx="1" type="body"/>
          </p:nvPr>
        </p:nvSpPr>
        <p:spPr>
          <a:xfrm>
            <a:off x="311700" y="16858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Perigo para a estação espacial</a:t>
            </a:r>
            <a:r>
              <a:rPr lang="pt-BR" sz="2200"/>
              <a:t>;</a:t>
            </a:r>
            <a:endParaRPr sz="2200"/>
          </a:p>
        </p:txBody>
      </p:sp>
      <p:sp>
        <p:nvSpPr>
          <p:cNvPr id="130" name="Google Shape;130;p19"/>
          <p:cNvSpPr txBox="1"/>
          <p:nvPr>
            <p:ph idx="1" type="body"/>
          </p:nvPr>
        </p:nvSpPr>
        <p:spPr>
          <a:xfrm>
            <a:off x="311700" y="22954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Perigo para todos os outros satélites;</a:t>
            </a:r>
            <a:endParaRPr sz="2200"/>
          </a:p>
        </p:txBody>
      </p:sp>
      <p:pic>
        <p:nvPicPr>
          <p:cNvPr id="131" name="Google Shape;131;p19"/>
          <p:cNvPicPr preferRelativeResize="0"/>
          <p:nvPr/>
        </p:nvPicPr>
        <p:blipFill>
          <a:blip r:embed="rId4">
            <a:alphaModFix/>
          </a:blip>
          <a:stretch>
            <a:fillRect/>
          </a:stretch>
        </p:blipFill>
        <p:spPr>
          <a:xfrm>
            <a:off x="5003075" y="1211424"/>
            <a:ext cx="4140925" cy="2155545"/>
          </a:xfrm>
          <a:prstGeom prst="rect">
            <a:avLst/>
          </a:prstGeom>
          <a:noFill/>
          <a:ln>
            <a:noFill/>
          </a:ln>
        </p:spPr>
      </p:pic>
      <p:pic>
        <p:nvPicPr>
          <p:cNvPr id="132" name="Google Shape;132;p19"/>
          <p:cNvPicPr preferRelativeResize="0"/>
          <p:nvPr/>
        </p:nvPicPr>
        <p:blipFill>
          <a:blip r:embed="rId5">
            <a:alphaModFix/>
          </a:blip>
          <a:stretch>
            <a:fillRect/>
          </a:stretch>
        </p:blipFill>
        <p:spPr>
          <a:xfrm>
            <a:off x="4967701" y="1050724"/>
            <a:ext cx="4037225" cy="2866414"/>
          </a:xfrm>
          <a:prstGeom prst="rect">
            <a:avLst/>
          </a:prstGeom>
          <a:noFill/>
          <a:ln>
            <a:noFill/>
          </a:ln>
        </p:spPr>
      </p:pic>
      <p:pic>
        <p:nvPicPr>
          <p:cNvPr id="133" name="Google Shape;133;p19"/>
          <p:cNvPicPr preferRelativeResize="0"/>
          <p:nvPr/>
        </p:nvPicPr>
        <p:blipFill>
          <a:blip r:embed="rId6">
            <a:alphaModFix/>
          </a:blip>
          <a:stretch>
            <a:fillRect/>
          </a:stretch>
        </p:blipFill>
        <p:spPr>
          <a:xfrm>
            <a:off x="4967695" y="1050725"/>
            <a:ext cx="4140930" cy="2804300"/>
          </a:xfrm>
          <a:prstGeom prst="rect">
            <a:avLst/>
          </a:prstGeom>
          <a:noFill/>
          <a:ln>
            <a:noFill/>
          </a:ln>
        </p:spPr>
      </p:pic>
      <p:sp>
        <p:nvSpPr>
          <p:cNvPr id="134" name="Google Shape;134;p19"/>
          <p:cNvSpPr txBox="1"/>
          <p:nvPr>
            <p:ph idx="1" type="body"/>
          </p:nvPr>
        </p:nvSpPr>
        <p:spPr>
          <a:xfrm>
            <a:off x="311700" y="29050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Perigo para novos satélites;</a:t>
            </a:r>
            <a:endParaRPr sz="2200"/>
          </a:p>
        </p:txBody>
      </p:sp>
      <p:pic>
        <p:nvPicPr>
          <p:cNvPr id="135" name="Google Shape;135;p19"/>
          <p:cNvPicPr preferRelativeResize="0"/>
          <p:nvPr/>
        </p:nvPicPr>
        <p:blipFill rotWithShape="1">
          <a:blip r:embed="rId7">
            <a:alphaModFix/>
          </a:blip>
          <a:srcRect b="0" l="16072" r="0" t="0"/>
          <a:stretch/>
        </p:blipFill>
        <p:spPr>
          <a:xfrm>
            <a:off x="5314575" y="1288475"/>
            <a:ext cx="3829426" cy="2566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3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
                                        <p:tgtEl>
                                          <p:spTgt spid="130"/>
                                        </p:tgtEl>
                                      </p:cBhvr>
                                    </p:animEffect>
                                  </p:childTnLst>
                                </p:cTn>
                              </p:par>
                              <p:par>
                                <p:cTn fill="hold" nodeType="withEffect" presetClass="exit" presetID="1" presetSubtype="0">
                                  <p:stCondLst>
                                    <p:cond delay="0"/>
                                  </p:stCondLst>
                                  <p:childTnLst>
                                    <p:set>
                                      <p:cBhvr>
                                        <p:cTn dur="1" fill="hold">
                                          <p:stCondLst>
                                            <p:cond delay="0"/>
                                          </p:stCondLst>
                                        </p:cTn>
                                        <p:tgtEl>
                                          <p:spTgt spid="1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
                                        <p:tgtEl>
                                          <p:spTgt spid="134"/>
                                        </p:tgtEl>
                                      </p:cBhvr>
                                    </p:animEffect>
                                  </p:childTnLst>
                                </p:cTn>
                              </p:par>
                              <p:par>
                                <p:cTn fill="hold" nodeType="withEffect" presetClass="exit" presetID="1" presetSubtype="0">
                                  <p:stCondLst>
                                    <p:cond delay="0"/>
                                  </p:stCondLst>
                                  <p:childTnLst>
                                    <p:set>
                                      <p:cBhvr>
                                        <p:cTn dur="1" fill="hold">
                                          <p:stCondLst>
                                            <p:cond delay="0"/>
                                          </p:stCondLst>
                                        </p:cTn>
                                        <p:tgtEl>
                                          <p:spTgt spid="13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20"/>
          <p:cNvPicPr preferRelativeResize="0"/>
          <p:nvPr/>
        </p:nvPicPr>
        <p:blipFill rotWithShape="1">
          <a:blip r:embed="rId3">
            <a:alphaModFix/>
          </a:blip>
          <a:srcRect b="12242" l="0" r="0" t="0"/>
          <a:stretch/>
        </p:blipFill>
        <p:spPr>
          <a:xfrm>
            <a:off x="0" y="0"/>
            <a:ext cx="9144000" cy="5146609"/>
          </a:xfrm>
          <a:prstGeom prst="rect">
            <a:avLst/>
          </a:prstGeom>
          <a:noFill/>
          <a:ln>
            <a:noFill/>
          </a:ln>
        </p:spPr>
      </p:pic>
      <p:sp>
        <p:nvSpPr>
          <p:cNvPr id="141" name="Google Shape;141;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Impactos na Terra</a:t>
            </a:r>
            <a:endParaRPr/>
          </a:p>
        </p:txBody>
      </p:sp>
      <p:sp>
        <p:nvSpPr>
          <p:cNvPr id="142" name="Google Shape;142;p20"/>
          <p:cNvSpPr txBox="1"/>
          <p:nvPr>
            <p:ph idx="1" type="body"/>
          </p:nvPr>
        </p:nvSpPr>
        <p:spPr>
          <a:xfrm>
            <a:off x="311700" y="10762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Falta de comunicação</a:t>
            </a:r>
            <a:r>
              <a:rPr lang="pt-BR" sz="2200"/>
              <a:t>;</a:t>
            </a:r>
            <a:endParaRPr sz="2200"/>
          </a:p>
        </p:txBody>
      </p:sp>
      <p:sp>
        <p:nvSpPr>
          <p:cNvPr id="143" name="Google Shape;143;p20"/>
          <p:cNvSpPr txBox="1"/>
          <p:nvPr>
            <p:ph idx="1" type="body"/>
          </p:nvPr>
        </p:nvSpPr>
        <p:spPr>
          <a:xfrm>
            <a:off x="311700" y="16858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Falta de localização;</a:t>
            </a:r>
            <a:endParaRPr sz="2200"/>
          </a:p>
        </p:txBody>
      </p:sp>
      <p:sp>
        <p:nvSpPr>
          <p:cNvPr id="144" name="Google Shape;144;p20"/>
          <p:cNvSpPr txBox="1"/>
          <p:nvPr>
            <p:ph idx="1" type="body"/>
          </p:nvPr>
        </p:nvSpPr>
        <p:spPr>
          <a:xfrm>
            <a:off x="311700" y="22954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Problemas militares</a:t>
            </a:r>
            <a:r>
              <a:rPr lang="pt-BR" sz="2200"/>
              <a:t>;</a:t>
            </a:r>
            <a:endParaRPr sz="2200"/>
          </a:p>
        </p:txBody>
      </p:sp>
      <p:sp>
        <p:nvSpPr>
          <p:cNvPr id="145" name="Google Shape;145;p20"/>
          <p:cNvSpPr txBox="1"/>
          <p:nvPr>
            <p:ph idx="1" type="body"/>
          </p:nvPr>
        </p:nvSpPr>
        <p:spPr>
          <a:xfrm>
            <a:off x="311700" y="29050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Camada de ozônio</a:t>
            </a:r>
            <a:r>
              <a:rPr lang="pt-BR" sz="2200"/>
              <a:t>;</a:t>
            </a:r>
            <a:endParaRPr sz="2200"/>
          </a:p>
        </p:txBody>
      </p:sp>
      <p:pic>
        <p:nvPicPr>
          <p:cNvPr id="146" name="Google Shape;146;p20"/>
          <p:cNvPicPr preferRelativeResize="0"/>
          <p:nvPr/>
        </p:nvPicPr>
        <p:blipFill>
          <a:blip r:embed="rId4">
            <a:alphaModFix/>
          </a:blip>
          <a:stretch>
            <a:fillRect/>
          </a:stretch>
        </p:blipFill>
        <p:spPr>
          <a:xfrm>
            <a:off x="5248486" y="1252788"/>
            <a:ext cx="3656794" cy="2641025"/>
          </a:xfrm>
          <a:prstGeom prst="rect">
            <a:avLst/>
          </a:prstGeom>
          <a:noFill/>
          <a:ln>
            <a:noFill/>
          </a:ln>
        </p:spPr>
      </p:pic>
      <p:pic>
        <p:nvPicPr>
          <p:cNvPr id="147" name="Google Shape;147;p20"/>
          <p:cNvPicPr preferRelativeResize="0"/>
          <p:nvPr/>
        </p:nvPicPr>
        <p:blipFill>
          <a:blip r:embed="rId5">
            <a:alphaModFix/>
          </a:blip>
          <a:stretch>
            <a:fillRect/>
          </a:stretch>
        </p:blipFill>
        <p:spPr>
          <a:xfrm>
            <a:off x="5762425" y="1165475"/>
            <a:ext cx="2628900" cy="2771775"/>
          </a:xfrm>
          <a:prstGeom prst="rect">
            <a:avLst/>
          </a:prstGeom>
          <a:noFill/>
          <a:ln>
            <a:noFill/>
          </a:ln>
        </p:spPr>
      </p:pic>
      <p:pic>
        <p:nvPicPr>
          <p:cNvPr id="148" name="Google Shape;148;p20"/>
          <p:cNvPicPr preferRelativeResize="0"/>
          <p:nvPr/>
        </p:nvPicPr>
        <p:blipFill>
          <a:blip r:embed="rId6">
            <a:alphaModFix/>
          </a:blip>
          <a:stretch>
            <a:fillRect/>
          </a:stretch>
        </p:blipFill>
        <p:spPr>
          <a:xfrm>
            <a:off x="5340200" y="1578838"/>
            <a:ext cx="3473350" cy="1945075"/>
          </a:xfrm>
          <a:prstGeom prst="rect">
            <a:avLst/>
          </a:prstGeom>
          <a:noFill/>
          <a:ln>
            <a:noFill/>
          </a:ln>
        </p:spPr>
      </p:pic>
      <p:pic>
        <p:nvPicPr>
          <p:cNvPr id="149" name="Google Shape;149;p20"/>
          <p:cNvPicPr preferRelativeResize="0"/>
          <p:nvPr/>
        </p:nvPicPr>
        <p:blipFill>
          <a:blip r:embed="rId7">
            <a:alphaModFix/>
          </a:blip>
          <a:stretch>
            <a:fillRect/>
          </a:stretch>
        </p:blipFill>
        <p:spPr>
          <a:xfrm>
            <a:off x="5118850" y="1104788"/>
            <a:ext cx="3916026" cy="2937024"/>
          </a:xfrm>
          <a:prstGeom prst="rect">
            <a:avLst/>
          </a:prstGeom>
          <a:noFill/>
          <a:ln>
            <a:noFill/>
          </a:ln>
        </p:spPr>
      </p:pic>
      <p:pic>
        <p:nvPicPr>
          <p:cNvPr id="150" name="Google Shape;150;p20"/>
          <p:cNvPicPr preferRelativeResize="0"/>
          <p:nvPr/>
        </p:nvPicPr>
        <p:blipFill>
          <a:blip r:embed="rId8">
            <a:alphaModFix/>
          </a:blip>
          <a:stretch>
            <a:fillRect/>
          </a:stretch>
        </p:blipFill>
        <p:spPr>
          <a:xfrm>
            <a:off x="6457780" y="1017725"/>
            <a:ext cx="2447494" cy="2937001"/>
          </a:xfrm>
          <a:prstGeom prst="rect">
            <a:avLst/>
          </a:prstGeom>
          <a:noFill/>
          <a:ln>
            <a:noFill/>
          </a:ln>
        </p:spPr>
      </p:pic>
      <p:pic>
        <p:nvPicPr>
          <p:cNvPr id="151" name="Google Shape;151;p20"/>
          <p:cNvPicPr preferRelativeResize="0"/>
          <p:nvPr/>
        </p:nvPicPr>
        <p:blipFill>
          <a:blip r:embed="rId9">
            <a:alphaModFix/>
          </a:blip>
          <a:stretch>
            <a:fillRect/>
          </a:stretch>
        </p:blipFill>
        <p:spPr>
          <a:xfrm>
            <a:off x="5365499" y="-20389"/>
            <a:ext cx="3422754" cy="5143500"/>
          </a:xfrm>
          <a:prstGeom prst="rect">
            <a:avLst/>
          </a:prstGeom>
          <a:noFill/>
          <a:ln>
            <a:noFill/>
          </a:ln>
        </p:spPr>
      </p:pic>
      <p:pic>
        <p:nvPicPr>
          <p:cNvPr id="152" name="Google Shape;152;p20"/>
          <p:cNvPicPr preferRelativeResize="0"/>
          <p:nvPr/>
        </p:nvPicPr>
        <p:blipFill>
          <a:blip r:embed="rId10">
            <a:alphaModFix/>
          </a:blip>
          <a:stretch>
            <a:fillRect/>
          </a:stretch>
        </p:blipFill>
        <p:spPr>
          <a:xfrm>
            <a:off x="5619550" y="1390850"/>
            <a:ext cx="2914650" cy="2190750"/>
          </a:xfrm>
          <a:prstGeom prst="rect">
            <a:avLst/>
          </a:prstGeom>
          <a:noFill/>
          <a:ln>
            <a:noFill/>
          </a:ln>
        </p:spPr>
      </p:pic>
      <p:pic>
        <p:nvPicPr>
          <p:cNvPr id="153" name="Google Shape;153;p20"/>
          <p:cNvPicPr preferRelativeResize="0"/>
          <p:nvPr/>
        </p:nvPicPr>
        <p:blipFill>
          <a:blip r:embed="rId11">
            <a:alphaModFix/>
          </a:blip>
          <a:stretch>
            <a:fillRect/>
          </a:stretch>
        </p:blipFill>
        <p:spPr>
          <a:xfrm>
            <a:off x="5365488" y="1409900"/>
            <a:ext cx="2124075" cy="2152650"/>
          </a:xfrm>
          <a:prstGeom prst="rect">
            <a:avLst/>
          </a:prstGeom>
          <a:noFill/>
          <a:ln>
            <a:noFill/>
          </a:ln>
        </p:spPr>
      </p:pic>
      <p:pic>
        <p:nvPicPr>
          <p:cNvPr id="154" name="Google Shape;154;p20"/>
          <p:cNvPicPr preferRelativeResize="0"/>
          <p:nvPr/>
        </p:nvPicPr>
        <p:blipFill rotWithShape="1">
          <a:blip r:embed="rId12">
            <a:alphaModFix/>
          </a:blip>
          <a:srcRect b="0" l="0" r="52658" t="0"/>
          <a:stretch/>
        </p:blipFill>
        <p:spPr>
          <a:xfrm>
            <a:off x="7489575" y="1390850"/>
            <a:ext cx="1382849" cy="2190750"/>
          </a:xfrm>
          <a:prstGeom prst="rect">
            <a:avLst/>
          </a:prstGeom>
          <a:noFill/>
          <a:ln>
            <a:noFill/>
          </a:ln>
        </p:spPr>
      </p:pic>
      <p:pic>
        <p:nvPicPr>
          <p:cNvPr id="155" name="Google Shape;155;p20"/>
          <p:cNvPicPr preferRelativeResize="0"/>
          <p:nvPr/>
        </p:nvPicPr>
        <p:blipFill>
          <a:blip r:embed="rId13">
            <a:alphaModFix/>
          </a:blip>
          <a:stretch>
            <a:fillRect/>
          </a:stretch>
        </p:blipFill>
        <p:spPr>
          <a:xfrm>
            <a:off x="5118850" y="1140032"/>
            <a:ext cx="3916025" cy="28665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4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4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
                                        <p:tgtEl>
                                          <p:spTgt spid="143"/>
                                        </p:tgtEl>
                                      </p:cBhvr>
                                    </p:animEffect>
                                  </p:childTnLst>
                                </p:cTn>
                              </p:par>
                              <p:par>
                                <p:cTn fill="hold" nodeType="withEffect" presetClass="exit" presetID="1" presetSubtype="0">
                                  <p:stCondLst>
                                    <p:cond delay="0"/>
                                  </p:stCondLst>
                                  <p:childTnLst>
                                    <p:set>
                                      <p:cBhvr>
                                        <p:cTn dur="1" fill="hold">
                                          <p:stCondLst>
                                            <p:cond delay="0"/>
                                          </p:stCondLst>
                                        </p:cTn>
                                        <p:tgtEl>
                                          <p:spTgt spid="14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4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5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5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
                                        <p:tgtEl>
                                          <p:spTgt spid="145"/>
                                        </p:tgtEl>
                                      </p:cBhvr>
                                    </p:animEffect>
                                  </p:childTnLst>
                                </p:cTn>
                              </p:par>
                              <p:par>
                                <p:cTn fill="hold" nodeType="withEffect" presetClass="exit" presetID="1" presetSubtype="0">
                                  <p:stCondLst>
                                    <p:cond delay="0"/>
                                  </p:stCondLst>
                                  <p:childTnLst>
                                    <p:set>
                                      <p:cBhvr>
                                        <p:cTn dur="1" fill="hold">
                                          <p:stCondLst>
                                            <p:cond delay="0"/>
                                          </p:stCondLst>
                                        </p:cTn>
                                        <p:tgtEl>
                                          <p:spTgt spid="15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
                                        <p:tgtEl>
                                          <p:spTgt spid="152"/>
                                        </p:tgtEl>
                                      </p:cBhvr>
                                    </p:animEffect>
                                  </p:childTnLst>
                                </p:cTn>
                              </p:par>
                              <p:par>
                                <p:cTn fill="hold" nodeType="withEffect" presetClass="exit" presetID="1" presetSubtype="0">
                                  <p:stCondLst>
                                    <p:cond delay="0"/>
                                  </p:stCondLst>
                                  <p:childTnLst>
                                    <p:set>
                                      <p:cBhvr>
                                        <p:cTn dur="1" fill="hold">
                                          <p:stCondLst>
                                            <p:cond delay="0"/>
                                          </p:stCondLst>
                                        </p:cTn>
                                        <p:tgtEl>
                                          <p:spTgt spid="154"/>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5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id="160" name="Google Shape;160;p21"/>
          <p:cNvPicPr preferRelativeResize="0"/>
          <p:nvPr/>
        </p:nvPicPr>
        <p:blipFill rotWithShape="1">
          <a:blip r:embed="rId3">
            <a:alphaModFix/>
          </a:blip>
          <a:srcRect b="12242" l="0" r="0" t="0"/>
          <a:stretch/>
        </p:blipFill>
        <p:spPr>
          <a:xfrm>
            <a:off x="0" y="0"/>
            <a:ext cx="9144000" cy="5146609"/>
          </a:xfrm>
          <a:prstGeom prst="rect">
            <a:avLst/>
          </a:prstGeom>
          <a:noFill/>
          <a:ln>
            <a:noFill/>
          </a:ln>
        </p:spPr>
      </p:pic>
      <p:sp>
        <p:nvSpPr>
          <p:cNvPr id="161" name="Google Shape;161;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Rastreando o lixo Espacial</a:t>
            </a:r>
            <a:endParaRPr/>
          </a:p>
          <a:p>
            <a:pPr indent="0" lvl="0" marL="0" rtl="0" algn="l">
              <a:spcBef>
                <a:spcPts val="0"/>
              </a:spcBef>
              <a:spcAft>
                <a:spcPts val="0"/>
              </a:spcAft>
              <a:buNone/>
            </a:pPr>
            <a:r>
              <a:t/>
            </a:r>
            <a:endParaRPr/>
          </a:p>
        </p:txBody>
      </p:sp>
      <p:sp>
        <p:nvSpPr>
          <p:cNvPr id="162" name="Google Shape;162;p21"/>
          <p:cNvSpPr txBox="1"/>
          <p:nvPr>
            <p:ph idx="1" type="body"/>
          </p:nvPr>
        </p:nvSpPr>
        <p:spPr>
          <a:xfrm>
            <a:off x="311700" y="10762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Importante para evitar acidentes;</a:t>
            </a:r>
            <a:endParaRPr sz="2200"/>
          </a:p>
        </p:txBody>
      </p:sp>
      <p:sp>
        <p:nvSpPr>
          <p:cNvPr id="163" name="Google Shape;163;p21"/>
          <p:cNvSpPr txBox="1"/>
          <p:nvPr>
            <p:ph idx="1" type="body"/>
          </p:nvPr>
        </p:nvSpPr>
        <p:spPr>
          <a:xfrm>
            <a:off x="311700" y="16858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Maiores que 5 </a:t>
            </a:r>
            <a:r>
              <a:rPr lang="pt-BR" sz="2200"/>
              <a:t>centímetros</a:t>
            </a:r>
            <a:r>
              <a:rPr lang="pt-BR" sz="2200"/>
              <a:t>;</a:t>
            </a:r>
            <a:endParaRPr sz="2200"/>
          </a:p>
        </p:txBody>
      </p:sp>
      <p:sp>
        <p:nvSpPr>
          <p:cNvPr id="164" name="Google Shape;164;p21"/>
          <p:cNvSpPr txBox="1"/>
          <p:nvPr>
            <p:ph idx="1" type="body"/>
          </p:nvPr>
        </p:nvSpPr>
        <p:spPr>
          <a:xfrm>
            <a:off x="311700" y="2295475"/>
            <a:ext cx="8520600" cy="511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Maiore</a:t>
            </a:r>
            <a:r>
              <a:rPr lang="pt-BR" sz="2200"/>
              <a:t>s que 1 metro;</a:t>
            </a:r>
            <a:endParaRPr sz="2200"/>
          </a:p>
        </p:txBody>
      </p:sp>
      <p:sp>
        <p:nvSpPr>
          <p:cNvPr id="165" name="Google Shape;165;p21"/>
          <p:cNvSpPr txBox="1"/>
          <p:nvPr>
            <p:ph idx="1" type="body"/>
          </p:nvPr>
        </p:nvSpPr>
        <p:spPr>
          <a:xfrm>
            <a:off x="311700" y="2905075"/>
            <a:ext cx="8520600" cy="511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pt-BR" sz="2200"/>
              <a:t>Pedaços menores são pouco encontrados</a:t>
            </a:r>
            <a:r>
              <a:rPr lang="pt-BR" sz="2200"/>
              <a:t>;</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