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8" r:id="rId3"/>
    <p:sldId id="259" r:id="rId4"/>
    <p:sldId id="260" r:id="rId5"/>
    <p:sldId id="261" r:id="rId6"/>
    <p:sldId id="263" r:id="rId7"/>
    <p:sldId id="262" r:id="rId8"/>
    <p:sldId id="279" r:id="rId9"/>
    <p:sldId id="264" r:id="rId10"/>
    <p:sldId id="268" r:id="rId11"/>
    <p:sldId id="269" r:id="rId12"/>
    <p:sldId id="270" r:id="rId13"/>
    <p:sldId id="271" r:id="rId14"/>
    <p:sldId id="272" r:id="rId15"/>
    <p:sldId id="273" r:id="rId16"/>
    <p:sldId id="274" r:id="rId17"/>
    <p:sldId id="275" r:id="rId18"/>
    <p:sldId id="276" r:id="rId19"/>
    <p:sldId id="277" r:id="rId20"/>
    <p:sldId id="278" r:id="rId21"/>
    <p:sldId id="265" r:id="rId22"/>
    <p:sldId id="267" r:id="rId23"/>
    <p:sldId id="266" r:id="rId24"/>
    <p:sldId id="257" r:id="rId25"/>
    <p:sldId id="280" r:id="rId26"/>
    <p:sldId id="281" r:id="rId2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307C8C-3B9F-42CB-9C8B-A9E4BD387A06}" v="8" dt="2018-07-14T17:42:17.032"/>
    <p1510:client id="{CBD5AB0D-E400-4C11-B22A-A1A3EFB04953}" v="7" dt="2018-07-14T20:15:59.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ak de Oliveira Machado" userId="b10956df8d4357b9" providerId="Windows Live" clId="Web-{CBD5AB0D-E400-4C11-B22A-A1A3EFB04953}"/>
    <pc:docChg chg="addSld delSld modSld sldOrd">
      <pc:chgData name="Isaak de Oliveira Machado" userId="b10956df8d4357b9" providerId="Windows Live" clId="Web-{CBD5AB0D-E400-4C11-B22A-A1A3EFB04953}" dt="2018-07-14T20:17:55.962" v="825" actId="20577"/>
      <pc:docMkLst>
        <pc:docMk/>
      </pc:docMkLst>
      <pc:sldChg chg="modSp">
        <pc:chgData name="Isaak de Oliveira Machado" userId="b10956df8d4357b9" providerId="Windows Live" clId="Web-{CBD5AB0D-E400-4C11-B22A-A1A3EFB04953}" dt="2018-07-14T20:16:09.784" v="787" actId="20577"/>
        <pc:sldMkLst>
          <pc:docMk/>
          <pc:sldMk cId="3815135868" sldId="257"/>
        </pc:sldMkLst>
        <pc:spChg chg="mod">
          <ac:chgData name="Isaak de Oliveira Machado" userId="b10956df8d4357b9" providerId="Windows Live" clId="Web-{CBD5AB0D-E400-4C11-B22A-A1A3EFB04953}" dt="2018-07-14T20:16:09.784" v="787" actId="20577"/>
          <ac:spMkLst>
            <pc:docMk/>
            <pc:sldMk cId="3815135868" sldId="257"/>
            <ac:spMk id="3" creationId="{093FE9F3-F5C8-40E7-A492-32A4C48AE072}"/>
          </ac:spMkLst>
        </pc:spChg>
      </pc:sldChg>
      <pc:sldChg chg="addSp delSp modSp">
        <pc:chgData name="Isaak de Oliveira Machado" userId="b10956df8d4357b9" providerId="Windows Live" clId="Web-{CBD5AB0D-E400-4C11-B22A-A1A3EFB04953}" dt="2018-07-14T18:15:24.748" v="5" actId="14100"/>
        <pc:sldMkLst>
          <pc:docMk/>
          <pc:sldMk cId="756218683" sldId="258"/>
        </pc:sldMkLst>
        <pc:spChg chg="add del mod">
          <ac:chgData name="Isaak de Oliveira Machado" userId="b10956df8d4357b9" providerId="Windows Live" clId="Web-{CBD5AB0D-E400-4C11-B22A-A1A3EFB04953}" dt="2018-07-14T18:15:15.998" v="2"/>
          <ac:spMkLst>
            <pc:docMk/>
            <pc:sldMk cId="756218683" sldId="258"/>
            <ac:spMk id="6" creationId="{5053B137-925E-4055-B1DE-2A60ACD1D154}"/>
          </ac:spMkLst>
        </pc:spChg>
        <pc:spChg chg="del">
          <ac:chgData name="Isaak de Oliveira Machado" userId="b10956df8d4357b9" providerId="Windows Live" clId="Web-{CBD5AB0D-E400-4C11-B22A-A1A3EFB04953}" dt="2018-07-14T18:12:37.916" v="0"/>
          <ac:spMkLst>
            <pc:docMk/>
            <pc:sldMk cId="756218683" sldId="258"/>
            <ac:spMk id="7" creationId="{041CE43B-C04A-4DFA-84E4-6DAAF5D848A8}"/>
          </ac:spMkLst>
        </pc:spChg>
        <pc:picChg chg="add del mod ord">
          <ac:chgData name="Isaak de Oliveira Machado" userId="b10956df8d4357b9" providerId="Windows Live" clId="Web-{CBD5AB0D-E400-4C11-B22A-A1A3EFB04953}" dt="2018-07-14T18:14:24.172" v="1"/>
          <ac:picMkLst>
            <pc:docMk/>
            <pc:sldMk cId="756218683" sldId="258"/>
            <ac:picMk id="3" creationId="{98E879AA-C846-46C1-8DE5-B0D7086AA21C}"/>
          </ac:picMkLst>
        </pc:picChg>
        <pc:picChg chg="add mod ord">
          <ac:chgData name="Isaak de Oliveira Machado" userId="b10956df8d4357b9" providerId="Windows Live" clId="Web-{CBD5AB0D-E400-4C11-B22A-A1A3EFB04953}" dt="2018-07-14T18:15:24.748" v="5" actId="14100"/>
          <ac:picMkLst>
            <pc:docMk/>
            <pc:sldMk cId="756218683" sldId="258"/>
            <ac:picMk id="8" creationId="{7B7C898E-D330-45A5-A384-FEC754A0124F}"/>
          </ac:picMkLst>
        </pc:picChg>
      </pc:sldChg>
      <pc:sldChg chg="addSp delSp modSp">
        <pc:chgData name="Isaak de Oliveira Machado" userId="b10956df8d4357b9" providerId="Windows Live" clId="Web-{CBD5AB0D-E400-4C11-B22A-A1A3EFB04953}" dt="2018-07-14T18:17:57.023" v="17" actId="1076"/>
        <pc:sldMkLst>
          <pc:docMk/>
          <pc:sldMk cId="2176114048" sldId="259"/>
        </pc:sldMkLst>
        <pc:spChg chg="del">
          <ac:chgData name="Isaak de Oliveira Machado" userId="b10956df8d4357b9" providerId="Windows Live" clId="Web-{CBD5AB0D-E400-4C11-B22A-A1A3EFB04953}" dt="2018-07-14T18:17:11.110" v="6"/>
          <ac:spMkLst>
            <pc:docMk/>
            <pc:sldMk cId="2176114048" sldId="259"/>
            <ac:spMk id="3" creationId="{F2B0E233-2021-4101-BF00-39003A6A929D}"/>
          </ac:spMkLst>
        </pc:spChg>
        <pc:spChg chg="add del mod">
          <ac:chgData name="Isaak de Oliveira Machado" userId="b10956df8d4357b9" providerId="Windows Live" clId="Web-{CBD5AB0D-E400-4C11-B22A-A1A3EFB04953}" dt="2018-07-14T18:17:45.117" v="14"/>
          <ac:spMkLst>
            <pc:docMk/>
            <pc:sldMk cId="2176114048" sldId="259"/>
            <ac:spMk id="7" creationId="{D9575CCD-756F-4C54-9AB5-2DD9E53DE4A6}"/>
          </ac:spMkLst>
        </pc:spChg>
        <pc:picChg chg="add del mod ord">
          <ac:chgData name="Isaak de Oliveira Machado" userId="b10956df8d4357b9" providerId="Windows Live" clId="Web-{CBD5AB0D-E400-4C11-B22A-A1A3EFB04953}" dt="2018-07-14T18:17:43.867" v="13"/>
          <ac:picMkLst>
            <pc:docMk/>
            <pc:sldMk cId="2176114048" sldId="259"/>
            <ac:picMk id="4" creationId="{BF261A41-EA94-47A1-9F52-AE890B7F3BA3}"/>
          </ac:picMkLst>
        </pc:picChg>
        <pc:picChg chg="add mod ord">
          <ac:chgData name="Isaak de Oliveira Machado" userId="b10956df8d4357b9" providerId="Windows Live" clId="Web-{CBD5AB0D-E400-4C11-B22A-A1A3EFB04953}" dt="2018-07-14T18:17:57.023" v="17" actId="1076"/>
          <ac:picMkLst>
            <pc:docMk/>
            <pc:sldMk cId="2176114048" sldId="259"/>
            <ac:picMk id="8" creationId="{0194BEF8-E318-4E13-913B-2FB6286C872C}"/>
          </ac:picMkLst>
        </pc:picChg>
      </pc:sldChg>
      <pc:sldChg chg="addSp delSp modSp">
        <pc:chgData name="Isaak de Oliveira Machado" userId="b10956df8d4357b9" providerId="Windows Live" clId="Web-{CBD5AB0D-E400-4C11-B22A-A1A3EFB04953}" dt="2018-07-14T19:12:33.909" v="200" actId="1076"/>
        <pc:sldMkLst>
          <pc:docMk/>
          <pc:sldMk cId="1238806959" sldId="260"/>
        </pc:sldMkLst>
        <pc:spChg chg="add del">
          <ac:chgData name="Isaak de Oliveira Machado" userId="b10956df8d4357b9" providerId="Windows Live" clId="Web-{CBD5AB0D-E400-4C11-B22A-A1A3EFB04953}" dt="2018-07-14T19:12:22.003" v="195"/>
          <ac:spMkLst>
            <pc:docMk/>
            <pc:sldMk cId="1238806959" sldId="260"/>
            <ac:spMk id="3" creationId="{E1E404BE-AB92-46E6-B5C5-FFFD91298919}"/>
          </ac:spMkLst>
        </pc:spChg>
        <pc:picChg chg="add mod ord">
          <ac:chgData name="Isaak de Oliveira Machado" userId="b10956df8d4357b9" providerId="Windows Live" clId="Web-{CBD5AB0D-E400-4C11-B22A-A1A3EFB04953}" dt="2018-07-14T19:12:33.909" v="200" actId="1076"/>
          <ac:picMkLst>
            <pc:docMk/>
            <pc:sldMk cId="1238806959" sldId="260"/>
            <ac:picMk id="4" creationId="{F8B01132-7888-46C3-945D-E7819A150549}"/>
          </ac:picMkLst>
        </pc:picChg>
        <pc:picChg chg="add del mod ord">
          <ac:chgData name="Isaak de Oliveira Machado" userId="b10956df8d4357b9" providerId="Windows Live" clId="Web-{CBD5AB0D-E400-4C11-B22A-A1A3EFB04953}" dt="2018-07-14T18:19:28.165" v="19"/>
          <ac:picMkLst>
            <pc:docMk/>
            <pc:sldMk cId="1238806959" sldId="260"/>
            <ac:picMk id="4" creationId="{900445E4-D2FB-4970-BFA8-4F6AEEE65CDD}"/>
          </ac:picMkLst>
        </pc:picChg>
      </pc:sldChg>
      <pc:sldChg chg="addSp delSp modSp">
        <pc:chgData name="Isaak de Oliveira Machado" userId="b10956df8d4357b9" providerId="Windows Live" clId="Web-{CBD5AB0D-E400-4C11-B22A-A1A3EFB04953}" dt="2018-07-14T18:38:44.299" v="96" actId="14100"/>
        <pc:sldMkLst>
          <pc:docMk/>
          <pc:sldMk cId="2482643792" sldId="261"/>
        </pc:sldMkLst>
        <pc:spChg chg="del">
          <ac:chgData name="Isaak de Oliveira Machado" userId="b10956df8d4357b9" providerId="Windows Live" clId="Web-{CBD5AB0D-E400-4C11-B22A-A1A3EFB04953}" dt="2018-07-14T18:19:30.947" v="20"/>
          <ac:spMkLst>
            <pc:docMk/>
            <pc:sldMk cId="2482643792" sldId="261"/>
            <ac:spMk id="3" creationId="{F4D21347-0CB6-4B3E-AEA6-38C3230326A5}"/>
          </ac:spMkLst>
        </pc:spChg>
        <pc:picChg chg="add mod ord">
          <ac:chgData name="Isaak de Oliveira Machado" userId="b10956df8d4357b9" providerId="Windows Live" clId="Web-{CBD5AB0D-E400-4C11-B22A-A1A3EFB04953}" dt="2018-07-14T18:32:47.373" v="67" actId="14100"/>
          <ac:picMkLst>
            <pc:docMk/>
            <pc:sldMk cId="2482643792" sldId="261"/>
            <ac:picMk id="4" creationId="{533B16AC-4988-42CB-A376-1A74148937E9}"/>
          </ac:picMkLst>
        </pc:picChg>
        <pc:picChg chg="add mod">
          <ac:chgData name="Isaak de Oliveira Machado" userId="b10956df8d4357b9" providerId="Windows Live" clId="Web-{CBD5AB0D-E400-4C11-B22A-A1A3EFB04953}" dt="2018-07-14T18:32:53.139" v="69" actId="1076"/>
          <ac:picMkLst>
            <pc:docMk/>
            <pc:sldMk cId="2482643792" sldId="261"/>
            <ac:picMk id="6" creationId="{F5ADCD10-BC5E-4DF3-A0A5-8CB6C899050A}"/>
          </ac:picMkLst>
        </pc:picChg>
        <pc:picChg chg="add mod">
          <ac:chgData name="Isaak de Oliveira Machado" userId="b10956df8d4357b9" providerId="Windows Live" clId="Web-{CBD5AB0D-E400-4C11-B22A-A1A3EFB04953}" dt="2018-07-14T18:33:03.858" v="75" actId="1076"/>
          <ac:picMkLst>
            <pc:docMk/>
            <pc:sldMk cId="2482643792" sldId="261"/>
            <ac:picMk id="8" creationId="{A0F371E9-761A-47C6-9EFE-082EEB12B808}"/>
          </ac:picMkLst>
        </pc:picChg>
        <pc:picChg chg="add mod">
          <ac:chgData name="Isaak de Oliveira Machado" userId="b10956df8d4357b9" providerId="Windows Live" clId="Web-{CBD5AB0D-E400-4C11-B22A-A1A3EFB04953}" dt="2018-07-14T18:33:00.733" v="74" actId="14100"/>
          <ac:picMkLst>
            <pc:docMk/>
            <pc:sldMk cId="2482643792" sldId="261"/>
            <ac:picMk id="10" creationId="{16102549-E44D-472A-A5C9-9E9AC6186B85}"/>
          </ac:picMkLst>
        </pc:picChg>
        <pc:picChg chg="add del mod">
          <ac:chgData name="Isaak de Oliveira Machado" userId="b10956df8d4357b9" providerId="Windows Live" clId="Web-{CBD5AB0D-E400-4C11-B22A-A1A3EFB04953}" dt="2018-07-14T18:33:19.639" v="76"/>
          <ac:picMkLst>
            <pc:docMk/>
            <pc:sldMk cId="2482643792" sldId="261"/>
            <ac:picMk id="12" creationId="{604E76B1-8495-4C67-BE98-35B6E12DA95A}"/>
          </ac:picMkLst>
        </pc:picChg>
        <pc:picChg chg="add mod">
          <ac:chgData name="Isaak de Oliveira Machado" userId="b10956df8d4357b9" providerId="Windows Live" clId="Web-{CBD5AB0D-E400-4C11-B22A-A1A3EFB04953}" dt="2018-07-14T18:33:22.686" v="78" actId="1076"/>
          <ac:picMkLst>
            <pc:docMk/>
            <pc:sldMk cId="2482643792" sldId="261"/>
            <ac:picMk id="14" creationId="{077A0252-A5A8-45BB-B4E4-C122DC57A9F6}"/>
          </ac:picMkLst>
        </pc:picChg>
        <pc:picChg chg="add del mod">
          <ac:chgData name="Isaak de Oliveira Machado" userId="b10956df8d4357b9" providerId="Windows Live" clId="Web-{CBD5AB0D-E400-4C11-B22A-A1A3EFB04953}" dt="2018-07-14T18:37:03.277" v="83"/>
          <ac:picMkLst>
            <pc:docMk/>
            <pc:sldMk cId="2482643792" sldId="261"/>
            <ac:picMk id="16" creationId="{1BA3C1B0-B869-4661-BB1A-F9FACBE7DD50}"/>
          </ac:picMkLst>
        </pc:picChg>
        <pc:picChg chg="add mod">
          <ac:chgData name="Isaak de Oliveira Machado" userId="b10956df8d4357b9" providerId="Windows Live" clId="Web-{CBD5AB0D-E400-4C11-B22A-A1A3EFB04953}" dt="2018-07-14T18:38:44.299" v="96" actId="14100"/>
          <ac:picMkLst>
            <pc:docMk/>
            <pc:sldMk cId="2482643792" sldId="261"/>
            <ac:picMk id="18" creationId="{D8FD12DD-ECEC-4360-979E-FCC52D1CDB84}"/>
          </ac:picMkLst>
        </pc:picChg>
        <pc:picChg chg="add mod">
          <ac:chgData name="Isaak de Oliveira Machado" userId="b10956df8d4357b9" providerId="Windows Live" clId="Web-{CBD5AB0D-E400-4C11-B22A-A1A3EFB04953}" dt="2018-07-14T18:38:38.643" v="91" actId="1076"/>
          <ac:picMkLst>
            <pc:docMk/>
            <pc:sldMk cId="2482643792" sldId="261"/>
            <ac:picMk id="20" creationId="{312763C3-899B-43FD-BCA4-FA5F6DA88B21}"/>
          </ac:picMkLst>
        </pc:picChg>
      </pc:sldChg>
      <pc:sldChg chg="addSp modSp ord modNotes">
        <pc:chgData name="Isaak de Oliveira Machado" userId="b10956df8d4357b9" providerId="Windows Live" clId="Web-{CBD5AB0D-E400-4C11-B22A-A1A3EFB04953}" dt="2018-07-14T19:43:14.627" v="487" actId="20577"/>
        <pc:sldMkLst>
          <pc:docMk/>
          <pc:sldMk cId="3265830680" sldId="262"/>
        </pc:sldMkLst>
        <pc:spChg chg="mod">
          <ac:chgData name="Isaak de Oliveira Machado" userId="b10956df8d4357b9" providerId="Windows Live" clId="Web-{CBD5AB0D-E400-4C11-B22A-A1A3EFB04953}" dt="2018-07-14T19:13:24.520" v="203" actId="20577"/>
          <ac:spMkLst>
            <pc:docMk/>
            <pc:sldMk cId="3265830680" sldId="262"/>
            <ac:spMk id="2" creationId="{9B21BD75-F1A6-4A0C-8E1A-C2FB6B137CA2}"/>
          </ac:spMkLst>
        </pc:spChg>
        <pc:spChg chg="mod">
          <ac:chgData name="Isaak de Oliveira Machado" userId="b10956df8d4357b9" providerId="Windows Live" clId="Web-{CBD5AB0D-E400-4C11-B22A-A1A3EFB04953}" dt="2018-07-14T19:43:14.627" v="487" actId="20577"/>
          <ac:spMkLst>
            <pc:docMk/>
            <pc:sldMk cId="3265830680" sldId="262"/>
            <ac:spMk id="3" creationId="{26C93F56-77C8-4819-A733-EA7011871247}"/>
          </ac:spMkLst>
        </pc:spChg>
        <pc:picChg chg="add mod">
          <ac:chgData name="Isaak de Oliveira Machado" userId="b10956df8d4357b9" providerId="Windows Live" clId="Web-{CBD5AB0D-E400-4C11-B22A-A1A3EFB04953}" dt="2018-07-14T18:19:57.635" v="25" actId="1076"/>
          <ac:picMkLst>
            <pc:docMk/>
            <pc:sldMk cId="3265830680" sldId="262"/>
            <ac:picMk id="5" creationId="{FA312749-3253-4200-B51C-AB09D8FA8FA3}"/>
          </ac:picMkLst>
        </pc:picChg>
      </pc:sldChg>
      <pc:sldChg chg="addSp modSp modNotes">
        <pc:chgData name="Isaak de Oliveira Machado" userId="b10956df8d4357b9" providerId="Windows Live" clId="Web-{CBD5AB0D-E400-4C11-B22A-A1A3EFB04953}" dt="2018-07-14T19:43:48.362" v="496" actId="20577"/>
        <pc:sldMkLst>
          <pc:docMk/>
          <pc:sldMk cId="1046574749" sldId="263"/>
        </pc:sldMkLst>
        <pc:spChg chg="mod">
          <ac:chgData name="Isaak de Oliveira Machado" userId="b10956df8d4357b9" providerId="Windows Live" clId="Web-{CBD5AB0D-E400-4C11-B22A-A1A3EFB04953}" dt="2018-07-14T19:16:10.749" v="210" actId="20577"/>
          <ac:spMkLst>
            <pc:docMk/>
            <pc:sldMk cId="1046574749" sldId="263"/>
            <ac:spMk id="2" creationId="{CB4438E2-2BE5-419F-96CC-41B6C2FC6AA5}"/>
          </ac:spMkLst>
        </pc:spChg>
        <pc:spChg chg="mod">
          <ac:chgData name="Isaak de Oliveira Machado" userId="b10956df8d4357b9" providerId="Windows Live" clId="Web-{CBD5AB0D-E400-4C11-B22A-A1A3EFB04953}" dt="2018-07-14T19:43:48.362" v="496" actId="20577"/>
          <ac:spMkLst>
            <pc:docMk/>
            <pc:sldMk cId="1046574749" sldId="263"/>
            <ac:spMk id="3" creationId="{F8AFA51D-3F68-42BC-9898-8DC36BC513C0}"/>
          </ac:spMkLst>
        </pc:spChg>
        <pc:picChg chg="add mod">
          <ac:chgData name="Isaak de Oliveira Machado" userId="b10956df8d4357b9" providerId="Windows Live" clId="Web-{CBD5AB0D-E400-4C11-B22A-A1A3EFB04953}" dt="2018-07-14T19:23:12.192" v="352" actId="14100"/>
          <ac:picMkLst>
            <pc:docMk/>
            <pc:sldMk cId="1046574749" sldId="263"/>
            <ac:picMk id="5" creationId="{F61F4388-F4A6-4F21-974B-543B6A91A933}"/>
          </ac:picMkLst>
        </pc:picChg>
      </pc:sldChg>
      <pc:sldChg chg="addSp modSp modNotes">
        <pc:chgData name="Isaak de Oliveira Machado" userId="b10956df8d4357b9" providerId="Windows Live" clId="Web-{CBD5AB0D-E400-4C11-B22A-A1A3EFB04953}" dt="2018-07-14T20:06:36.696" v="693"/>
        <pc:sldMkLst>
          <pc:docMk/>
          <pc:sldMk cId="341229012" sldId="265"/>
        </pc:sldMkLst>
        <pc:spChg chg="mod">
          <ac:chgData name="Isaak de Oliveira Machado" userId="b10956df8d4357b9" providerId="Windows Live" clId="Web-{CBD5AB0D-E400-4C11-B22A-A1A3EFB04953}" dt="2018-07-14T19:58:56.280" v="669" actId="20577"/>
          <ac:spMkLst>
            <pc:docMk/>
            <pc:sldMk cId="341229012" sldId="265"/>
            <ac:spMk id="2" creationId="{434A20F2-3EEA-4CCD-BA7A-2F3D141C600B}"/>
          </ac:spMkLst>
        </pc:spChg>
        <pc:picChg chg="add mod">
          <ac:chgData name="Isaak de Oliveira Machado" userId="b10956df8d4357b9" providerId="Windows Live" clId="Web-{CBD5AB0D-E400-4C11-B22A-A1A3EFB04953}" dt="2018-07-14T19:59:23.078" v="682" actId="1076"/>
          <ac:picMkLst>
            <pc:docMk/>
            <pc:sldMk cId="341229012" sldId="265"/>
            <ac:picMk id="5" creationId="{410AB5A1-09EB-422C-90CB-A1E9263CBCF0}"/>
          </ac:picMkLst>
        </pc:picChg>
        <pc:picChg chg="add mod">
          <ac:chgData name="Isaak de Oliveira Machado" userId="b10956df8d4357b9" providerId="Windows Live" clId="Web-{CBD5AB0D-E400-4C11-B22A-A1A3EFB04953}" dt="2018-07-14T19:59:37.266" v="689" actId="1076"/>
          <ac:picMkLst>
            <pc:docMk/>
            <pc:sldMk cId="341229012" sldId="265"/>
            <ac:picMk id="7" creationId="{9B0FB9B5-90E5-40B5-ADC7-67E21FA9956A}"/>
          </ac:picMkLst>
        </pc:picChg>
        <pc:picChg chg="add mod">
          <ac:chgData name="Isaak de Oliveira Machado" userId="b10956df8d4357b9" providerId="Windows Live" clId="Web-{CBD5AB0D-E400-4C11-B22A-A1A3EFB04953}" dt="2018-07-14T19:59:32.219" v="688" actId="1076"/>
          <ac:picMkLst>
            <pc:docMk/>
            <pc:sldMk cId="341229012" sldId="265"/>
            <ac:picMk id="9" creationId="{FF2213F4-F094-48CE-B340-24F51BF0F0A1}"/>
          </ac:picMkLst>
        </pc:picChg>
      </pc:sldChg>
      <pc:sldChg chg="modSp">
        <pc:chgData name="Isaak de Oliveira Machado" userId="b10956df8d4357b9" providerId="Windows Live" clId="Web-{CBD5AB0D-E400-4C11-B22A-A1A3EFB04953}" dt="2018-07-14T20:12:52.258" v="736" actId="20577"/>
        <pc:sldMkLst>
          <pc:docMk/>
          <pc:sldMk cId="3200407100" sldId="266"/>
        </pc:sldMkLst>
        <pc:spChg chg="mod">
          <ac:chgData name="Isaak de Oliveira Machado" userId="b10956df8d4357b9" providerId="Windows Live" clId="Web-{CBD5AB0D-E400-4C11-B22A-A1A3EFB04953}" dt="2018-07-14T20:12:52.258" v="736" actId="20577"/>
          <ac:spMkLst>
            <pc:docMk/>
            <pc:sldMk cId="3200407100" sldId="266"/>
            <ac:spMk id="3" creationId="{A0814CA8-FD42-457B-8033-FF621A3921BC}"/>
          </ac:spMkLst>
        </pc:spChg>
      </pc:sldChg>
      <pc:sldChg chg="modSp modNotes">
        <pc:chgData name="Isaak de Oliveira Machado" userId="b10956df8d4357b9" providerId="Windows Live" clId="Web-{CBD5AB0D-E400-4C11-B22A-A1A3EFB04953}" dt="2018-07-14T20:12:34.102" v="727" actId="20577"/>
        <pc:sldMkLst>
          <pc:docMk/>
          <pc:sldMk cId="1806149158" sldId="267"/>
        </pc:sldMkLst>
        <pc:spChg chg="mod">
          <ac:chgData name="Isaak de Oliveira Machado" userId="b10956df8d4357b9" providerId="Windows Live" clId="Web-{CBD5AB0D-E400-4C11-B22A-A1A3EFB04953}" dt="2018-07-14T20:12:34.102" v="727" actId="20577"/>
          <ac:spMkLst>
            <pc:docMk/>
            <pc:sldMk cId="1806149158" sldId="267"/>
            <ac:spMk id="3" creationId="{61A75B0A-37FA-408A-8EAD-745C6101AAD4}"/>
          </ac:spMkLst>
        </pc:spChg>
      </pc:sldChg>
      <pc:sldChg chg="addSp delSp modSp new del">
        <pc:chgData name="Isaak de Oliveira Machado" userId="b10956df8d4357b9" providerId="Windows Live" clId="Web-{CBD5AB0D-E400-4C11-B22A-A1A3EFB04953}" dt="2018-07-14T18:38:51.675" v="97"/>
        <pc:sldMkLst>
          <pc:docMk/>
          <pc:sldMk cId="982082380" sldId="279"/>
        </pc:sldMkLst>
        <pc:spChg chg="mod">
          <ac:chgData name="Isaak de Oliveira Machado" userId="b10956df8d4357b9" providerId="Windows Live" clId="Web-{CBD5AB0D-E400-4C11-B22A-A1A3EFB04953}" dt="2018-07-14T18:31:09.902" v="52" actId="20577"/>
          <ac:spMkLst>
            <pc:docMk/>
            <pc:sldMk cId="982082380" sldId="279"/>
            <ac:spMk id="2" creationId="{9D46B1CD-9034-4AD1-A63A-A78179DC02DB}"/>
          </ac:spMkLst>
        </pc:spChg>
        <pc:spChg chg="del">
          <ac:chgData name="Isaak de Oliveira Machado" userId="b10956df8d4357b9" providerId="Windows Live" clId="Web-{CBD5AB0D-E400-4C11-B22A-A1A3EFB04953}" dt="2018-07-14T18:32:00.747" v="54"/>
          <ac:spMkLst>
            <pc:docMk/>
            <pc:sldMk cId="982082380" sldId="279"/>
            <ac:spMk id="3" creationId="{78C4A86B-B6D8-4537-8C34-32C56DD02EAA}"/>
          </ac:spMkLst>
        </pc:spChg>
        <pc:spChg chg="add mod">
          <ac:chgData name="Isaak de Oliveira Machado" userId="b10956df8d4357b9" providerId="Windows Live" clId="Web-{CBD5AB0D-E400-4C11-B22A-A1A3EFB04953}" dt="2018-07-14T18:32:19.232" v="61"/>
          <ac:spMkLst>
            <pc:docMk/>
            <pc:sldMk cId="982082380" sldId="279"/>
            <ac:spMk id="7" creationId="{9D39460A-F959-4D04-BF19-0E38914766DD}"/>
          </ac:spMkLst>
        </pc:spChg>
        <pc:picChg chg="add del mod ord">
          <ac:chgData name="Isaak de Oliveira Machado" userId="b10956df8d4357b9" providerId="Windows Live" clId="Web-{CBD5AB0D-E400-4C11-B22A-A1A3EFB04953}" dt="2018-07-14T18:32:19.232" v="61"/>
          <ac:picMkLst>
            <pc:docMk/>
            <pc:sldMk cId="982082380" sldId="279"/>
            <ac:picMk id="4" creationId="{681E3365-18DA-4594-9C3F-021DD7D3987C}"/>
          </ac:picMkLst>
        </pc:picChg>
      </pc:sldChg>
      <pc:sldChg chg="addSp modSp new add del mod modShow modNotes">
        <pc:chgData name="Isaak de Oliveira Machado" userId="b10956df8d4357b9" providerId="Windows Live" clId="Web-{CBD5AB0D-E400-4C11-B22A-A1A3EFB04953}" dt="2018-07-14T19:53:01.208" v="638"/>
        <pc:sldMkLst>
          <pc:docMk/>
          <pc:sldMk cId="2924139244" sldId="279"/>
        </pc:sldMkLst>
        <pc:spChg chg="mod">
          <ac:chgData name="Isaak de Oliveira Machado" userId="b10956df8d4357b9" providerId="Windows Live" clId="Web-{CBD5AB0D-E400-4C11-B22A-A1A3EFB04953}" dt="2018-07-14T19:37:21.065" v="401" actId="20577"/>
          <ac:spMkLst>
            <pc:docMk/>
            <pc:sldMk cId="2924139244" sldId="279"/>
            <ac:spMk id="2" creationId="{83515DFE-8573-4749-B776-95163CFCA56D}"/>
          </ac:spMkLst>
        </pc:spChg>
        <pc:spChg chg="mod">
          <ac:chgData name="Isaak de Oliveira Machado" userId="b10956df8d4357b9" providerId="Windows Live" clId="Web-{CBD5AB0D-E400-4C11-B22A-A1A3EFB04953}" dt="2018-07-14T19:50:56.753" v="635" actId="20577"/>
          <ac:spMkLst>
            <pc:docMk/>
            <pc:sldMk cId="2924139244" sldId="279"/>
            <ac:spMk id="3" creationId="{D3C66EDA-DA5B-4CE0-B30F-847798AD5C65}"/>
          </ac:spMkLst>
        </pc:spChg>
        <pc:picChg chg="add mod">
          <ac:chgData name="Isaak de Oliveira Machado" userId="b10956df8d4357b9" providerId="Windows Live" clId="Web-{CBD5AB0D-E400-4C11-B22A-A1A3EFB04953}" dt="2018-07-14T19:40:01.037" v="439" actId="1076"/>
          <ac:picMkLst>
            <pc:docMk/>
            <pc:sldMk cId="2924139244" sldId="279"/>
            <ac:picMk id="5" creationId="{63DF6F43-D31E-476B-A5BF-3E0B210244AB}"/>
          </ac:picMkLst>
        </pc:picChg>
      </pc:sldChg>
      <pc:sldChg chg="modSp new">
        <pc:chgData name="Isaak de Oliveira Machado" userId="b10956df8d4357b9" providerId="Windows Live" clId="Web-{CBD5AB0D-E400-4C11-B22A-A1A3EFB04953}" dt="2018-07-14T20:17:24.738" v="810" actId="20577"/>
        <pc:sldMkLst>
          <pc:docMk/>
          <pc:sldMk cId="3590312535" sldId="280"/>
        </pc:sldMkLst>
        <pc:spChg chg="mod">
          <ac:chgData name="Isaak de Oliveira Machado" userId="b10956df8d4357b9" providerId="Windows Live" clId="Web-{CBD5AB0D-E400-4C11-B22A-A1A3EFB04953}" dt="2018-07-14T19:37:48.237" v="416" actId="20577"/>
          <ac:spMkLst>
            <pc:docMk/>
            <pc:sldMk cId="3590312535" sldId="280"/>
            <ac:spMk id="2" creationId="{DEC95133-F46E-4805-A57F-DEE5F646DD04}"/>
          </ac:spMkLst>
        </pc:spChg>
        <pc:spChg chg="mod">
          <ac:chgData name="Isaak de Oliveira Machado" userId="b10956df8d4357b9" providerId="Windows Live" clId="Web-{CBD5AB0D-E400-4C11-B22A-A1A3EFB04953}" dt="2018-07-14T20:17:24.738" v="810" actId="20577"/>
          <ac:spMkLst>
            <pc:docMk/>
            <pc:sldMk cId="3590312535" sldId="280"/>
            <ac:spMk id="3" creationId="{6379639D-8FD7-4635-AB92-0E5639BFDE6F}"/>
          </ac:spMkLst>
        </pc:spChg>
      </pc:sldChg>
      <pc:sldChg chg="modSp new del">
        <pc:chgData name="Isaak de Oliveira Machado" userId="b10956df8d4357b9" providerId="Windows Live" clId="Web-{CBD5AB0D-E400-4C11-B22A-A1A3EFB04953}" dt="2018-07-14T19:45:26.993" v="511"/>
        <pc:sldMkLst>
          <pc:docMk/>
          <pc:sldMk cId="135642467" sldId="281"/>
        </pc:sldMkLst>
        <pc:spChg chg="mod">
          <ac:chgData name="Isaak de Oliveira Machado" userId="b10956df8d4357b9" providerId="Windows Live" clId="Web-{CBD5AB0D-E400-4C11-B22A-A1A3EFB04953}" dt="2018-07-14T19:45:25.634" v="510" actId="20577"/>
          <ac:spMkLst>
            <pc:docMk/>
            <pc:sldMk cId="135642467" sldId="281"/>
            <ac:spMk id="2" creationId="{4B175571-FFEE-4EC4-9FB3-AC508AD54A90}"/>
          </ac:spMkLst>
        </pc:spChg>
      </pc:sldChg>
      <pc:sldChg chg="modSp new del">
        <pc:chgData name="Isaak de Oliveira Machado" userId="b10956df8d4357b9" providerId="Windows Live" clId="Web-{CBD5AB0D-E400-4C11-B22A-A1A3EFB04953}" dt="2018-07-14T20:17:46.712" v="822"/>
        <pc:sldMkLst>
          <pc:docMk/>
          <pc:sldMk cId="848435171" sldId="281"/>
        </pc:sldMkLst>
        <pc:spChg chg="mod">
          <ac:chgData name="Isaak de Oliveira Machado" userId="b10956df8d4357b9" providerId="Windows Live" clId="Web-{CBD5AB0D-E400-4C11-B22A-A1A3EFB04953}" dt="2018-07-14T20:17:38.102" v="820" actId="20577"/>
          <ac:spMkLst>
            <pc:docMk/>
            <pc:sldMk cId="848435171" sldId="281"/>
            <ac:spMk id="2" creationId="{1C3F5970-6317-4B7E-8997-4ABE6F3CA2A3}"/>
          </ac:spMkLst>
        </pc:spChg>
      </pc:sldChg>
      <pc:sldChg chg="modSp add replId">
        <pc:chgData name="Isaak de Oliveira Machado" userId="b10956df8d4357b9" providerId="Windows Live" clId="Web-{CBD5AB0D-E400-4C11-B22A-A1A3EFB04953}" dt="2018-07-14T20:17:55.962" v="825" actId="20577"/>
        <pc:sldMkLst>
          <pc:docMk/>
          <pc:sldMk cId="1043286189" sldId="281"/>
        </pc:sldMkLst>
        <pc:spChg chg="mod">
          <ac:chgData name="Isaak de Oliveira Machado" userId="b10956df8d4357b9" providerId="Windows Live" clId="Web-{CBD5AB0D-E400-4C11-B22A-A1A3EFB04953}" dt="2018-07-14T20:17:55.962" v="825" actId="20577"/>
          <ac:spMkLst>
            <pc:docMk/>
            <pc:sldMk cId="1043286189" sldId="281"/>
            <ac:spMk id="2" creationId="{00000000-0000-0000-0000-000000000000}"/>
          </ac:spMkLst>
        </pc:spChg>
      </pc:sldChg>
    </pc:docChg>
  </pc:docChgLst>
  <pc:docChgLst>
    <pc:chgData name="Isaak de Oliveira Machado" userId="b10956df8d4357b9" providerId="Windows Live" clId="Web-{BA8DD396-2784-4422-B37A-70596CA53F0C}"/>
    <pc:docChg chg="addSld">
      <pc:chgData name="Isaak de Oliveira Machado" userId="b10956df8d4357b9" providerId="Windows Live" clId="Web-{BA8DD396-2784-4422-B37A-70596CA53F0C}" dt="2018-07-14T17:36:35.321" v="0"/>
      <pc:docMkLst>
        <pc:docMk/>
      </pc:docMkLst>
      <pc:sldChg chg="new">
        <pc:chgData name="Isaak de Oliveira Machado" userId="b10956df8d4357b9" providerId="Windows Live" clId="Web-{BA8DD396-2784-4422-B37A-70596CA53F0C}" dt="2018-07-14T17:36:35.321" v="0"/>
        <pc:sldMkLst>
          <pc:docMk/>
          <pc:sldMk cId="4083835599" sldId="268"/>
        </pc:sldMkLst>
      </pc:sldChg>
    </pc:docChg>
  </pc:docChgLst>
  <pc:docChgLst>
    <pc:chgData name="Isaak de Oliveira Machado" userId="b10956df8d4357b9" providerId="Windows Live" clId="Web-{DDE76116-CFAB-422F-83AF-8E890726D3B6}"/>
    <pc:docChg chg="modSld sldOrd">
      <pc:chgData name="Isaak de Oliveira Machado" userId="b10956df8d4357b9" providerId="Windows Live" clId="Web-{DDE76116-CFAB-422F-83AF-8E890726D3B6}" dt="2018-07-14T17:35:16.284" v="64" actId="1076"/>
      <pc:docMkLst>
        <pc:docMk/>
      </pc:docMkLst>
      <pc:sldChg chg="modSp ord">
        <pc:chgData name="Isaak de Oliveira Machado" userId="b10956df8d4357b9" providerId="Windows Live" clId="Web-{DDE76116-CFAB-422F-83AF-8E890726D3B6}" dt="2018-07-14T17:31:20.716" v="58"/>
        <pc:sldMkLst>
          <pc:docMk/>
          <pc:sldMk cId="3815135868" sldId="257"/>
        </pc:sldMkLst>
        <pc:spChg chg="mod">
          <ac:chgData name="Isaak de Oliveira Machado" userId="b10956df8d4357b9" providerId="Windows Live" clId="Web-{DDE76116-CFAB-422F-83AF-8E890726D3B6}" dt="2018-07-14T17:31:14.840" v="55" actId="20577"/>
          <ac:spMkLst>
            <pc:docMk/>
            <pc:sldMk cId="3815135868" sldId="257"/>
            <ac:spMk id="3" creationId="{093FE9F3-F5C8-40E7-A492-32A4C48AE072}"/>
          </ac:spMkLst>
        </pc:spChg>
      </pc:sldChg>
      <pc:sldChg chg="addSp delSp modSp">
        <pc:chgData name="Isaak de Oliveira Machado" userId="b10956df8d4357b9" providerId="Windows Live" clId="Web-{DDE76116-CFAB-422F-83AF-8E890726D3B6}" dt="2018-07-14T17:35:16.284" v="64" actId="1076"/>
        <pc:sldMkLst>
          <pc:docMk/>
          <pc:sldMk cId="783615006" sldId="264"/>
        </pc:sldMkLst>
        <pc:spChg chg="del">
          <ac:chgData name="Isaak de Oliveira Machado" userId="b10956df8d4357b9" providerId="Windows Live" clId="Web-{DDE76116-CFAB-422F-83AF-8E890726D3B6}" dt="2018-07-14T17:34:54.470" v="59"/>
          <ac:spMkLst>
            <pc:docMk/>
            <pc:sldMk cId="783615006" sldId="264"/>
            <ac:spMk id="3" creationId="{F1404019-C3EA-4B75-BE65-6DA3531DC0A4}"/>
          </ac:spMkLst>
        </pc:spChg>
        <pc:picChg chg="add mod ord">
          <ac:chgData name="Isaak de Oliveira Machado" userId="b10956df8d4357b9" providerId="Windows Live" clId="Web-{DDE76116-CFAB-422F-83AF-8E890726D3B6}" dt="2018-07-14T17:35:16.284" v="64" actId="1076"/>
          <ac:picMkLst>
            <pc:docMk/>
            <pc:sldMk cId="783615006" sldId="264"/>
            <ac:picMk id="4" creationId="{B320A9D4-1324-466C-A2A1-4F5AF49152BE}"/>
          </ac:picMkLst>
        </pc:picChg>
      </pc:sldChg>
    </pc:docChg>
  </pc:docChgLst>
  <pc:docChgLst>
    <pc:chgData name="Isaak de Oliveira Machado" userId="b10956df8d4357b9" providerId="Windows Live" clId="Web-{2AAB5C8C-EA4D-4194-94DA-0F14B6C4B2DB}"/>
    <pc:docChg chg="addSld modSld">
      <pc:chgData name="Isaak de Oliveira Machado" userId="b10956df8d4357b9" providerId="Windows Live" clId="Web-{2AAB5C8C-EA4D-4194-94DA-0F14B6C4B2DB}" dt="2018-07-14T04:13:47.452" v="225" actId="20577"/>
      <pc:docMkLst>
        <pc:docMk/>
      </pc:docMkLst>
      <pc:sldChg chg="modSp">
        <pc:chgData name="Isaak de Oliveira Machado" userId="b10956df8d4357b9" providerId="Windows Live" clId="Web-{2AAB5C8C-EA4D-4194-94DA-0F14B6C4B2DB}" dt="2018-07-14T04:07:35.631" v="14" actId="20577"/>
        <pc:sldMkLst>
          <pc:docMk/>
          <pc:sldMk cId="1898821236" sldId="256"/>
        </pc:sldMkLst>
        <pc:spChg chg="mod">
          <ac:chgData name="Isaak de Oliveira Machado" userId="b10956df8d4357b9" providerId="Windows Live" clId="Web-{2AAB5C8C-EA4D-4194-94DA-0F14B6C4B2DB}" dt="2018-07-14T04:07:13.709" v="7" actId="20577"/>
          <ac:spMkLst>
            <pc:docMk/>
            <pc:sldMk cId="1898821236" sldId="256"/>
            <ac:spMk id="2" creationId="{00000000-0000-0000-0000-000000000000}"/>
          </ac:spMkLst>
        </pc:spChg>
        <pc:spChg chg="mod">
          <ac:chgData name="Isaak de Oliveira Machado" userId="b10956df8d4357b9" providerId="Windows Live" clId="Web-{2AAB5C8C-EA4D-4194-94DA-0F14B6C4B2DB}" dt="2018-07-14T04:07:35.631" v="14" actId="20577"/>
          <ac:spMkLst>
            <pc:docMk/>
            <pc:sldMk cId="1898821236" sldId="256"/>
            <ac:spMk id="3" creationId="{00000000-0000-0000-0000-000000000000}"/>
          </ac:spMkLst>
        </pc:spChg>
      </pc:sldChg>
      <pc:sldChg chg="modSp new">
        <pc:chgData name="Isaak de Oliveira Machado" userId="b10956df8d4357b9" providerId="Windows Live" clId="Web-{2AAB5C8C-EA4D-4194-94DA-0F14B6C4B2DB}" dt="2018-07-14T04:09:24.118" v="100" actId="20577"/>
        <pc:sldMkLst>
          <pc:docMk/>
          <pc:sldMk cId="3815135868" sldId="257"/>
        </pc:sldMkLst>
        <pc:spChg chg="mod">
          <ac:chgData name="Isaak de Oliveira Machado" userId="b10956df8d4357b9" providerId="Windows Live" clId="Web-{2AAB5C8C-EA4D-4194-94DA-0F14B6C4B2DB}" dt="2018-07-14T04:07:56.694" v="27" actId="20577"/>
          <ac:spMkLst>
            <pc:docMk/>
            <pc:sldMk cId="3815135868" sldId="257"/>
            <ac:spMk id="2" creationId="{80B3C994-1A86-4B0E-B32D-70F2EB0837DA}"/>
          </ac:spMkLst>
        </pc:spChg>
        <pc:spChg chg="mod">
          <ac:chgData name="Isaak de Oliveira Machado" userId="b10956df8d4357b9" providerId="Windows Live" clId="Web-{2AAB5C8C-EA4D-4194-94DA-0F14B6C4B2DB}" dt="2018-07-14T04:09:24.118" v="100" actId="20577"/>
          <ac:spMkLst>
            <pc:docMk/>
            <pc:sldMk cId="3815135868" sldId="257"/>
            <ac:spMk id="3" creationId="{093FE9F3-F5C8-40E7-A492-32A4C48AE072}"/>
          </ac:spMkLst>
        </pc:spChg>
      </pc:sldChg>
      <pc:sldChg chg="modSp new">
        <pc:chgData name="Isaak de Oliveira Machado" userId="b10956df8d4357b9" providerId="Windows Live" clId="Web-{2AAB5C8C-EA4D-4194-94DA-0F14B6C4B2DB}" dt="2018-07-14T04:09:49.821" v="116" actId="20577"/>
        <pc:sldMkLst>
          <pc:docMk/>
          <pc:sldMk cId="756218683" sldId="258"/>
        </pc:sldMkLst>
        <pc:spChg chg="mod">
          <ac:chgData name="Isaak de Oliveira Machado" userId="b10956df8d4357b9" providerId="Windows Live" clId="Web-{2AAB5C8C-EA4D-4194-94DA-0F14B6C4B2DB}" dt="2018-07-14T04:09:49.821" v="116" actId="20577"/>
          <ac:spMkLst>
            <pc:docMk/>
            <pc:sldMk cId="756218683" sldId="258"/>
            <ac:spMk id="2" creationId="{3B60D8EC-2214-40F9-90B4-0443B8BE30C2}"/>
          </ac:spMkLst>
        </pc:spChg>
      </pc:sldChg>
      <pc:sldChg chg="modSp new">
        <pc:chgData name="Isaak de Oliveira Machado" userId="b10956df8d4357b9" providerId="Windows Live" clId="Web-{2AAB5C8C-EA4D-4194-94DA-0F14B6C4B2DB}" dt="2018-07-14T04:10:12.994" v="138" actId="20577"/>
        <pc:sldMkLst>
          <pc:docMk/>
          <pc:sldMk cId="2176114048" sldId="259"/>
        </pc:sldMkLst>
        <pc:spChg chg="mod">
          <ac:chgData name="Isaak de Oliveira Machado" userId="b10956df8d4357b9" providerId="Windows Live" clId="Web-{2AAB5C8C-EA4D-4194-94DA-0F14B6C4B2DB}" dt="2018-07-14T04:10:12.994" v="138" actId="20577"/>
          <ac:spMkLst>
            <pc:docMk/>
            <pc:sldMk cId="2176114048" sldId="259"/>
            <ac:spMk id="2" creationId="{32EE5FE3-5E26-4447-B827-72438DD08F4F}"/>
          </ac:spMkLst>
        </pc:spChg>
      </pc:sldChg>
      <pc:sldChg chg="modSp new">
        <pc:chgData name="Isaak de Oliveira Machado" userId="b10956df8d4357b9" providerId="Windows Live" clId="Web-{2AAB5C8C-EA4D-4194-94DA-0F14B6C4B2DB}" dt="2018-07-14T04:10:48.698" v="170" actId="20577"/>
        <pc:sldMkLst>
          <pc:docMk/>
          <pc:sldMk cId="1238806959" sldId="260"/>
        </pc:sldMkLst>
        <pc:spChg chg="mod">
          <ac:chgData name="Isaak de Oliveira Machado" userId="b10956df8d4357b9" providerId="Windows Live" clId="Web-{2AAB5C8C-EA4D-4194-94DA-0F14B6C4B2DB}" dt="2018-07-14T04:10:48.698" v="170" actId="20577"/>
          <ac:spMkLst>
            <pc:docMk/>
            <pc:sldMk cId="1238806959" sldId="260"/>
            <ac:spMk id="2" creationId="{C083D508-DEF9-4C58-AC95-134223CB840B}"/>
          </ac:spMkLst>
        </pc:spChg>
      </pc:sldChg>
      <pc:sldChg chg="modSp new">
        <pc:chgData name="Isaak de Oliveira Machado" userId="b10956df8d4357b9" providerId="Windows Live" clId="Web-{2AAB5C8C-EA4D-4194-94DA-0F14B6C4B2DB}" dt="2018-07-14T04:11:33.012" v="182" actId="20577"/>
        <pc:sldMkLst>
          <pc:docMk/>
          <pc:sldMk cId="2482643792" sldId="261"/>
        </pc:sldMkLst>
        <pc:spChg chg="mod">
          <ac:chgData name="Isaak de Oliveira Machado" userId="b10956df8d4357b9" providerId="Windows Live" clId="Web-{2AAB5C8C-EA4D-4194-94DA-0F14B6C4B2DB}" dt="2018-07-14T04:11:33.012" v="182" actId="20577"/>
          <ac:spMkLst>
            <pc:docMk/>
            <pc:sldMk cId="2482643792" sldId="261"/>
            <ac:spMk id="2" creationId="{80CAE665-6B3F-4B18-8F73-C140A9C471EC}"/>
          </ac:spMkLst>
        </pc:spChg>
      </pc:sldChg>
      <pc:sldChg chg="modSp new">
        <pc:chgData name="Isaak de Oliveira Machado" userId="b10956df8d4357b9" providerId="Windows Live" clId="Web-{2AAB5C8C-EA4D-4194-94DA-0F14B6C4B2DB}" dt="2018-07-14T04:13:11.685" v="195" actId="20577"/>
        <pc:sldMkLst>
          <pc:docMk/>
          <pc:sldMk cId="3265830680" sldId="262"/>
        </pc:sldMkLst>
        <pc:spChg chg="mod">
          <ac:chgData name="Isaak de Oliveira Machado" userId="b10956df8d4357b9" providerId="Windows Live" clId="Web-{2AAB5C8C-EA4D-4194-94DA-0F14B6C4B2DB}" dt="2018-07-14T04:13:11.685" v="195" actId="20577"/>
          <ac:spMkLst>
            <pc:docMk/>
            <pc:sldMk cId="3265830680" sldId="262"/>
            <ac:spMk id="2" creationId="{9B21BD75-F1A6-4A0C-8E1A-C2FB6B137CA2}"/>
          </ac:spMkLst>
        </pc:spChg>
      </pc:sldChg>
      <pc:sldChg chg="modSp new">
        <pc:chgData name="Isaak de Oliveira Machado" userId="b10956df8d4357b9" providerId="Windows Live" clId="Web-{2AAB5C8C-EA4D-4194-94DA-0F14B6C4B2DB}" dt="2018-07-14T04:13:20.467" v="201" actId="20577"/>
        <pc:sldMkLst>
          <pc:docMk/>
          <pc:sldMk cId="1046574749" sldId="263"/>
        </pc:sldMkLst>
        <pc:spChg chg="mod">
          <ac:chgData name="Isaak de Oliveira Machado" userId="b10956df8d4357b9" providerId="Windows Live" clId="Web-{2AAB5C8C-EA4D-4194-94DA-0F14B6C4B2DB}" dt="2018-07-14T04:13:20.467" v="201" actId="20577"/>
          <ac:spMkLst>
            <pc:docMk/>
            <pc:sldMk cId="1046574749" sldId="263"/>
            <ac:spMk id="2" creationId="{CB4438E2-2BE5-419F-96CC-41B6C2FC6AA5}"/>
          </ac:spMkLst>
        </pc:spChg>
      </pc:sldChg>
      <pc:sldChg chg="modSp new">
        <pc:chgData name="Isaak de Oliveira Machado" userId="b10956df8d4357b9" providerId="Windows Live" clId="Web-{2AAB5C8C-EA4D-4194-94DA-0F14B6C4B2DB}" dt="2018-07-14T04:13:33.405" v="213" actId="20577"/>
        <pc:sldMkLst>
          <pc:docMk/>
          <pc:sldMk cId="783615006" sldId="264"/>
        </pc:sldMkLst>
        <pc:spChg chg="mod">
          <ac:chgData name="Isaak de Oliveira Machado" userId="b10956df8d4357b9" providerId="Windows Live" clId="Web-{2AAB5C8C-EA4D-4194-94DA-0F14B6C4B2DB}" dt="2018-07-14T04:13:33.405" v="213" actId="20577"/>
          <ac:spMkLst>
            <pc:docMk/>
            <pc:sldMk cId="783615006" sldId="264"/>
            <ac:spMk id="2" creationId="{9D69C122-E4C5-4102-A453-FEFFE3864898}"/>
          </ac:spMkLst>
        </pc:spChg>
      </pc:sldChg>
      <pc:sldChg chg="modSp new">
        <pc:chgData name="Isaak de Oliveira Machado" userId="b10956df8d4357b9" providerId="Windows Live" clId="Web-{2AAB5C8C-EA4D-4194-94DA-0F14B6C4B2DB}" dt="2018-07-14T04:13:45.874" v="223" actId="20577"/>
        <pc:sldMkLst>
          <pc:docMk/>
          <pc:sldMk cId="341229012" sldId="265"/>
        </pc:sldMkLst>
        <pc:spChg chg="mod">
          <ac:chgData name="Isaak de Oliveira Machado" userId="b10956df8d4357b9" providerId="Windows Live" clId="Web-{2AAB5C8C-EA4D-4194-94DA-0F14B6C4B2DB}" dt="2018-07-14T04:13:45.874" v="223" actId="20577"/>
          <ac:spMkLst>
            <pc:docMk/>
            <pc:sldMk cId="341229012" sldId="265"/>
            <ac:spMk id="2" creationId="{434A20F2-3EEA-4CCD-BA7A-2F3D141C600B}"/>
          </ac:spMkLst>
        </pc:spChg>
      </pc:sldChg>
    </pc:docChg>
  </pc:docChgLst>
  <pc:docChgLst>
    <pc:chgData name="Isaak de Oliveira Machado" userId="b10956df8d4357b9" providerId="Windows Live" clId="Web-{C044051B-0FC8-4592-A509-7EDC5969E025}"/>
    <pc:docChg chg="addSld modSld">
      <pc:chgData name="Isaak de Oliveira Machado" userId="b10956df8d4357b9" providerId="Windows Live" clId="Web-{C044051B-0FC8-4592-A509-7EDC5969E025}" dt="2018-07-14T13:25:42.476" v="142" actId="20577"/>
      <pc:docMkLst>
        <pc:docMk/>
      </pc:docMkLst>
      <pc:sldChg chg="modSp">
        <pc:chgData name="Isaak de Oliveira Machado" userId="b10956df8d4357b9" providerId="Windows Live" clId="Web-{C044051B-0FC8-4592-A509-7EDC5969E025}" dt="2018-07-14T04:23:29.740" v="71" actId="20577"/>
        <pc:sldMkLst>
          <pc:docMk/>
          <pc:sldMk cId="3815135868" sldId="257"/>
        </pc:sldMkLst>
        <pc:spChg chg="mod">
          <ac:chgData name="Isaak de Oliveira Machado" userId="b10956df8d4357b9" providerId="Windows Live" clId="Web-{C044051B-0FC8-4592-A509-7EDC5969E025}" dt="2018-07-14T04:23:29.740" v="71" actId="20577"/>
          <ac:spMkLst>
            <pc:docMk/>
            <pc:sldMk cId="3815135868" sldId="257"/>
            <ac:spMk id="3" creationId="{093FE9F3-F5C8-40E7-A492-32A4C48AE072}"/>
          </ac:spMkLst>
        </pc:spChg>
      </pc:sldChg>
      <pc:sldChg chg="modSp new">
        <pc:chgData name="Isaak de Oliveira Machado" userId="b10956df8d4357b9" providerId="Windows Live" clId="Web-{C044051B-0FC8-4592-A509-7EDC5969E025}" dt="2018-07-14T04:31:05.037" v="94" actId="20577"/>
        <pc:sldMkLst>
          <pc:docMk/>
          <pc:sldMk cId="3200407100" sldId="266"/>
        </pc:sldMkLst>
        <pc:spChg chg="mod">
          <ac:chgData name="Isaak de Oliveira Machado" userId="b10956df8d4357b9" providerId="Windows Live" clId="Web-{C044051B-0FC8-4592-A509-7EDC5969E025}" dt="2018-07-14T04:30:53.865" v="78" actId="20577"/>
          <ac:spMkLst>
            <pc:docMk/>
            <pc:sldMk cId="3200407100" sldId="266"/>
            <ac:spMk id="2" creationId="{D5ACBB36-04F8-402F-B41A-40C23F21EEFB}"/>
          </ac:spMkLst>
        </pc:spChg>
        <pc:spChg chg="mod">
          <ac:chgData name="Isaak de Oliveira Machado" userId="b10956df8d4357b9" providerId="Windows Live" clId="Web-{C044051B-0FC8-4592-A509-7EDC5969E025}" dt="2018-07-14T04:31:05.037" v="94" actId="20577"/>
          <ac:spMkLst>
            <pc:docMk/>
            <pc:sldMk cId="3200407100" sldId="266"/>
            <ac:spMk id="3" creationId="{A0814CA8-FD42-457B-8033-FF621A3921BC}"/>
          </ac:spMkLst>
        </pc:spChg>
      </pc:sldChg>
      <pc:sldChg chg="modSp new">
        <pc:chgData name="Isaak de Oliveira Machado" userId="b10956df8d4357b9" providerId="Windows Live" clId="Web-{C044051B-0FC8-4592-A509-7EDC5969E025}" dt="2018-07-14T13:03:08.798" v="140" actId="20577"/>
        <pc:sldMkLst>
          <pc:docMk/>
          <pc:sldMk cId="1806149158" sldId="267"/>
        </pc:sldMkLst>
        <pc:spChg chg="mod">
          <ac:chgData name="Isaak de Oliveira Machado" userId="b10956df8d4357b9" providerId="Windows Live" clId="Web-{C044051B-0FC8-4592-A509-7EDC5969E025}" dt="2018-07-14T13:02:33.844" v="103" actId="20577"/>
          <ac:spMkLst>
            <pc:docMk/>
            <pc:sldMk cId="1806149158" sldId="267"/>
            <ac:spMk id="2" creationId="{47DC9F67-87D0-4226-99C9-719A9C1B9CD9}"/>
          </ac:spMkLst>
        </pc:spChg>
        <pc:spChg chg="mod">
          <ac:chgData name="Isaak de Oliveira Machado" userId="b10956df8d4357b9" providerId="Windows Live" clId="Web-{C044051B-0FC8-4592-A509-7EDC5969E025}" dt="2018-07-14T13:03:08.798" v="140" actId="20577"/>
          <ac:spMkLst>
            <pc:docMk/>
            <pc:sldMk cId="1806149158" sldId="267"/>
            <ac:spMk id="3" creationId="{61A75B0A-37FA-408A-8EAD-745C6101AAD4}"/>
          </ac:spMkLst>
        </pc:spChg>
      </pc:sldChg>
    </pc:docChg>
  </pc:docChgLst>
  <pc:docChgLst>
    <pc:chgData name="Isaak de Oliveira Machado" userId="b10956df8d4357b9" providerId="Windows Live" clId="Web-{7A307C8C-3B9F-42CB-9C8B-A9E4BD387A06}"/>
    <pc:docChg chg="addSld delSld modSld">
      <pc:chgData name="Isaak de Oliveira Machado" userId="b10956df8d4357b9" providerId="Windows Live" clId="Web-{7A307C8C-3B9F-42CB-9C8B-A9E4BD387A06}" dt="2018-07-14T18:08:45.717" v="206"/>
      <pc:docMkLst>
        <pc:docMk/>
      </pc:docMkLst>
      <pc:sldChg chg="addSp delSp modSp">
        <pc:chgData name="Isaak de Oliveira Machado" userId="b10956df8d4357b9" providerId="Windows Live" clId="Web-{7A307C8C-3B9F-42CB-9C8B-A9E4BD387A06}" dt="2018-07-14T18:08:45.717" v="206"/>
        <pc:sldMkLst>
          <pc:docMk/>
          <pc:sldMk cId="756218683" sldId="258"/>
        </pc:sldMkLst>
        <pc:spChg chg="del">
          <ac:chgData name="Isaak de Oliveira Machado" userId="b10956df8d4357b9" providerId="Windows Live" clId="Web-{7A307C8C-3B9F-42CB-9C8B-A9E4BD387A06}" dt="2018-07-14T18:06:54.135" v="199"/>
          <ac:spMkLst>
            <pc:docMk/>
            <pc:sldMk cId="756218683" sldId="258"/>
            <ac:spMk id="3" creationId="{08CFEC10-2E3C-47BF-ACB6-60EAE5DB1A28}"/>
          </ac:spMkLst>
        </pc:spChg>
        <pc:spChg chg="add mod">
          <ac:chgData name="Isaak de Oliveira Machado" userId="b10956df8d4357b9" providerId="Windows Live" clId="Web-{7A307C8C-3B9F-42CB-9C8B-A9E4BD387A06}" dt="2018-07-14T18:08:45.717" v="206"/>
          <ac:spMkLst>
            <pc:docMk/>
            <pc:sldMk cId="756218683" sldId="258"/>
            <ac:spMk id="7" creationId="{041CE43B-C04A-4DFA-84E4-6DAAF5D848A8}"/>
          </ac:spMkLst>
        </pc:spChg>
        <pc:picChg chg="add del mod ord">
          <ac:chgData name="Isaak de Oliveira Machado" userId="b10956df8d4357b9" providerId="Windows Live" clId="Web-{7A307C8C-3B9F-42CB-9C8B-A9E4BD387A06}" dt="2018-07-14T18:08:45.717" v="206"/>
          <ac:picMkLst>
            <pc:docMk/>
            <pc:sldMk cId="756218683" sldId="258"/>
            <ac:picMk id="4" creationId="{359D42F8-5BF7-4214-9F8C-8FEB4B779A8A}"/>
          </ac:picMkLst>
        </pc:picChg>
      </pc:sldChg>
      <pc:sldChg chg="addSp delSp modSp new del">
        <pc:chgData name="Isaak de Oliveira Machado" userId="b10956df8d4357b9" providerId="Windows Live" clId="Web-{7A307C8C-3B9F-42CB-9C8B-A9E4BD387A06}" dt="2018-07-14T17:43:31.654" v="16"/>
        <pc:sldMkLst>
          <pc:docMk/>
          <pc:sldMk cId="2766171844" sldId="268"/>
        </pc:sldMkLst>
        <pc:spChg chg="del">
          <ac:chgData name="Isaak de Oliveira Machado" userId="b10956df8d4357b9" providerId="Windows Live" clId="Web-{7A307C8C-3B9F-42CB-9C8B-A9E4BD387A06}" dt="2018-07-14T17:42:43.313" v="10"/>
          <ac:spMkLst>
            <pc:docMk/>
            <pc:sldMk cId="2766171844" sldId="268"/>
            <ac:spMk id="3" creationId="{BC878E42-25EA-45E0-BAC5-598418486A9C}"/>
          </ac:spMkLst>
        </pc:spChg>
        <pc:spChg chg="add del mod">
          <ac:chgData name="Isaak de Oliveira Machado" userId="b10956df8d4357b9" providerId="Windows Live" clId="Web-{7A307C8C-3B9F-42CB-9C8B-A9E4BD387A06}" dt="2018-07-14T17:43:25.295" v="12"/>
          <ac:spMkLst>
            <pc:docMk/>
            <pc:sldMk cId="2766171844" sldId="268"/>
            <ac:spMk id="7" creationId="{122A53F3-1ED4-4728-BC5C-DC4F812F919F}"/>
          </ac:spMkLst>
        </pc:spChg>
        <pc:spChg chg="add mod">
          <ac:chgData name="Isaak de Oliveira Machado" userId="b10956df8d4357b9" providerId="Windows Live" clId="Web-{7A307C8C-3B9F-42CB-9C8B-A9E4BD387A06}" dt="2018-07-14T17:43:29.685" v="15"/>
          <ac:spMkLst>
            <pc:docMk/>
            <pc:sldMk cId="2766171844" sldId="268"/>
            <ac:spMk id="11" creationId="{71B0F89A-B54D-4016-B4BD-FD4DCFA70754}"/>
          </ac:spMkLst>
        </pc:spChg>
        <pc:picChg chg="add del mod ord">
          <ac:chgData name="Isaak de Oliveira Machado" userId="b10956df8d4357b9" providerId="Windows Live" clId="Web-{7A307C8C-3B9F-42CB-9C8B-A9E4BD387A06}" dt="2018-07-14T17:43:22.873" v="11"/>
          <ac:picMkLst>
            <pc:docMk/>
            <pc:sldMk cId="2766171844" sldId="268"/>
            <ac:picMk id="4" creationId="{AA9534D0-3D74-41EB-9C00-90B02BC9650D}"/>
          </ac:picMkLst>
        </pc:picChg>
        <pc:picChg chg="add del mod ord">
          <ac:chgData name="Isaak de Oliveira Machado" userId="b10956df8d4357b9" providerId="Windows Live" clId="Web-{7A307C8C-3B9F-42CB-9C8B-A9E4BD387A06}" dt="2018-07-14T17:43:29.685" v="15"/>
          <ac:picMkLst>
            <pc:docMk/>
            <pc:sldMk cId="2766171844" sldId="268"/>
            <ac:picMk id="8" creationId="{974F7A65-4441-4FE3-953E-041DD48375DD}"/>
          </ac:picMkLst>
        </pc:picChg>
      </pc:sldChg>
      <pc:sldChg chg="addSp delSp modSp new">
        <pc:chgData name="Isaak de Oliveira Machado" userId="b10956df8d4357b9" providerId="Windows Live" clId="Web-{7A307C8C-3B9F-42CB-9C8B-A9E4BD387A06}" dt="2018-07-14T17:44:42.524" v="25" actId="20577"/>
        <pc:sldMkLst>
          <pc:docMk/>
          <pc:sldMk cId="3943407228" sldId="268"/>
        </pc:sldMkLst>
        <pc:spChg chg="mod">
          <ac:chgData name="Isaak de Oliveira Machado" userId="b10956df8d4357b9" providerId="Windows Live" clId="Web-{7A307C8C-3B9F-42CB-9C8B-A9E4BD387A06}" dt="2018-07-14T17:44:42.524" v="25" actId="20577"/>
          <ac:spMkLst>
            <pc:docMk/>
            <pc:sldMk cId="3943407228" sldId="268"/>
            <ac:spMk id="2" creationId="{F71AF92B-77E2-4AD4-82F8-844D69EFE7F5}"/>
          </ac:spMkLst>
        </pc:spChg>
        <pc:spChg chg="del">
          <ac:chgData name="Isaak de Oliveira Machado" userId="b10956df8d4357b9" providerId="Windows Live" clId="Web-{7A307C8C-3B9F-42CB-9C8B-A9E4BD387A06}" dt="2018-07-14T17:44:25.197" v="18"/>
          <ac:spMkLst>
            <pc:docMk/>
            <pc:sldMk cId="3943407228" sldId="268"/>
            <ac:spMk id="3" creationId="{6CFBD537-0391-42CD-8052-349ECB8B621A}"/>
          </ac:spMkLst>
        </pc:spChg>
        <pc:picChg chg="add mod ord">
          <ac:chgData name="Isaak de Oliveira Machado" userId="b10956df8d4357b9" providerId="Windows Live" clId="Web-{7A307C8C-3B9F-42CB-9C8B-A9E4BD387A06}" dt="2018-07-14T17:44:35.353" v="20" actId="1076"/>
          <ac:picMkLst>
            <pc:docMk/>
            <pc:sldMk cId="3943407228" sldId="268"/>
            <ac:picMk id="4" creationId="{D7682D3B-3E8A-4DF1-8123-758C23A0295D}"/>
          </ac:picMkLst>
        </pc:picChg>
      </pc:sldChg>
      <pc:sldChg chg="addSp delSp modSp del">
        <pc:chgData name="Isaak de Oliveira Machado" userId="b10956df8d4357b9" providerId="Windows Live" clId="Web-{7A307C8C-3B9F-42CB-9C8B-A9E4BD387A06}" dt="2018-07-14T17:42:20.391" v="8"/>
        <pc:sldMkLst>
          <pc:docMk/>
          <pc:sldMk cId="4083835599" sldId="268"/>
        </pc:sldMkLst>
        <pc:spChg chg="del">
          <ac:chgData name="Isaak de Oliveira Machado" userId="b10956df8d4357b9" providerId="Windows Live" clId="Web-{7A307C8C-3B9F-42CB-9C8B-A9E4BD387A06}" dt="2018-07-14T17:41:43.847" v="0"/>
          <ac:spMkLst>
            <pc:docMk/>
            <pc:sldMk cId="4083835599" sldId="268"/>
            <ac:spMk id="3" creationId="{A33792E3-2F58-4639-B4BD-C9591E2CD0F4}"/>
          </ac:spMkLst>
        </pc:spChg>
        <pc:picChg chg="add mod ord">
          <ac:chgData name="Isaak de Oliveira Machado" userId="b10956df8d4357b9" providerId="Windows Live" clId="Web-{7A307C8C-3B9F-42CB-9C8B-A9E4BD387A06}" dt="2018-07-14T17:42:17.032" v="7" actId="1076"/>
          <ac:picMkLst>
            <pc:docMk/>
            <pc:sldMk cId="4083835599" sldId="268"/>
            <ac:picMk id="4" creationId="{9378D9EA-89CE-49D2-9194-6797D126F34D}"/>
          </ac:picMkLst>
        </pc:picChg>
      </pc:sldChg>
      <pc:sldChg chg="addSp delSp modSp new">
        <pc:chgData name="Isaak de Oliveira Machado" userId="b10956df8d4357b9" providerId="Windows Live" clId="Web-{7A307C8C-3B9F-42CB-9C8B-A9E4BD387A06}" dt="2018-07-14T17:46:46.008" v="46" actId="14100"/>
        <pc:sldMkLst>
          <pc:docMk/>
          <pc:sldMk cId="1171685245" sldId="269"/>
        </pc:sldMkLst>
        <pc:spChg chg="mod">
          <ac:chgData name="Isaak de Oliveira Machado" userId="b10956df8d4357b9" providerId="Windows Live" clId="Web-{7A307C8C-3B9F-42CB-9C8B-A9E4BD387A06}" dt="2018-07-14T17:45:03.571" v="41" actId="20577"/>
          <ac:spMkLst>
            <pc:docMk/>
            <pc:sldMk cId="1171685245" sldId="269"/>
            <ac:spMk id="2" creationId="{FB0BA0F8-1C0A-4EC4-9C7A-3636E3BF5C44}"/>
          </ac:spMkLst>
        </pc:spChg>
        <pc:spChg chg="del">
          <ac:chgData name="Isaak de Oliveira Machado" userId="b10956df8d4357b9" providerId="Windows Live" clId="Web-{7A307C8C-3B9F-42CB-9C8B-A9E4BD387A06}" dt="2018-07-14T17:46:35.586" v="44"/>
          <ac:spMkLst>
            <pc:docMk/>
            <pc:sldMk cId="1171685245" sldId="269"/>
            <ac:spMk id="3" creationId="{CDAD3CB9-723D-488A-A8D7-FA029A57E813}"/>
          </ac:spMkLst>
        </pc:spChg>
        <pc:picChg chg="add mod ord">
          <ac:chgData name="Isaak de Oliveira Machado" userId="b10956df8d4357b9" providerId="Windows Live" clId="Web-{7A307C8C-3B9F-42CB-9C8B-A9E4BD387A06}" dt="2018-07-14T17:46:46.008" v="46" actId="14100"/>
          <ac:picMkLst>
            <pc:docMk/>
            <pc:sldMk cId="1171685245" sldId="269"/>
            <ac:picMk id="4" creationId="{42FFE319-908F-4815-8B4F-5CD35AC98276}"/>
          </ac:picMkLst>
        </pc:picChg>
      </pc:sldChg>
      <pc:sldChg chg="addSp delSp modSp new">
        <pc:chgData name="Isaak de Oliveira Machado" userId="b10956df8d4357b9" providerId="Windows Live" clId="Web-{7A307C8C-3B9F-42CB-9C8B-A9E4BD387A06}" dt="2018-07-14T17:52:39.700" v="75" actId="20577"/>
        <pc:sldMkLst>
          <pc:docMk/>
          <pc:sldMk cId="3394960849" sldId="270"/>
        </pc:sldMkLst>
        <pc:spChg chg="mod">
          <ac:chgData name="Isaak de Oliveira Machado" userId="b10956df8d4357b9" providerId="Windows Live" clId="Web-{7A307C8C-3B9F-42CB-9C8B-A9E4BD387A06}" dt="2018-07-14T17:52:39.700" v="75" actId="20577"/>
          <ac:spMkLst>
            <pc:docMk/>
            <pc:sldMk cId="3394960849" sldId="270"/>
            <ac:spMk id="2" creationId="{3487AA26-FC9E-4A6F-9EE7-8393760CD785}"/>
          </ac:spMkLst>
        </pc:spChg>
        <pc:spChg chg="del">
          <ac:chgData name="Isaak de Oliveira Machado" userId="b10956df8d4357b9" providerId="Windows Live" clId="Web-{7A307C8C-3B9F-42CB-9C8B-A9E4BD387A06}" dt="2018-07-14T17:47:43.961" v="48"/>
          <ac:spMkLst>
            <pc:docMk/>
            <pc:sldMk cId="3394960849" sldId="270"/>
            <ac:spMk id="3" creationId="{6F009B77-0DC2-481F-B853-4B76DCC0B457}"/>
          </ac:spMkLst>
        </pc:spChg>
        <pc:picChg chg="add mod ord">
          <ac:chgData name="Isaak de Oliveira Machado" userId="b10956df8d4357b9" providerId="Windows Live" clId="Web-{7A307C8C-3B9F-42CB-9C8B-A9E4BD387A06}" dt="2018-07-14T17:47:48.868" v="50" actId="14100"/>
          <ac:picMkLst>
            <pc:docMk/>
            <pc:sldMk cId="3394960849" sldId="270"/>
            <ac:picMk id="4" creationId="{093B1BA0-A6CB-446A-8C20-8C3F3B063445}"/>
          </ac:picMkLst>
        </pc:picChg>
      </pc:sldChg>
      <pc:sldChg chg="addSp delSp modSp new">
        <pc:chgData name="Isaak de Oliveira Machado" userId="b10956df8d4357b9" providerId="Windows Live" clId="Web-{7A307C8C-3B9F-42CB-9C8B-A9E4BD387A06}" dt="2018-07-14T17:52:51.185" v="91" actId="20577"/>
        <pc:sldMkLst>
          <pc:docMk/>
          <pc:sldMk cId="3229224539" sldId="271"/>
        </pc:sldMkLst>
        <pc:spChg chg="mod">
          <ac:chgData name="Isaak de Oliveira Machado" userId="b10956df8d4357b9" providerId="Windows Live" clId="Web-{7A307C8C-3B9F-42CB-9C8B-A9E4BD387A06}" dt="2018-07-14T17:52:51.185" v="91" actId="20577"/>
          <ac:spMkLst>
            <pc:docMk/>
            <pc:sldMk cId="3229224539" sldId="271"/>
            <ac:spMk id="2" creationId="{71FE7F75-A946-4C98-9355-E7622D12B457}"/>
          </ac:spMkLst>
        </pc:spChg>
        <pc:spChg chg="del">
          <ac:chgData name="Isaak de Oliveira Machado" userId="b10956df8d4357b9" providerId="Windows Live" clId="Web-{7A307C8C-3B9F-42CB-9C8B-A9E4BD387A06}" dt="2018-07-14T17:49:00.338" v="52"/>
          <ac:spMkLst>
            <pc:docMk/>
            <pc:sldMk cId="3229224539" sldId="271"/>
            <ac:spMk id="3" creationId="{8AF7446F-1A12-41C0-BD99-9A13F9380CEC}"/>
          </ac:spMkLst>
        </pc:spChg>
        <pc:picChg chg="add mod ord">
          <ac:chgData name="Isaak de Oliveira Machado" userId="b10956df8d4357b9" providerId="Windows Live" clId="Web-{7A307C8C-3B9F-42CB-9C8B-A9E4BD387A06}" dt="2018-07-14T17:49:59.525" v="63" actId="14100"/>
          <ac:picMkLst>
            <pc:docMk/>
            <pc:sldMk cId="3229224539" sldId="271"/>
            <ac:picMk id="4" creationId="{A3004B9A-041E-46CA-9749-8121F4C27CF8}"/>
          </ac:picMkLst>
        </pc:picChg>
        <pc:picChg chg="add del mod">
          <ac:chgData name="Isaak de Oliveira Machado" userId="b10956df8d4357b9" providerId="Windows Live" clId="Web-{7A307C8C-3B9F-42CB-9C8B-A9E4BD387A06}" dt="2018-07-14T17:49:43.166" v="58"/>
          <ac:picMkLst>
            <pc:docMk/>
            <pc:sldMk cId="3229224539" sldId="271"/>
            <ac:picMk id="6" creationId="{42D1B385-B08C-46BF-99B7-66A2DDD736F3}"/>
          </ac:picMkLst>
        </pc:picChg>
      </pc:sldChg>
      <pc:sldChg chg="addSp delSp modSp new">
        <pc:chgData name="Isaak de Oliveira Machado" userId="b10956df8d4357b9" providerId="Windows Live" clId="Web-{7A307C8C-3B9F-42CB-9C8B-A9E4BD387A06}" dt="2018-07-14T17:53:02.451" v="106" actId="20577"/>
        <pc:sldMkLst>
          <pc:docMk/>
          <pc:sldMk cId="1081341683" sldId="272"/>
        </pc:sldMkLst>
        <pc:spChg chg="mod">
          <ac:chgData name="Isaak de Oliveira Machado" userId="b10956df8d4357b9" providerId="Windows Live" clId="Web-{7A307C8C-3B9F-42CB-9C8B-A9E4BD387A06}" dt="2018-07-14T17:53:02.451" v="106" actId="20577"/>
          <ac:spMkLst>
            <pc:docMk/>
            <pc:sldMk cId="1081341683" sldId="272"/>
            <ac:spMk id="2" creationId="{6141D3AF-419F-494E-B98A-7B838D0193DE}"/>
          </ac:spMkLst>
        </pc:spChg>
        <pc:spChg chg="del">
          <ac:chgData name="Isaak de Oliveira Machado" userId="b10956df8d4357b9" providerId="Windows Live" clId="Web-{7A307C8C-3B9F-42CB-9C8B-A9E4BD387A06}" dt="2018-07-14T17:49:47.619" v="60"/>
          <ac:spMkLst>
            <pc:docMk/>
            <pc:sldMk cId="1081341683" sldId="272"/>
            <ac:spMk id="3" creationId="{DAC327AA-12B7-4929-BA28-7D7CCD35FE01}"/>
          </ac:spMkLst>
        </pc:spChg>
        <pc:picChg chg="add mod ord">
          <ac:chgData name="Isaak de Oliveira Machado" userId="b10956df8d4357b9" providerId="Windows Live" clId="Web-{7A307C8C-3B9F-42CB-9C8B-A9E4BD387A06}" dt="2018-07-14T17:49:54.853" v="62" actId="14100"/>
          <ac:picMkLst>
            <pc:docMk/>
            <pc:sldMk cId="1081341683" sldId="272"/>
            <ac:picMk id="4" creationId="{EDA50F43-1567-4F25-B116-434AA7FE9CE5}"/>
          </ac:picMkLst>
        </pc:picChg>
      </pc:sldChg>
      <pc:sldChg chg="addSp delSp modSp new">
        <pc:chgData name="Isaak de Oliveira Machado" userId="b10956df8d4357b9" providerId="Windows Live" clId="Web-{7A307C8C-3B9F-42CB-9C8B-A9E4BD387A06}" dt="2018-07-14T17:53:12.576" v="115" actId="20577"/>
        <pc:sldMkLst>
          <pc:docMk/>
          <pc:sldMk cId="3284728114" sldId="273"/>
        </pc:sldMkLst>
        <pc:spChg chg="mod">
          <ac:chgData name="Isaak de Oliveira Machado" userId="b10956df8d4357b9" providerId="Windows Live" clId="Web-{7A307C8C-3B9F-42CB-9C8B-A9E4BD387A06}" dt="2018-07-14T17:53:12.576" v="115" actId="20577"/>
          <ac:spMkLst>
            <pc:docMk/>
            <pc:sldMk cId="3284728114" sldId="273"/>
            <ac:spMk id="2" creationId="{0EB0C406-48C7-4D3E-A18E-789F541FBAEE}"/>
          </ac:spMkLst>
        </pc:spChg>
        <pc:spChg chg="del">
          <ac:chgData name="Isaak de Oliveira Machado" userId="b10956df8d4357b9" providerId="Windows Live" clId="Web-{7A307C8C-3B9F-42CB-9C8B-A9E4BD387A06}" dt="2018-07-14T17:51:01.355" v="65"/>
          <ac:spMkLst>
            <pc:docMk/>
            <pc:sldMk cId="3284728114" sldId="273"/>
            <ac:spMk id="3" creationId="{190844DF-9B77-4D7D-A53C-6DA486203D89}"/>
          </ac:spMkLst>
        </pc:spChg>
        <pc:spChg chg="add del mod">
          <ac:chgData name="Isaak de Oliveira Machado" userId="b10956df8d4357b9" providerId="Windows Live" clId="Web-{7A307C8C-3B9F-42CB-9C8B-A9E4BD387A06}" dt="2018-07-14T17:51:57.028" v="69"/>
          <ac:spMkLst>
            <pc:docMk/>
            <pc:sldMk cId="3284728114" sldId="273"/>
            <ac:spMk id="7" creationId="{B17D7143-C2A6-424E-9A55-40C8D6958DEE}"/>
          </ac:spMkLst>
        </pc:spChg>
        <pc:picChg chg="add del mod ord">
          <ac:chgData name="Isaak de Oliveira Machado" userId="b10956df8d4357b9" providerId="Windows Live" clId="Web-{7A307C8C-3B9F-42CB-9C8B-A9E4BD387A06}" dt="2018-07-14T17:51:55.856" v="68"/>
          <ac:picMkLst>
            <pc:docMk/>
            <pc:sldMk cId="3284728114" sldId="273"/>
            <ac:picMk id="4" creationId="{1F9C81E3-1F5D-435B-B867-13CACACA308D}"/>
          </ac:picMkLst>
        </pc:picChg>
        <pc:picChg chg="add mod ord">
          <ac:chgData name="Isaak de Oliveira Machado" userId="b10956df8d4357b9" providerId="Windows Live" clId="Web-{7A307C8C-3B9F-42CB-9C8B-A9E4BD387A06}" dt="2018-07-14T17:52:03.371" v="71" actId="14100"/>
          <ac:picMkLst>
            <pc:docMk/>
            <pc:sldMk cId="3284728114" sldId="273"/>
            <ac:picMk id="8" creationId="{3F1084D2-20A1-4B66-88EE-C3344B253930}"/>
          </ac:picMkLst>
        </pc:picChg>
      </pc:sldChg>
      <pc:sldChg chg="addSp delSp modSp new">
        <pc:chgData name="Isaak de Oliveira Machado" userId="b10956df8d4357b9" providerId="Windows Live" clId="Web-{7A307C8C-3B9F-42CB-9C8B-A9E4BD387A06}" dt="2018-07-14T17:54:16.265" v="131" actId="20577"/>
        <pc:sldMkLst>
          <pc:docMk/>
          <pc:sldMk cId="3491756184" sldId="274"/>
        </pc:sldMkLst>
        <pc:spChg chg="mod">
          <ac:chgData name="Isaak de Oliveira Machado" userId="b10956df8d4357b9" providerId="Windows Live" clId="Web-{7A307C8C-3B9F-42CB-9C8B-A9E4BD387A06}" dt="2018-07-14T17:54:16.265" v="131" actId="20577"/>
          <ac:spMkLst>
            <pc:docMk/>
            <pc:sldMk cId="3491756184" sldId="274"/>
            <ac:spMk id="2" creationId="{1B6F7983-9B40-4FDB-9238-AEE735D556E0}"/>
          </ac:spMkLst>
        </pc:spChg>
        <pc:spChg chg="del">
          <ac:chgData name="Isaak de Oliveira Machado" userId="b10956df8d4357b9" providerId="Windows Live" clId="Web-{7A307C8C-3B9F-42CB-9C8B-A9E4BD387A06}" dt="2018-07-14T17:53:56.624" v="118"/>
          <ac:spMkLst>
            <pc:docMk/>
            <pc:sldMk cId="3491756184" sldId="274"/>
            <ac:spMk id="3" creationId="{963C97B8-5413-4ADE-BE49-11AB6E6CED43}"/>
          </ac:spMkLst>
        </pc:spChg>
        <pc:picChg chg="add mod ord">
          <ac:chgData name="Isaak de Oliveira Machado" userId="b10956df8d4357b9" providerId="Windows Live" clId="Web-{7A307C8C-3B9F-42CB-9C8B-A9E4BD387A06}" dt="2018-07-14T17:54:03.874" v="120" actId="14100"/>
          <ac:picMkLst>
            <pc:docMk/>
            <pc:sldMk cId="3491756184" sldId="274"/>
            <ac:picMk id="4" creationId="{26D4E28A-15A6-46D0-B36B-797BAEE2FA47}"/>
          </ac:picMkLst>
        </pc:picChg>
      </pc:sldChg>
      <pc:sldChg chg="addSp delSp modSp new">
        <pc:chgData name="Isaak de Oliveira Machado" userId="b10956df8d4357b9" providerId="Windows Live" clId="Web-{7A307C8C-3B9F-42CB-9C8B-A9E4BD387A06}" dt="2018-07-14T17:56:12.658" v="160" actId="20577"/>
        <pc:sldMkLst>
          <pc:docMk/>
          <pc:sldMk cId="1897810358" sldId="275"/>
        </pc:sldMkLst>
        <pc:spChg chg="mod">
          <ac:chgData name="Isaak de Oliveira Machado" userId="b10956df8d4357b9" providerId="Windows Live" clId="Web-{7A307C8C-3B9F-42CB-9C8B-A9E4BD387A06}" dt="2018-07-14T17:56:12.658" v="160" actId="20577"/>
          <ac:spMkLst>
            <pc:docMk/>
            <pc:sldMk cId="1897810358" sldId="275"/>
            <ac:spMk id="2" creationId="{5ABFB963-9D46-41FD-8788-03D0A52F3205}"/>
          </ac:spMkLst>
        </pc:spChg>
        <pc:spChg chg="del">
          <ac:chgData name="Isaak de Oliveira Machado" userId="b10956df8d4357b9" providerId="Windows Live" clId="Web-{7A307C8C-3B9F-42CB-9C8B-A9E4BD387A06}" dt="2018-07-14T17:55:06.594" v="135"/>
          <ac:spMkLst>
            <pc:docMk/>
            <pc:sldMk cId="1897810358" sldId="275"/>
            <ac:spMk id="3" creationId="{053B46FB-D2F6-4B31-A98D-5B1A5C4889B3}"/>
          </ac:spMkLst>
        </pc:spChg>
        <pc:picChg chg="add mod ord">
          <ac:chgData name="Isaak de Oliveira Machado" userId="b10956df8d4357b9" providerId="Windows Live" clId="Web-{7A307C8C-3B9F-42CB-9C8B-A9E4BD387A06}" dt="2018-07-14T17:55:12.500" v="137" actId="14100"/>
          <ac:picMkLst>
            <pc:docMk/>
            <pc:sldMk cId="1897810358" sldId="275"/>
            <ac:picMk id="4" creationId="{23493A91-6946-4404-BBCC-8F824D739EFC}"/>
          </ac:picMkLst>
        </pc:picChg>
      </pc:sldChg>
      <pc:sldChg chg="addSp delSp modSp new">
        <pc:chgData name="Isaak de Oliveira Machado" userId="b10956df8d4357b9" providerId="Windows Live" clId="Web-{7A307C8C-3B9F-42CB-9C8B-A9E4BD387A06}" dt="2018-07-14T18:02:16.590" v="189" actId="20577"/>
        <pc:sldMkLst>
          <pc:docMk/>
          <pc:sldMk cId="533792225" sldId="276"/>
        </pc:sldMkLst>
        <pc:spChg chg="mod">
          <ac:chgData name="Isaak de Oliveira Machado" userId="b10956df8d4357b9" providerId="Windows Live" clId="Web-{7A307C8C-3B9F-42CB-9C8B-A9E4BD387A06}" dt="2018-07-14T18:02:16.590" v="189" actId="20577"/>
          <ac:spMkLst>
            <pc:docMk/>
            <pc:sldMk cId="533792225" sldId="276"/>
            <ac:spMk id="2" creationId="{DE83A0A5-62D6-4812-8B99-7B2A6EC8E15E}"/>
          </ac:spMkLst>
        </pc:spChg>
        <pc:spChg chg="del">
          <ac:chgData name="Isaak de Oliveira Machado" userId="b10956df8d4357b9" providerId="Windows Live" clId="Web-{7A307C8C-3B9F-42CB-9C8B-A9E4BD387A06}" dt="2018-07-14T17:57:35.754" v="164"/>
          <ac:spMkLst>
            <pc:docMk/>
            <pc:sldMk cId="533792225" sldId="276"/>
            <ac:spMk id="3" creationId="{D8C31128-ABCB-45AA-BEE9-82F1DBBAB7F5}"/>
          </ac:spMkLst>
        </pc:spChg>
        <pc:picChg chg="add mod ord">
          <ac:chgData name="Isaak de Oliveira Machado" userId="b10956df8d4357b9" providerId="Windows Live" clId="Web-{7A307C8C-3B9F-42CB-9C8B-A9E4BD387A06}" dt="2018-07-14T17:57:41.770" v="166" actId="14100"/>
          <ac:picMkLst>
            <pc:docMk/>
            <pc:sldMk cId="533792225" sldId="276"/>
            <ac:picMk id="4" creationId="{D62149C8-92BB-4927-A8E9-0B586B947574}"/>
          </ac:picMkLst>
        </pc:picChg>
      </pc:sldChg>
      <pc:sldChg chg="addSp delSp modSp new">
        <pc:chgData name="Isaak de Oliveira Machado" userId="b10956df8d4357b9" providerId="Windows Live" clId="Web-{7A307C8C-3B9F-42CB-9C8B-A9E4BD387A06}" dt="2018-07-14T18:02:24.059" v="196" actId="20577"/>
        <pc:sldMkLst>
          <pc:docMk/>
          <pc:sldMk cId="3642541535" sldId="277"/>
        </pc:sldMkLst>
        <pc:spChg chg="mod">
          <ac:chgData name="Isaak de Oliveira Machado" userId="b10956df8d4357b9" providerId="Windows Live" clId="Web-{7A307C8C-3B9F-42CB-9C8B-A9E4BD387A06}" dt="2018-07-14T18:02:24.059" v="196" actId="20577"/>
          <ac:spMkLst>
            <pc:docMk/>
            <pc:sldMk cId="3642541535" sldId="277"/>
            <ac:spMk id="2" creationId="{61DA6552-D940-45B5-B9DF-47B11445DDF7}"/>
          </ac:spMkLst>
        </pc:spChg>
        <pc:spChg chg="del">
          <ac:chgData name="Isaak de Oliveira Machado" userId="b10956df8d4357b9" providerId="Windows Live" clId="Web-{7A307C8C-3B9F-42CB-9C8B-A9E4BD387A06}" dt="2018-07-14T18:00:20.743" v="168"/>
          <ac:spMkLst>
            <pc:docMk/>
            <pc:sldMk cId="3642541535" sldId="277"/>
            <ac:spMk id="3" creationId="{034E6418-BB30-476B-B8CE-EED674349DB6}"/>
          </ac:spMkLst>
        </pc:spChg>
        <pc:picChg chg="add mod ord">
          <ac:chgData name="Isaak de Oliveira Machado" userId="b10956df8d4357b9" providerId="Windows Live" clId="Web-{7A307C8C-3B9F-42CB-9C8B-A9E4BD387A06}" dt="2018-07-14T18:00:27.446" v="170" actId="14100"/>
          <ac:picMkLst>
            <pc:docMk/>
            <pc:sldMk cId="3642541535" sldId="277"/>
            <ac:picMk id="4" creationId="{9E0D1E5C-EDF4-4DB0-9D71-40BCED8B3505}"/>
          </ac:picMkLst>
        </pc:picChg>
      </pc:sldChg>
      <pc:sldChg chg="addSp delSp modSp new">
        <pc:chgData name="Isaak de Oliveira Machado" userId="b10956df8d4357b9" providerId="Windows Live" clId="Web-{7A307C8C-3B9F-42CB-9C8B-A9E4BD387A06}" dt="2018-07-14T18:01:56.152" v="182" actId="20577"/>
        <pc:sldMkLst>
          <pc:docMk/>
          <pc:sldMk cId="3692379541" sldId="278"/>
        </pc:sldMkLst>
        <pc:spChg chg="mod">
          <ac:chgData name="Isaak de Oliveira Machado" userId="b10956df8d4357b9" providerId="Windows Live" clId="Web-{7A307C8C-3B9F-42CB-9C8B-A9E4BD387A06}" dt="2018-07-14T18:01:56.152" v="182" actId="20577"/>
          <ac:spMkLst>
            <pc:docMk/>
            <pc:sldMk cId="3692379541" sldId="278"/>
            <ac:spMk id="2" creationId="{905FAFF0-2ACE-47A9-8628-E854669A80E7}"/>
          </ac:spMkLst>
        </pc:spChg>
        <pc:spChg chg="del">
          <ac:chgData name="Isaak de Oliveira Machado" userId="b10956df8d4357b9" providerId="Windows Live" clId="Web-{7A307C8C-3B9F-42CB-9C8B-A9E4BD387A06}" dt="2018-07-14T18:01:44.152" v="172"/>
          <ac:spMkLst>
            <pc:docMk/>
            <pc:sldMk cId="3692379541" sldId="278"/>
            <ac:spMk id="3" creationId="{E13F553A-2AAD-407F-9057-159855A7BA1C}"/>
          </ac:spMkLst>
        </pc:spChg>
        <pc:picChg chg="add mod ord">
          <ac:chgData name="Isaak de Oliveira Machado" userId="b10956df8d4357b9" providerId="Windows Live" clId="Web-{7A307C8C-3B9F-42CB-9C8B-A9E4BD387A06}" dt="2018-07-14T18:01:49.402" v="174" actId="14100"/>
          <ac:picMkLst>
            <pc:docMk/>
            <pc:sldMk cId="3692379541" sldId="278"/>
            <ac:picMk id="4" creationId="{51682655-A286-4367-AB1B-59666E9D6EF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B62091-BE10-46AC-B876-B7122C3F354D}" type="datetimeFigureOut">
              <a:rPr lang="pt-BR"/>
              <a:t>14/07/2018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03ED4-8427-4849-ACBF-E38D673E8DA6}" type="slidenum">
              <a:rPr lang="pt-BR"/>
              <a:t>‹nº›</a:t>
            </a:fld>
            <a:endParaRPr lang="pt-BR"/>
          </a:p>
        </p:txBody>
      </p:sp>
    </p:spTree>
    <p:extLst>
      <p:ext uri="{BB962C8B-B14F-4D97-AF65-F5344CB8AC3E}">
        <p14:creationId xmlns:p14="http://schemas.microsoft.com/office/powerpoint/2010/main" val="4182357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asa.gov/mission_pages/messenger/media/PressConf2012112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rc.gov/about-nrc/radiation/around-us/doses-daily-live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t>The presence of water ice and organic molecules in the northern polar region has also been confirmed thanks to data obtained by the </a:t>
            </a:r>
            <a:r>
              <a:rPr lang="en-US" dirty="0">
                <a:hlinkClick r:id="rId3"/>
              </a:rPr>
              <a:t>MESSENGER</a:t>
            </a:r>
            <a:r>
              <a:rPr lang="en-US"/>
              <a:t> mission. </a:t>
            </a:r>
          </a:p>
          <a:p>
            <a:r>
              <a:rPr lang="en-US"/>
              <a:t>Paraterraforming</a:t>
            </a:r>
            <a:r>
              <a:rPr lang="en-US">
                <a:cs typeface="Calibri"/>
              </a:rPr>
              <a:t> - Dome constructions</a:t>
            </a:r>
          </a:p>
        </p:txBody>
      </p:sp>
      <p:sp>
        <p:nvSpPr>
          <p:cNvPr id="4" name="Espaço Reservado para Número de Slide 3"/>
          <p:cNvSpPr>
            <a:spLocks noGrp="1"/>
          </p:cNvSpPr>
          <p:nvPr>
            <p:ph type="sldNum" sz="quarter" idx="10"/>
          </p:nvPr>
        </p:nvSpPr>
        <p:spPr/>
        <p:txBody>
          <a:bodyPr/>
          <a:lstStyle/>
          <a:p>
            <a:fld id="{18303ED4-8427-4849-ACBF-E38D673E8DA6}" type="slidenum">
              <a:rPr lang="pt-BR"/>
              <a:t>‹nº›</a:t>
            </a:fld>
            <a:endParaRPr lang="pt-BR"/>
          </a:p>
        </p:txBody>
      </p:sp>
    </p:spTree>
    <p:extLst>
      <p:ext uri="{BB962C8B-B14F-4D97-AF65-F5344CB8AC3E}">
        <p14:creationId xmlns:p14="http://schemas.microsoft.com/office/powerpoint/2010/main" val="328745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cs typeface="Calibri"/>
              </a:rPr>
              <a:t>Sequestrar o carbono com calcio e magnésio na atmosfera e formar carbonatos de cálcio e magnésio</a:t>
            </a:r>
            <a:endParaRPr lang="en-US" dirty="0">
              <a:cs typeface="Calibri"/>
            </a:endParaRPr>
          </a:p>
          <a:p>
            <a:endParaRPr lang="en-US" dirty="0"/>
          </a:p>
          <a:p>
            <a:r>
              <a:rPr lang="en-US"/>
              <a:t>1 – Nuvens de algas, geneticamente preparadas para sobreviver nas difíceis condições do planeta, são espalhadas pela sua superfície. O objetivo: modificar a composição química da atmosfera.</a:t>
            </a:r>
            <a:endParaRPr lang="pt-BR">
              <a:cs typeface="Calibri"/>
            </a:endParaRPr>
          </a:p>
          <a:p>
            <a:r>
              <a:rPr lang="en-US"/>
              <a:t>2 – Guarda-sóis gigantes, de 1 000 quilômetros de diâmetro, são colocados em órbita sobre o planeta, criando sombras que imitam o ciclo de uma “noite” e um “dia” a cada 24 horas.</a:t>
            </a:r>
            <a:endParaRPr lang="pt-BR"/>
          </a:p>
          <a:p>
            <a:r>
              <a:rPr lang="en-US"/>
              <a:t>3 – O excesso de oxigênio na atmosfera é combinado com o hidrogênio de asteróides de gelo importados dos arredores de Júpiter para formar oceanos de água. Um ou dois séculos depois do início do processo, os terráqueos poderão passear pelas montanhas de Vênus sem geladeiras portáteis – e até achar o lugar agradável. Nas praias recém-formadas, o clima será comparável ao de uma ilha do Caribe.</a:t>
            </a:r>
            <a:endParaRPr lang="pt-BR"/>
          </a:p>
          <a:p>
            <a:endParaRPr lang="en-US" dirty="0">
              <a:cs typeface="Calibri"/>
            </a:endParaRPr>
          </a:p>
        </p:txBody>
      </p:sp>
      <p:sp>
        <p:nvSpPr>
          <p:cNvPr id="4" name="Espaço Reservado para Número de Slide 3"/>
          <p:cNvSpPr>
            <a:spLocks noGrp="1"/>
          </p:cNvSpPr>
          <p:nvPr>
            <p:ph type="sldNum" sz="quarter" idx="10"/>
          </p:nvPr>
        </p:nvSpPr>
        <p:spPr/>
        <p:txBody>
          <a:bodyPr/>
          <a:lstStyle/>
          <a:p>
            <a:fld id="{18303ED4-8427-4849-ACBF-E38D673E8DA6}" type="slidenum">
              <a:rPr lang="pt-BR"/>
              <a:t>‹nº›</a:t>
            </a:fld>
            <a:endParaRPr lang="pt-BR"/>
          </a:p>
        </p:txBody>
      </p:sp>
    </p:spTree>
    <p:extLst>
      <p:ext uri="{BB962C8B-B14F-4D97-AF65-F5344CB8AC3E}">
        <p14:creationId xmlns:p14="http://schemas.microsoft.com/office/powerpoint/2010/main" val="151262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cs typeface="Calibri"/>
              </a:rPr>
              <a:t>Bombardear com cometas para aumentar sua amosfera e aumentar sua velocidade de rotação</a:t>
            </a:r>
          </a:p>
          <a:p>
            <a:r>
              <a:rPr lang="en-US">
                <a:cs typeface="Calibri"/>
              </a:rPr>
              <a:t>Ou partir para Paraterraformação</a:t>
            </a:r>
            <a:endParaRPr lang="en-US" dirty="0">
              <a:cs typeface="Calibri"/>
            </a:endParaRPr>
          </a:p>
        </p:txBody>
      </p:sp>
      <p:sp>
        <p:nvSpPr>
          <p:cNvPr id="4" name="Espaço Reservado para Número de Slide 3"/>
          <p:cNvSpPr>
            <a:spLocks noGrp="1"/>
          </p:cNvSpPr>
          <p:nvPr>
            <p:ph type="sldNum" sz="quarter" idx="10"/>
          </p:nvPr>
        </p:nvSpPr>
        <p:spPr/>
        <p:txBody>
          <a:bodyPr/>
          <a:lstStyle/>
          <a:p>
            <a:fld id="{18303ED4-8427-4849-ACBF-E38D673E8DA6}" type="slidenum">
              <a:rPr lang="pt-BR"/>
              <a:t>‹nº›</a:t>
            </a:fld>
            <a:endParaRPr lang="pt-BR"/>
          </a:p>
        </p:txBody>
      </p:sp>
    </p:spTree>
    <p:extLst>
      <p:ext uri="{BB962C8B-B14F-4D97-AF65-F5344CB8AC3E}">
        <p14:creationId xmlns:p14="http://schemas.microsoft.com/office/powerpoint/2010/main" val="37353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t>However, Europa has no magnetosphere of its own, and lies within Jupiter’s powerful magnetic field. As a result, its surface is exposed to significant amounts of radiation – 540 rem of radiation per day compared to </a:t>
            </a:r>
            <a:r>
              <a:rPr lang="en-US" dirty="0">
                <a:hlinkClick r:id="rId3"/>
              </a:rPr>
              <a:t>about 0.0030 rem per year</a:t>
            </a:r>
            <a:r>
              <a:rPr lang="en-US"/>
              <a:t> here on Earth – and any atmosphere we create would begin to be stripped away by Jupiter. Ergo, radiation shielding would need to be put in place that could deflect the majority of this radiation.</a:t>
            </a:r>
          </a:p>
          <a:p>
            <a:endParaRPr lang="en-US" dirty="0">
              <a:cs typeface="Calibri"/>
            </a:endParaRPr>
          </a:p>
          <a:p>
            <a:r>
              <a:rPr lang="en-US"/>
              <a:t>The process would begin with surface heating, which would sublimate the water ice and Callisto’s supplies of frozen ammonia. From these oceans, electrolysis would lead to the formation of an oxygen-rich atmosphere, and the ammonia could be converted into nitrogen to act as a buffer gas. However, since the majority of Callisto is ice, it would mean that the planet would lose considerable mass and have no continents. Again, an ocean planet would result, necessitated floating cities or massive colony ships.</a:t>
            </a:r>
          </a:p>
        </p:txBody>
      </p:sp>
      <p:sp>
        <p:nvSpPr>
          <p:cNvPr id="4" name="Espaço Reservado para Número de Slide 3"/>
          <p:cNvSpPr>
            <a:spLocks noGrp="1"/>
          </p:cNvSpPr>
          <p:nvPr>
            <p:ph type="sldNum" sz="quarter" idx="10"/>
          </p:nvPr>
        </p:nvSpPr>
        <p:spPr/>
        <p:txBody>
          <a:bodyPr/>
          <a:lstStyle/>
          <a:p>
            <a:fld id="{18303ED4-8427-4849-ACBF-E38D673E8DA6}" type="slidenum">
              <a:rPr lang="pt-BR"/>
              <a:t>‹nº›</a:t>
            </a:fld>
            <a:endParaRPr lang="pt-BR"/>
          </a:p>
        </p:txBody>
      </p:sp>
    </p:spTree>
    <p:extLst>
      <p:ext uri="{BB962C8B-B14F-4D97-AF65-F5344CB8AC3E}">
        <p14:creationId xmlns:p14="http://schemas.microsoft.com/office/powerpoint/2010/main" val="409831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É muito mais facil e infinitamente mais barato conservar nosso próprio planeta</a:t>
            </a:r>
          </a:p>
        </p:txBody>
      </p:sp>
      <p:sp>
        <p:nvSpPr>
          <p:cNvPr id="4" name="Espaço Reservado para Número de Slide 3"/>
          <p:cNvSpPr>
            <a:spLocks noGrp="1"/>
          </p:cNvSpPr>
          <p:nvPr>
            <p:ph type="sldNum" sz="quarter" idx="10"/>
          </p:nvPr>
        </p:nvSpPr>
        <p:spPr/>
        <p:txBody>
          <a:bodyPr/>
          <a:lstStyle/>
          <a:p>
            <a:fld id="{18303ED4-8427-4849-ACBF-E38D673E8DA6}" type="slidenum">
              <a:rPr lang="pt-BR"/>
              <a:t>‹nº›</a:t>
            </a:fld>
            <a:endParaRPr lang="pt-BR"/>
          </a:p>
        </p:txBody>
      </p:sp>
    </p:spTree>
    <p:extLst>
      <p:ext uri="{BB962C8B-B14F-4D97-AF65-F5344CB8AC3E}">
        <p14:creationId xmlns:p14="http://schemas.microsoft.com/office/powerpoint/2010/main" val="1754208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pt-BR"/>
              <a:t>Clique para editar o título mestre</a:t>
            </a:r>
            <a:endParaRPr lang="en-US"/>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Date Placeholder 3"/>
          <p:cNvSpPr>
            <a:spLocks noGrp="1"/>
          </p:cNvSpPr>
          <p:nvPr>
            <p:ph type="dt" sz="half" idx="10"/>
          </p:nvPr>
        </p:nvSpPr>
        <p:spPr/>
        <p:txBody>
          <a:bodyPr/>
          <a:lstStyle/>
          <a:p>
            <a:fld id="{D1AD7813-BD4F-455C-BBE1-00C6CCC6AC14}" type="datetimeFigureOut">
              <a:rPr lang="pt-BR" smtClean="0"/>
              <a:t>14/07/2018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255346" y="2750337"/>
            <a:ext cx="1171888" cy="1356442"/>
          </a:xfrm>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442367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pt-BR"/>
              <a:t>Clique para editar o título mestre</a:t>
            </a:r>
            <a:endParaRPr lang="en-US"/>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D1AD7813-BD4F-455C-BBE1-00C6CCC6AC14}" type="datetimeFigureOut">
              <a:rPr lang="pt-BR" smtClean="0"/>
              <a:t>14/07/2018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10729455" y="4711309"/>
            <a:ext cx="1154151" cy="1090789"/>
          </a:xfrm>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2597534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pt-BR"/>
              <a:t>Clique para editar o título mestre</a:t>
            </a:r>
            <a:endParaRPr lang="en-US"/>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D1AD7813-BD4F-455C-BBE1-00C6CCC6AC14}" type="datetimeFigureOut">
              <a:rPr lang="pt-BR" smtClean="0"/>
              <a:t>14/07/2018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10729455" y="4711615"/>
            <a:ext cx="1154151" cy="1090789"/>
          </a:xfrm>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3432714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pt-BR"/>
              <a:t>Clique para editar o título mestre</a:t>
            </a:r>
            <a:endParaRPr lang="en-US"/>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D1AD7813-BD4F-455C-BBE1-00C6CCC6AC14}" type="datetimeFigureOut">
              <a:rPr lang="pt-BR" smtClean="0"/>
              <a:t>14/07/2018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10729455" y="4709925"/>
            <a:ext cx="1154151" cy="1090789"/>
          </a:xfrm>
        </p:spPr>
        <p:txBody>
          <a:bodyPr/>
          <a:lstStyle/>
          <a:p>
            <a:fld id="{7007F97A-8B51-49A5-A142-A5C65997FD08}" type="slidenum">
              <a:rPr lang="pt-BR" smtClean="0"/>
              <a:t>‹nº›</a:t>
            </a:fld>
            <a:endParaRPr lang="pt-B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160567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pt-BR"/>
              <a:t>Clique para editar o título mestre</a:t>
            </a:r>
            <a:endParaRPr lang="en-US"/>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D1AD7813-BD4F-455C-BBE1-00C6CCC6AC14}" type="datetimeFigureOut">
              <a:rPr lang="pt-BR" smtClean="0"/>
              <a:t>14/07/2018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10729455" y="4709925"/>
            <a:ext cx="1154151" cy="1090789"/>
          </a:xfrm>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2342167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pt-BR"/>
              <a:t>Clique para editar o título mestre</a:t>
            </a:r>
            <a:endParaRPr lang="en-US"/>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3" name="Date Placeholder 2"/>
          <p:cNvSpPr>
            <a:spLocks noGrp="1"/>
          </p:cNvSpPr>
          <p:nvPr>
            <p:ph type="dt" sz="half" idx="10"/>
          </p:nvPr>
        </p:nvSpPr>
        <p:spPr/>
        <p:txBody>
          <a:bodyPr/>
          <a:lstStyle/>
          <a:p>
            <a:fld id="{D1AD7813-BD4F-455C-BBE1-00C6CCC6AC14}" type="datetimeFigureOut">
              <a:rPr lang="pt-BR" smtClean="0"/>
              <a:t>14/07/2018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2141509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pt-BR"/>
              <a:t>Clique para editar o título mestre</a:t>
            </a:r>
            <a:endParaRPr lang="en-US"/>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3" name="Date Placeholder 2"/>
          <p:cNvSpPr>
            <a:spLocks noGrp="1"/>
          </p:cNvSpPr>
          <p:nvPr>
            <p:ph type="dt" sz="half" idx="10"/>
          </p:nvPr>
        </p:nvSpPr>
        <p:spPr/>
        <p:txBody>
          <a:bodyPr/>
          <a:lstStyle/>
          <a:p>
            <a:fld id="{D1AD7813-BD4F-455C-BBE1-00C6CCC6AC14}" type="datetimeFigureOut">
              <a:rPr lang="pt-BR" smtClean="0"/>
              <a:t>14/07/2018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2740569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D1AD7813-BD4F-455C-BBE1-00C6CCC6AC14}" type="datetimeFigureOut">
              <a:rPr lang="pt-BR" smtClean="0"/>
              <a:t>14/07/2018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3712343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a:xfrm>
            <a:off x="6807126" y="5936187"/>
            <a:ext cx="2743200" cy="365125"/>
          </a:xfrm>
        </p:spPr>
        <p:txBody>
          <a:bodyPr/>
          <a:lstStyle/>
          <a:p>
            <a:fld id="{D1AD7813-BD4F-455C-BBE1-00C6CCC6AC14}" type="datetimeFigureOut">
              <a:rPr lang="pt-BR" smtClean="0"/>
              <a:t>14/07/2018</a:t>
            </a:fld>
            <a:endParaRPr lang="pt-BR"/>
          </a:p>
        </p:txBody>
      </p:sp>
      <p:sp>
        <p:nvSpPr>
          <p:cNvPr id="5" name="Footer Placeholder 4"/>
          <p:cNvSpPr>
            <a:spLocks noGrp="1"/>
          </p:cNvSpPr>
          <p:nvPr>
            <p:ph type="ftr" sz="quarter" idx="11"/>
          </p:nvPr>
        </p:nvSpPr>
        <p:spPr>
          <a:xfrm>
            <a:off x="680321" y="5936188"/>
            <a:ext cx="6126805" cy="365125"/>
          </a:xfrm>
        </p:spPr>
        <p:txBody>
          <a:bodyPr/>
          <a:lstStyle/>
          <a:p>
            <a:endParaRPr lang="pt-B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7007F97A-8B51-49A5-A142-A5C65997FD08}" type="slidenum">
              <a:rPr lang="pt-BR" smtClean="0"/>
              <a:t>‹nº›</a:t>
            </a:fld>
            <a:endParaRPr lang="pt-BR"/>
          </a:p>
        </p:txBody>
      </p:sp>
    </p:spTree>
    <p:extLst>
      <p:ext uri="{BB962C8B-B14F-4D97-AF65-F5344CB8AC3E}">
        <p14:creationId xmlns:p14="http://schemas.microsoft.com/office/powerpoint/2010/main" val="213794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D1AD7813-BD4F-455C-BBE1-00C6CCC6AC14}" type="datetimeFigureOut">
              <a:rPr lang="pt-BR" smtClean="0"/>
              <a:t>14/07/2018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211683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pt-BR"/>
              <a:t>Clique para editar o título mestre</a:t>
            </a:r>
            <a:endParaRPr lang="en-US"/>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D1AD7813-BD4F-455C-BBE1-00C6CCC6AC14}" type="datetimeFigureOut">
              <a:rPr lang="pt-BR" smtClean="0"/>
              <a:t>14/07/2018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10729455" y="2869895"/>
            <a:ext cx="1154151" cy="1090789"/>
          </a:xfrm>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300753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680320" y="2336873"/>
            <a:ext cx="4698358" cy="3599316"/>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5594123" y="2336873"/>
            <a:ext cx="4700058" cy="3599316"/>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D1AD7813-BD4F-455C-BBE1-00C6CCC6AC14}" type="datetimeFigureOut">
              <a:rPr lang="pt-BR" smtClean="0"/>
              <a:t>14/07/2018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89939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pt-BR"/>
              <a:t>Clique para editar o título mestre</a:t>
            </a:r>
            <a:endParaRPr lang="en-US"/>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680322" y="3030008"/>
            <a:ext cx="4698355" cy="2906179"/>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5594123" y="3030008"/>
            <a:ext cx="4700059" cy="2906179"/>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D1AD7813-BD4F-455C-BBE1-00C6CCC6AC14}" type="datetimeFigureOut">
              <a:rPr lang="pt-BR" smtClean="0"/>
              <a:t>14/07/2018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4086008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D1AD7813-BD4F-455C-BBE1-00C6CCC6AC14}" type="datetimeFigureOut">
              <a:rPr lang="pt-BR" smtClean="0"/>
              <a:t>14/07/2018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624105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1AD7813-BD4F-455C-BBE1-00C6CCC6AC14}" type="datetimeFigureOut">
              <a:rPr lang="pt-BR" smtClean="0"/>
              <a:t>14/07/2018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1198879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pt-BR"/>
              <a:t>Clique para editar o título mestre</a:t>
            </a:r>
            <a:endParaRPr lang="en-US"/>
          </a:p>
        </p:txBody>
      </p:sp>
      <p:sp>
        <p:nvSpPr>
          <p:cNvPr id="3" name="Content Placeholder 2"/>
          <p:cNvSpPr>
            <a:spLocks noGrp="1"/>
          </p:cNvSpPr>
          <p:nvPr>
            <p:ph idx="1"/>
          </p:nvPr>
        </p:nvSpPr>
        <p:spPr>
          <a:xfrm>
            <a:off x="4685846" y="2336873"/>
            <a:ext cx="5608336" cy="359931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D1AD7813-BD4F-455C-BBE1-00C6CCC6AC14}" type="datetimeFigureOut">
              <a:rPr lang="pt-BR" smtClean="0"/>
              <a:t>14/07/2018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1256593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pt-BR"/>
              <a:t>Clique para editar o título mestre</a:t>
            </a:r>
            <a:endParaRPr lang="en-US"/>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D1AD7813-BD4F-455C-BBE1-00C6CCC6AC14}" type="datetimeFigureOut">
              <a:rPr lang="pt-BR" smtClean="0"/>
              <a:t>14/07/2018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007F97A-8B51-49A5-A142-A5C65997FD08}" type="slidenum">
              <a:rPr lang="pt-BR" smtClean="0"/>
              <a:t>‹nº›</a:t>
            </a:fld>
            <a:endParaRPr lang="pt-BR"/>
          </a:p>
        </p:txBody>
      </p:sp>
    </p:spTree>
    <p:extLst>
      <p:ext uri="{BB962C8B-B14F-4D97-AF65-F5344CB8AC3E}">
        <p14:creationId xmlns:p14="http://schemas.microsoft.com/office/powerpoint/2010/main" val="193252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1AD7813-BD4F-455C-BBE1-00C6CCC6AC14}" type="datetimeFigureOut">
              <a:rPr lang="pt-BR" smtClean="0"/>
              <a:t>14/07/2018</a:t>
            </a:fld>
            <a:endParaRPr lang="pt-B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7007F97A-8B51-49A5-A142-A5C65997FD08}" type="slidenum">
              <a:rPr lang="pt-BR" smtClean="0"/>
              <a:t>‹nº›</a:t>
            </a:fld>
            <a:endParaRPr lang="pt-BR"/>
          </a:p>
        </p:txBody>
      </p:sp>
    </p:spTree>
    <p:extLst>
      <p:ext uri="{BB962C8B-B14F-4D97-AF65-F5344CB8AC3E}">
        <p14:creationId xmlns:p14="http://schemas.microsoft.com/office/powerpoint/2010/main" val="29279393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80qa36Ea_z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blogs.unimelb.edu.au/sciencecommunication/2012/10/21/terraforming-of-mars/" TargetMode="External"/><Relationship Id="rId2" Type="http://schemas.openxmlformats.org/officeDocument/2006/relationships/hyperlink" Target="https://www.universetoday.com/127311/guide-to-terraformi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err="1"/>
              <a:t>Terraformação</a:t>
            </a:r>
          </a:p>
        </p:txBody>
      </p:sp>
      <p:sp>
        <p:nvSpPr>
          <p:cNvPr id="3" name="Subtítulo 2"/>
          <p:cNvSpPr>
            <a:spLocks noGrp="1"/>
          </p:cNvSpPr>
          <p:nvPr>
            <p:ph type="subTitle" idx="1"/>
          </p:nvPr>
        </p:nvSpPr>
        <p:spPr/>
        <p:txBody>
          <a:bodyPr vert="horz" lIns="91440" tIns="45720" rIns="91440" bIns="45720" rtlCol="0" anchor="t">
            <a:normAutofit/>
          </a:bodyPr>
          <a:lstStyle/>
          <a:p>
            <a:r>
              <a:rPr lang="pt-BR" err="1"/>
              <a:t>Isaak</a:t>
            </a:r>
            <a:r>
              <a:rPr lang="pt-BR"/>
              <a:t> Machado</a:t>
            </a:r>
          </a:p>
        </p:txBody>
      </p:sp>
    </p:spTree>
    <p:extLst>
      <p:ext uri="{BB962C8B-B14F-4D97-AF65-F5344CB8AC3E}">
        <p14:creationId xmlns:p14="http://schemas.microsoft.com/office/powerpoint/2010/main" val="189882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AF92B-77E2-4AD4-82F8-844D69EFE7F5}"/>
              </a:ext>
            </a:extLst>
          </p:cNvPr>
          <p:cNvSpPr>
            <a:spLocks noGrp="1"/>
          </p:cNvSpPr>
          <p:nvPr>
            <p:ph type="title"/>
          </p:nvPr>
        </p:nvSpPr>
        <p:spPr/>
        <p:txBody>
          <a:bodyPr/>
          <a:lstStyle/>
          <a:p>
            <a:r>
              <a:rPr lang="pt-BR"/>
              <a:t>Marte</a:t>
            </a:r>
          </a:p>
        </p:txBody>
      </p:sp>
      <p:pic>
        <p:nvPicPr>
          <p:cNvPr id="4" name="Imagem 4" descr="Uma imagem contendo bolo, chocolate, pedaço, fatia&#10;&#10;Descrição gerada com muito alta confiança">
            <a:extLst>
              <a:ext uri="{FF2B5EF4-FFF2-40B4-BE49-F238E27FC236}">
                <a16:creationId xmlns:a16="http://schemas.microsoft.com/office/drawing/2014/main" id="{D7682D3B-3E8A-4DF1-8123-758C23A0295D}"/>
              </a:ext>
            </a:extLst>
          </p:cNvPr>
          <p:cNvPicPr>
            <a:picLocks noGrp="1" noChangeAspect="1"/>
          </p:cNvPicPr>
          <p:nvPr>
            <p:ph idx="1"/>
          </p:nvPr>
        </p:nvPicPr>
        <p:blipFill>
          <a:blip r:embed="rId2"/>
          <a:stretch>
            <a:fillRect/>
          </a:stretch>
        </p:blipFill>
        <p:spPr>
          <a:xfrm>
            <a:off x="677327" y="2078081"/>
            <a:ext cx="8239622" cy="4088146"/>
          </a:xfrm>
          <a:prstGeom prst="rect">
            <a:avLst/>
          </a:prstGeom>
        </p:spPr>
      </p:pic>
    </p:spTree>
    <p:extLst>
      <p:ext uri="{BB962C8B-B14F-4D97-AF65-F5344CB8AC3E}">
        <p14:creationId xmlns:p14="http://schemas.microsoft.com/office/powerpoint/2010/main" val="394340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0BA0F8-1C0A-4EC4-9C7A-3636E3BF5C44}"/>
              </a:ext>
            </a:extLst>
          </p:cNvPr>
          <p:cNvSpPr>
            <a:spLocks noGrp="1"/>
          </p:cNvSpPr>
          <p:nvPr>
            <p:ph type="title"/>
          </p:nvPr>
        </p:nvSpPr>
        <p:spPr/>
        <p:txBody>
          <a:bodyPr/>
          <a:lstStyle/>
          <a:p>
            <a:r>
              <a:rPr lang="pt-BR"/>
              <a:t>Atmosfera em marte</a:t>
            </a:r>
          </a:p>
        </p:txBody>
      </p:sp>
      <p:pic>
        <p:nvPicPr>
          <p:cNvPr id="4" name="Imagem 4" descr="Uma imagem contendo céu, ao ar livre, chão, montanha&#10;&#10;Descrição gerada com muito alta confiança">
            <a:extLst>
              <a:ext uri="{FF2B5EF4-FFF2-40B4-BE49-F238E27FC236}">
                <a16:creationId xmlns:a16="http://schemas.microsoft.com/office/drawing/2014/main" id="{42FFE319-908F-4815-8B4F-5CD35AC98276}"/>
              </a:ext>
            </a:extLst>
          </p:cNvPr>
          <p:cNvPicPr>
            <a:picLocks noGrp="1" noChangeAspect="1"/>
          </p:cNvPicPr>
          <p:nvPr>
            <p:ph idx="1"/>
          </p:nvPr>
        </p:nvPicPr>
        <p:blipFill>
          <a:blip r:embed="rId2"/>
          <a:stretch>
            <a:fillRect/>
          </a:stretch>
        </p:blipFill>
        <p:spPr>
          <a:xfrm>
            <a:off x="680654" y="2149967"/>
            <a:ext cx="8419873" cy="4303806"/>
          </a:xfrm>
          <a:prstGeom prst="rect">
            <a:avLst/>
          </a:prstGeom>
        </p:spPr>
      </p:pic>
    </p:spTree>
    <p:extLst>
      <p:ext uri="{BB962C8B-B14F-4D97-AF65-F5344CB8AC3E}">
        <p14:creationId xmlns:p14="http://schemas.microsoft.com/office/powerpoint/2010/main" val="117168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7AA26-FC9E-4A6F-9EE7-8393760CD785}"/>
              </a:ext>
            </a:extLst>
          </p:cNvPr>
          <p:cNvSpPr>
            <a:spLocks noGrp="1"/>
          </p:cNvSpPr>
          <p:nvPr>
            <p:ph type="title"/>
          </p:nvPr>
        </p:nvSpPr>
        <p:spPr/>
        <p:txBody>
          <a:bodyPr/>
          <a:lstStyle/>
          <a:p>
            <a:r>
              <a:rPr lang="pt-BR"/>
              <a:t>Atmosfera em marte</a:t>
            </a:r>
          </a:p>
        </p:txBody>
      </p:sp>
      <p:pic>
        <p:nvPicPr>
          <p:cNvPr id="4" name="Imagem 4" descr="Uma imagem contendo ao ar livre, céu, montanha, natureza&#10;&#10;Descrição gerada com muito alta confiança">
            <a:extLst>
              <a:ext uri="{FF2B5EF4-FFF2-40B4-BE49-F238E27FC236}">
                <a16:creationId xmlns:a16="http://schemas.microsoft.com/office/drawing/2014/main" id="{093B1BA0-A6CB-446A-8C20-8C3F3B063445}"/>
              </a:ext>
            </a:extLst>
          </p:cNvPr>
          <p:cNvPicPr>
            <a:picLocks noGrp="1" noChangeAspect="1"/>
          </p:cNvPicPr>
          <p:nvPr>
            <p:ph idx="1"/>
          </p:nvPr>
        </p:nvPicPr>
        <p:blipFill>
          <a:blip r:embed="rId2"/>
          <a:stretch>
            <a:fillRect/>
          </a:stretch>
        </p:blipFill>
        <p:spPr>
          <a:xfrm>
            <a:off x="684646" y="2092458"/>
            <a:ext cx="8541285" cy="4418825"/>
          </a:xfrm>
          <a:prstGeom prst="rect">
            <a:avLst/>
          </a:prstGeom>
        </p:spPr>
      </p:pic>
    </p:spTree>
    <p:extLst>
      <p:ext uri="{BB962C8B-B14F-4D97-AF65-F5344CB8AC3E}">
        <p14:creationId xmlns:p14="http://schemas.microsoft.com/office/powerpoint/2010/main" val="3394960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FE7F75-A946-4C98-9355-E7622D12B457}"/>
              </a:ext>
            </a:extLst>
          </p:cNvPr>
          <p:cNvSpPr>
            <a:spLocks noGrp="1"/>
          </p:cNvSpPr>
          <p:nvPr>
            <p:ph type="title"/>
          </p:nvPr>
        </p:nvSpPr>
        <p:spPr/>
        <p:txBody>
          <a:bodyPr/>
          <a:lstStyle/>
          <a:p>
            <a:r>
              <a:rPr lang="pt-BR"/>
              <a:t>Água líquida</a:t>
            </a:r>
          </a:p>
        </p:txBody>
      </p:sp>
      <p:pic>
        <p:nvPicPr>
          <p:cNvPr id="4" name="Imagem 4" descr="Uma imagem contendo céu, ao ar livre&#10;&#10;Descrição gerada com muito alta confiança">
            <a:extLst>
              <a:ext uri="{FF2B5EF4-FFF2-40B4-BE49-F238E27FC236}">
                <a16:creationId xmlns:a16="http://schemas.microsoft.com/office/drawing/2014/main" id="{A3004B9A-041E-46CA-9749-8121F4C27CF8}"/>
              </a:ext>
            </a:extLst>
          </p:cNvPr>
          <p:cNvPicPr>
            <a:picLocks noGrp="1" noChangeAspect="1"/>
          </p:cNvPicPr>
          <p:nvPr>
            <p:ph idx="1"/>
          </p:nvPr>
        </p:nvPicPr>
        <p:blipFill>
          <a:blip r:embed="rId2"/>
          <a:stretch>
            <a:fillRect/>
          </a:stretch>
        </p:blipFill>
        <p:spPr>
          <a:xfrm>
            <a:off x="677262" y="2049326"/>
            <a:ext cx="9260543" cy="4706371"/>
          </a:xfrm>
          <a:prstGeom prst="rect">
            <a:avLst/>
          </a:prstGeom>
        </p:spPr>
      </p:pic>
    </p:spTree>
    <p:extLst>
      <p:ext uri="{BB962C8B-B14F-4D97-AF65-F5344CB8AC3E}">
        <p14:creationId xmlns:p14="http://schemas.microsoft.com/office/powerpoint/2010/main" val="3229224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41D3AF-419F-494E-B98A-7B838D0193DE}"/>
              </a:ext>
            </a:extLst>
          </p:cNvPr>
          <p:cNvSpPr>
            <a:spLocks noGrp="1"/>
          </p:cNvSpPr>
          <p:nvPr>
            <p:ph type="title"/>
          </p:nvPr>
        </p:nvSpPr>
        <p:spPr/>
        <p:txBody>
          <a:bodyPr/>
          <a:lstStyle/>
          <a:p>
            <a:r>
              <a:rPr lang="pt-BR"/>
              <a:t>Grandes Lagos</a:t>
            </a:r>
          </a:p>
        </p:txBody>
      </p:sp>
      <p:pic>
        <p:nvPicPr>
          <p:cNvPr id="4" name="Imagem 4" descr="Uma imagem contendo céu, montanha, ao ar livre, natureza&#10;&#10;Descrição gerada com muito alta confiança">
            <a:extLst>
              <a:ext uri="{FF2B5EF4-FFF2-40B4-BE49-F238E27FC236}">
                <a16:creationId xmlns:a16="http://schemas.microsoft.com/office/drawing/2014/main" id="{EDA50F43-1567-4F25-B116-434AA7FE9CE5}"/>
              </a:ext>
            </a:extLst>
          </p:cNvPr>
          <p:cNvPicPr>
            <a:picLocks noGrp="1" noChangeAspect="1"/>
          </p:cNvPicPr>
          <p:nvPr>
            <p:ph idx="1"/>
          </p:nvPr>
        </p:nvPicPr>
        <p:blipFill>
          <a:blip r:embed="rId2"/>
          <a:stretch>
            <a:fillRect/>
          </a:stretch>
        </p:blipFill>
        <p:spPr>
          <a:xfrm>
            <a:off x="682182" y="2078081"/>
            <a:ext cx="8862515" cy="4519466"/>
          </a:xfrm>
          <a:prstGeom prst="rect">
            <a:avLst/>
          </a:prstGeom>
        </p:spPr>
      </p:pic>
    </p:spTree>
    <p:extLst>
      <p:ext uri="{BB962C8B-B14F-4D97-AF65-F5344CB8AC3E}">
        <p14:creationId xmlns:p14="http://schemas.microsoft.com/office/powerpoint/2010/main" val="108134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0C406-48C7-4D3E-A18E-789F541FBAEE}"/>
              </a:ext>
            </a:extLst>
          </p:cNvPr>
          <p:cNvSpPr>
            <a:spLocks noGrp="1"/>
          </p:cNvSpPr>
          <p:nvPr>
            <p:ph type="title"/>
          </p:nvPr>
        </p:nvSpPr>
        <p:spPr/>
        <p:txBody>
          <a:bodyPr/>
          <a:lstStyle/>
          <a:p>
            <a:r>
              <a:rPr lang="pt-BR"/>
              <a:t>Marte Azul</a:t>
            </a:r>
          </a:p>
        </p:txBody>
      </p:sp>
      <p:pic>
        <p:nvPicPr>
          <p:cNvPr id="8" name="Imagem 8" descr="Uma imagem contendo mesa, interior&#10;&#10;Descrição gerada com alta confiança">
            <a:extLst>
              <a:ext uri="{FF2B5EF4-FFF2-40B4-BE49-F238E27FC236}">
                <a16:creationId xmlns:a16="http://schemas.microsoft.com/office/drawing/2014/main" id="{3F1084D2-20A1-4B66-88EE-C3344B253930}"/>
              </a:ext>
            </a:extLst>
          </p:cNvPr>
          <p:cNvPicPr>
            <a:picLocks noGrp="1" noChangeAspect="1"/>
          </p:cNvPicPr>
          <p:nvPr>
            <p:ph idx="1"/>
          </p:nvPr>
        </p:nvPicPr>
        <p:blipFill>
          <a:blip r:embed="rId2"/>
          <a:stretch>
            <a:fillRect/>
          </a:stretch>
        </p:blipFill>
        <p:spPr>
          <a:xfrm>
            <a:off x="678844" y="2078081"/>
            <a:ext cx="9113607" cy="4648863"/>
          </a:xfrm>
          <a:prstGeom prst="rect">
            <a:avLst/>
          </a:prstGeom>
        </p:spPr>
      </p:pic>
    </p:spTree>
    <p:extLst>
      <p:ext uri="{BB962C8B-B14F-4D97-AF65-F5344CB8AC3E}">
        <p14:creationId xmlns:p14="http://schemas.microsoft.com/office/powerpoint/2010/main" val="3284728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F7983-9B40-4FDB-9238-AEE735D556E0}"/>
              </a:ext>
            </a:extLst>
          </p:cNvPr>
          <p:cNvSpPr>
            <a:spLocks noGrp="1"/>
          </p:cNvSpPr>
          <p:nvPr>
            <p:ph type="title"/>
          </p:nvPr>
        </p:nvSpPr>
        <p:spPr/>
        <p:txBody>
          <a:bodyPr/>
          <a:lstStyle/>
          <a:p>
            <a:r>
              <a:rPr lang="pt-BR"/>
              <a:t>Próximo passo</a:t>
            </a:r>
          </a:p>
        </p:txBody>
      </p:sp>
      <p:pic>
        <p:nvPicPr>
          <p:cNvPr id="4" name="Imagem 4" descr="Uma imagem contendo ao ar livre, natureza&#10;&#10;Descrição gerada com alta confiança">
            <a:extLst>
              <a:ext uri="{FF2B5EF4-FFF2-40B4-BE49-F238E27FC236}">
                <a16:creationId xmlns:a16="http://schemas.microsoft.com/office/drawing/2014/main" id="{26D4E28A-15A6-46D0-B36B-797BAEE2FA47}"/>
              </a:ext>
            </a:extLst>
          </p:cNvPr>
          <p:cNvPicPr>
            <a:picLocks noGrp="1" noChangeAspect="1"/>
          </p:cNvPicPr>
          <p:nvPr>
            <p:ph idx="1"/>
          </p:nvPr>
        </p:nvPicPr>
        <p:blipFill>
          <a:blip r:embed="rId2"/>
          <a:stretch>
            <a:fillRect/>
          </a:stretch>
        </p:blipFill>
        <p:spPr>
          <a:xfrm>
            <a:off x="678844" y="2106835"/>
            <a:ext cx="9099229" cy="4634485"/>
          </a:xfrm>
          <a:prstGeom prst="rect">
            <a:avLst/>
          </a:prstGeom>
        </p:spPr>
      </p:pic>
    </p:spTree>
    <p:extLst>
      <p:ext uri="{BB962C8B-B14F-4D97-AF65-F5344CB8AC3E}">
        <p14:creationId xmlns:p14="http://schemas.microsoft.com/office/powerpoint/2010/main" val="3491756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BFB963-9D46-41FD-8788-03D0A52F3205}"/>
              </a:ext>
            </a:extLst>
          </p:cNvPr>
          <p:cNvSpPr>
            <a:spLocks noGrp="1"/>
          </p:cNvSpPr>
          <p:nvPr>
            <p:ph type="title"/>
          </p:nvPr>
        </p:nvSpPr>
        <p:spPr/>
        <p:txBody>
          <a:bodyPr/>
          <a:lstStyle/>
          <a:p>
            <a:r>
              <a:rPr lang="pt-BR"/>
              <a:t>Liquens</a:t>
            </a:r>
          </a:p>
        </p:txBody>
      </p:sp>
      <p:pic>
        <p:nvPicPr>
          <p:cNvPr id="4" name="Imagem 4" descr="Uma imagem contendo bolo, rocha, chocolate, pedaço&#10;&#10;Descrição gerada com muito alta confiança">
            <a:extLst>
              <a:ext uri="{FF2B5EF4-FFF2-40B4-BE49-F238E27FC236}">
                <a16:creationId xmlns:a16="http://schemas.microsoft.com/office/drawing/2014/main" id="{23493A91-6946-4404-BBCC-8F824D739EFC}"/>
              </a:ext>
            </a:extLst>
          </p:cNvPr>
          <p:cNvPicPr>
            <a:picLocks noGrp="1" noChangeAspect="1"/>
          </p:cNvPicPr>
          <p:nvPr>
            <p:ph idx="1"/>
          </p:nvPr>
        </p:nvPicPr>
        <p:blipFill>
          <a:blip r:embed="rId2"/>
          <a:stretch>
            <a:fillRect/>
          </a:stretch>
        </p:blipFill>
        <p:spPr>
          <a:xfrm>
            <a:off x="674315" y="2049326"/>
            <a:ext cx="9223307" cy="4735127"/>
          </a:xfrm>
          <a:prstGeom prst="rect">
            <a:avLst/>
          </a:prstGeom>
        </p:spPr>
      </p:pic>
    </p:spTree>
    <p:extLst>
      <p:ext uri="{BB962C8B-B14F-4D97-AF65-F5344CB8AC3E}">
        <p14:creationId xmlns:p14="http://schemas.microsoft.com/office/powerpoint/2010/main" val="1897810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3A0A5-62D6-4812-8B99-7B2A6EC8E15E}"/>
              </a:ext>
            </a:extLst>
          </p:cNvPr>
          <p:cNvSpPr>
            <a:spLocks noGrp="1"/>
          </p:cNvSpPr>
          <p:nvPr>
            <p:ph type="title"/>
          </p:nvPr>
        </p:nvSpPr>
        <p:spPr/>
        <p:txBody>
          <a:bodyPr/>
          <a:lstStyle/>
          <a:p>
            <a:r>
              <a:rPr lang="pt-BR"/>
              <a:t>Primeiros Pinos</a:t>
            </a:r>
          </a:p>
        </p:txBody>
      </p:sp>
      <p:pic>
        <p:nvPicPr>
          <p:cNvPr id="4" name="Imagem 4" descr="Uma imagem contendo céu, ao ar livre, montanha, natureza&#10;&#10;Descrição gerada com muito alta confiança">
            <a:extLst>
              <a:ext uri="{FF2B5EF4-FFF2-40B4-BE49-F238E27FC236}">
                <a16:creationId xmlns:a16="http://schemas.microsoft.com/office/drawing/2014/main" id="{D62149C8-92BB-4927-A8E9-0B586B947574}"/>
              </a:ext>
            </a:extLst>
          </p:cNvPr>
          <p:cNvPicPr>
            <a:picLocks noGrp="1" noChangeAspect="1"/>
          </p:cNvPicPr>
          <p:nvPr>
            <p:ph idx="1"/>
          </p:nvPr>
        </p:nvPicPr>
        <p:blipFill>
          <a:blip r:embed="rId2"/>
          <a:stretch>
            <a:fillRect/>
          </a:stretch>
        </p:blipFill>
        <p:spPr>
          <a:xfrm>
            <a:off x="682551" y="2106835"/>
            <a:ext cx="9077437" cy="4663240"/>
          </a:xfrm>
          <a:prstGeom prst="rect">
            <a:avLst/>
          </a:prstGeom>
        </p:spPr>
      </p:pic>
    </p:spTree>
    <p:extLst>
      <p:ext uri="{BB962C8B-B14F-4D97-AF65-F5344CB8AC3E}">
        <p14:creationId xmlns:p14="http://schemas.microsoft.com/office/powerpoint/2010/main" val="533792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DA6552-D940-45B5-B9DF-47B11445DDF7}"/>
              </a:ext>
            </a:extLst>
          </p:cNvPr>
          <p:cNvSpPr>
            <a:spLocks noGrp="1"/>
          </p:cNvSpPr>
          <p:nvPr>
            <p:ph type="title"/>
          </p:nvPr>
        </p:nvSpPr>
        <p:spPr/>
        <p:txBody>
          <a:bodyPr/>
          <a:lstStyle/>
          <a:p>
            <a:r>
              <a:rPr lang="pt-BR"/>
              <a:t>Marte Verde</a:t>
            </a:r>
          </a:p>
        </p:txBody>
      </p:sp>
      <p:pic>
        <p:nvPicPr>
          <p:cNvPr id="4" name="Imagem 4" descr="Uma imagem contendo céu, ao ar livre, natureza, água&#10;&#10;Descrição gerada com muito alta confiança">
            <a:extLst>
              <a:ext uri="{FF2B5EF4-FFF2-40B4-BE49-F238E27FC236}">
                <a16:creationId xmlns:a16="http://schemas.microsoft.com/office/drawing/2014/main" id="{9E0D1E5C-EDF4-4DB0-9D71-40BCED8B3505}"/>
              </a:ext>
            </a:extLst>
          </p:cNvPr>
          <p:cNvPicPr>
            <a:picLocks noGrp="1" noChangeAspect="1"/>
          </p:cNvPicPr>
          <p:nvPr>
            <p:ph idx="1"/>
          </p:nvPr>
        </p:nvPicPr>
        <p:blipFill>
          <a:blip r:embed="rId2"/>
          <a:stretch>
            <a:fillRect/>
          </a:stretch>
        </p:blipFill>
        <p:spPr>
          <a:xfrm>
            <a:off x="674750" y="2063703"/>
            <a:ext cx="9193681" cy="4720749"/>
          </a:xfrm>
          <a:prstGeom prst="rect">
            <a:avLst/>
          </a:prstGeom>
        </p:spPr>
      </p:pic>
    </p:spTree>
    <p:extLst>
      <p:ext uri="{BB962C8B-B14F-4D97-AF65-F5344CB8AC3E}">
        <p14:creationId xmlns:p14="http://schemas.microsoft.com/office/powerpoint/2010/main" val="364254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60D8EC-2214-40F9-90B4-0443B8BE30C2}"/>
              </a:ext>
            </a:extLst>
          </p:cNvPr>
          <p:cNvSpPr>
            <a:spLocks noGrp="1"/>
          </p:cNvSpPr>
          <p:nvPr>
            <p:ph type="title"/>
          </p:nvPr>
        </p:nvSpPr>
        <p:spPr/>
        <p:txBody>
          <a:bodyPr/>
          <a:lstStyle/>
          <a:p>
            <a:r>
              <a:rPr lang="pt-BR"/>
              <a:t>O que é </a:t>
            </a:r>
            <a:r>
              <a:rPr lang="pt-BR" err="1"/>
              <a:t>terraformação</a:t>
            </a:r>
            <a:r>
              <a:rPr lang="pt-BR"/>
              <a:t>?</a:t>
            </a:r>
          </a:p>
        </p:txBody>
      </p:sp>
      <p:pic>
        <p:nvPicPr>
          <p:cNvPr id="8" name="Imagem 8">
            <a:hlinkClick r:id="" action="ppaction://media"/>
            <a:extLst>
              <a:ext uri="{FF2B5EF4-FFF2-40B4-BE49-F238E27FC236}">
                <a16:creationId xmlns:a16="http://schemas.microsoft.com/office/drawing/2014/main" id="{7B7C898E-D330-45A5-A384-FEC754A0124F}"/>
              </a:ext>
            </a:extLst>
          </p:cNvPr>
          <p:cNvPicPr>
            <a:picLocks noGrp="1" noRot="1" noChangeAspect="1"/>
          </p:cNvPicPr>
          <p:nvPr>
            <p:ph idx="1"/>
            <a:videoFile r:link="rId1"/>
          </p:nvPr>
        </p:nvPicPr>
        <p:blipFill>
          <a:blip r:embed="rId3"/>
          <a:stretch>
            <a:fillRect/>
          </a:stretch>
        </p:blipFill>
        <p:spPr>
          <a:xfrm>
            <a:off x="2497497" y="2076675"/>
            <a:ext cx="6196641" cy="4492923"/>
          </a:xfrm>
          <a:prstGeom prst="rect">
            <a:avLst/>
          </a:prstGeom>
        </p:spPr>
      </p:pic>
    </p:spTree>
    <p:extLst>
      <p:ext uri="{BB962C8B-B14F-4D97-AF65-F5344CB8AC3E}">
        <p14:creationId xmlns:p14="http://schemas.microsoft.com/office/powerpoint/2010/main" val="756218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5FAFF0-2ACE-47A9-8628-E854669A80E7}"/>
              </a:ext>
            </a:extLst>
          </p:cNvPr>
          <p:cNvSpPr>
            <a:spLocks noGrp="1"/>
          </p:cNvSpPr>
          <p:nvPr>
            <p:ph type="title"/>
          </p:nvPr>
        </p:nvSpPr>
        <p:spPr/>
        <p:txBody>
          <a:bodyPr/>
          <a:lstStyle/>
          <a:p>
            <a:r>
              <a:rPr lang="pt-BR"/>
              <a:t>Maior montanha do sistema solar</a:t>
            </a:r>
          </a:p>
        </p:txBody>
      </p:sp>
      <p:pic>
        <p:nvPicPr>
          <p:cNvPr id="4" name="Imagem 4" descr="Uma imagem contendo ao ar livre, água, onda&#10;&#10;Descrição gerada com muito alta confiança">
            <a:extLst>
              <a:ext uri="{FF2B5EF4-FFF2-40B4-BE49-F238E27FC236}">
                <a16:creationId xmlns:a16="http://schemas.microsoft.com/office/drawing/2014/main" id="{51682655-A286-4367-AB1B-59666E9D6EFE}"/>
              </a:ext>
            </a:extLst>
          </p:cNvPr>
          <p:cNvPicPr>
            <a:picLocks noGrp="1" noChangeAspect="1"/>
          </p:cNvPicPr>
          <p:nvPr>
            <p:ph idx="1"/>
          </p:nvPr>
        </p:nvPicPr>
        <p:blipFill>
          <a:blip r:embed="rId2"/>
          <a:stretch>
            <a:fillRect/>
          </a:stretch>
        </p:blipFill>
        <p:spPr>
          <a:xfrm>
            <a:off x="678888" y="2078081"/>
            <a:ext cx="9156652" cy="4706372"/>
          </a:xfrm>
          <a:prstGeom prst="rect">
            <a:avLst/>
          </a:prstGeom>
        </p:spPr>
      </p:pic>
    </p:spTree>
    <p:extLst>
      <p:ext uri="{BB962C8B-B14F-4D97-AF65-F5344CB8AC3E}">
        <p14:creationId xmlns:p14="http://schemas.microsoft.com/office/powerpoint/2010/main" val="3692379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20F2-3EEA-4CCD-BA7A-2F3D141C600B}"/>
              </a:ext>
            </a:extLst>
          </p:cNvPr>
          <p:cNvSpPr>
            <a:spLocks noGrp="1"/>
          </p:cNvSpPr>
          <p:nvPr>
            <p:ph type="title"/>
          </p:nvPr>
        </p:nvSpPr>
        <p:spPr/>
        <p:txBody>
          <a:bodyPr/>
          <a:lstStyle/>
          <a:p>
            <a:r>
              <a:rPr lang="pt-BR"/>
              <a:t>Luas Jovianas e Cronianas</a:t>
            </a:r>
          </a:p>
        </p:txBody>
      </p:sp>
      <p:sp>
        <p:nvSpPr>
          <p:cNvPr id="3" name="Espaço Reservado para Conteúdo 2">
            <a:extLst>
              <a:ext uri="{FF2B5EF4-FFF2-40B4-BE49-F238E27FC236}">
                <a16:creationId xmlns:a16="http://schemas.microsoft.com/office/drawing/2014/main" id="{26563B74-E62F-4B86-961F-B588C02C1095}"/>
              </a:ext>
            </a:extLst>
          </p:cNvPr>
          <p:cNvSpPr>
            <a:spLocks noGrp="1"/>
          </p:cNvSpPr>
          <p:nvPr>
            <p:ph idx="1"/>
          </p:nvPr>
        </p:nvSpPr>
        <p:spPr/>
        <p:txBody>
          <a:bodyPr/>
          <a:lstStyle/>
          <a:p>
            <a:endParaRPr lang="pt-BR"/>
          </a:p>
        </p:txBody>
      </p:sp>
      <p:pic>
        <p:nvPicPr>
          <p:cNvPr id="5" name="Imagem 14" descr="Uma imagem contendo sentado, interior, mesa, molusco&#10;&#10;Descrição gerada com alta confiança">
            <a:extLst>
              <a:ext uri="{FF2B5EF4-FFF2-40B4-BE49-F238E27FC236}">
                <a16:creationId xmlns:a16="http://schemas.microsoft.com/office/drawing/2014/main" id="{410AB5A1-09EB-422C-90CB-A1E9263CBCF0}"/>
              </a:ext>
            </a:extLst>
          </p:cNvPr>
          <p:cNvPicPr>
            <a:picLocks noChangeAspect="1"/>
          </p:cNvPicPr>
          <p:nvPr/>
        </p:nvPicPr>
        <p:blipFill>
          <a:blip r:embed="rId3"/>
          <a:stretch>
            <a:fillRect/>
          </a:stretch>
        </p:blipFill>
        <p:spPr>
          <a:xfrm>
            <a:off x="324929" y="2214659"/>
            <a:ext cx="5503652" cy="3837662"/>
          </a:xfrm>
          <a:prstGeom prst="rect">
            <a:avLst/>
          </a:prstGeom>
        </p:spPr>
      </p:pic>
      <p:pic>
        <p:nvPicPr>
          <p:cNvPr id="7" name="Imagem 18">
            <a:extLst>
              <a:ext uri="{FF2B5EF4-FFF2-40B4-BE49-F238E27FC236}">
                <a16:creationId xmlns:a16="http://schemas.microsoft.com/office/drawing/2014/main" id="{9B0FB9B5-90E5-40B5-ADC7-67E21FA9956A}"/>
              </a:ext>
            </a:extLst>
          </p:cNvPr>
          <p:cNvPicPr>
            <a:picLocks noChangeAspect="1"/>
          </p:cNvPicPr>
          <p:nvPr/>
        </p:nvPicPr>
        <p:blipFill>
          <a:blip r:embed="rId4"/>
          <a:stretch>
            <a:fillRect/>
          </a:stretch>
        </p:blipFill>
        <p:spPr>
          <a:xfrm>
            <a:off x="5831458" y="2180524"/>
            <a:ext cx="3850256" cy="2813250"/>
          </a:xfrm>
          <a:prstGeom prst="rect">
            <a:avLst/>
          </a:prstGeom>
        </p:spPr>
      </p:pic>
      <p:pic>
        <p:nvPicPr>
          <p:cNvPr id="9" name="Imagem 20">
            <a:extLst>
              <a:ext uri="{FF2B5EF4-FFF2-40B4-BE49-F238E27FC236}">
                <a16:creationId xmlns:a16="http://schemas.microsoft.com/office/drawing/2014/main" id="{FF2213F4-F094-48CE-B340-24F51BF0F0A1}"/>
              </a:ext>
            </a:extLst>
          </p:cNvPr>
          <p:cNvPicPr>
            <a:picLocks noChangeAspect="1"/>
          </p:cNvPicPr>
          <p:nvPr/>
        </p:nvPicPr>
        <p:blipFill>
          <a:blip r:embed="rId5"/>
          <a:stretch>
            <a:fillRect/>
          </a:stretch>
        </p:blipFill>
        <p:spPr>
          <a:xfrm>
            <a:off x="8692555" y="4441885"/>
            <a:ext cx="3217653" cy="2416834"/>
          </a:xfrm>
          <a:prstGeom prst="rect">
            <a:avLst/>
          </a:prstGeom>
        </p:spPr>
      </p:pic>
    </p:spTree>
    <p:extLst>
      <p:ext uri="{BB962C8B-B14F-4D97-AF65-F5344CB8AC3E}">
        <p14:creationId xmlns:p14="http://schemas.microsoft.com/office/powerpoint/2010/main" val="341229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DC9F67-87D0-4226-99C9-719A9C1B9CD9}"/>
              </a:ext>
            </a:extLst>
          </p:cNvPr>
          <p:cNvSpPr>
            <a:spLocks noGrp="1"/>
          </p:cNvSpPr>
          <p:nvPr>
            <p:ph type="title"/>
          </p:nvPr>
        </p:nvSpPr>
        <p:spPr/>
        <p:txBody>
          <a:bodyPr/>
          <a:lstStyle/>
          <a:p>
            <a:r>
              <a:rPr lang="pt-BR"/>
              <a:t>Viabilidade</a:t>
            </a:r>
          </a:p>
        </p:txBody>
      </p:sp>
      <p:sp>
        <p:nvSpPr>
          <p:cNvPr id="3" name="Espaço Reservado para Conteúdo 2">
            <a:extLst>
              <a:ext uri="{FF2B5EF4-FFF2-40B4-BE49-F238E27FC236}">
                <a16:creationId xmlns:a16="http://schemas.microsoft.com/office/drawing/2014/main" id="{61A75B0A-37FA-408A-8EAD-745C6101AAD4}"/>
              </a:ext>
            </a:extLst>
          </p:cNvPr>
          <p:cNvSpPr>
            <a:spLocks noGrp="1"/>
          </p:cNvSpPr>
          <p:nvPr>
            <p:ph idx="1"/>
          </p:nvPr>
        </p:nvSpPr>
        <p:spPr/>
        <p:txBody>
          <a:bodyPr vert="horz" lIns="91440" tIns="45720" rIns="91440" bIns="45720" rtlCol="0" anchor="t">
            <a:normAutofit/>
          </a:bodyPr>
          <a:lstStyle/>
          <a:p>
            <a:pPr>
              <a:buNone/>
            </a:pPr>
            <a:r>
              <a:rPr lang="pt-BR"/>
              <a:t>Não é possível com a tecnologia existente</a:t>
            </a:r>
          </a:p>
          <a:p>
            <a:pPr>
              <a:buNone/>
            </a:pPr>
            <a:r>
              <a:rPr lang="pt-BR"/>
              <a:t>Exigem um comprometimento maciço de recursos</a:t>
            </a:r>
          </a:p>
          <a:p>
            <a:pPr>
              <a:buNone/>
            </a:pPr>
            <a:r>
              <a:rPr lang="pt-BR"/>
              <a:t>Eles não oferecem um retorno significativo sobre o investimento</a:t>
            </a:r>
          </a:p>
          <a:p>
            <a:pPr>
              <a:buNone/>
            </a:pPr>
            <a:r>
              <a:rPr lang="pt-BR"/>
              <a:t>Investimento de extremo longo prazo.</a:t>
            </a:r>
            <a:endParaRPr lang="pt-BR" dirty="0"/>
          </a:p>
        </p:txBody>
      </p:sp>
    </p:spTree>
    <p:extLst>
      <p:ext uri="{BB962C8B-B14F-4D97-AF65-F5344CB8AC3E}">
        <p14:creationId xmlns:p14="http://schemas.microsoft.com/office/powerpoint/2010/main" val="1806149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ACBB36-04F8-402F-B41A-40C23F21EEFB}"/>
              </a:ext>
            </a:extLst>
          </p:cNvPr>
          <p:cNvSpPr>
            <a:spLocks noGrp="1"/>
          </p:cNvSpPr>
          <p:nvPr>
            <p:ph type="title"/>
          </p:nvPr>
        </p:nvSpPr>
        <p:spPr/>
        <p:txBody>
          <a:bodyPr/>
          <a:lstStyle/>
          <a:p>
            <a:r>
              <a:rPr lang="pt-BR"/>
              <a:t>Sugestão de app</a:t>
            </a:r>
          </a:p>
        </p:txBody>
      </p:sp>
      <p:sp>
        <p:nvSpPr>
          <p:cNvPr id="3" name="Espaço Reservado para Conteúdo 2">
            <a:extLst>
              <a:ext uri="{FF2B5EF4-FFF2-40B4-BE49-F238E27FC236}">
                <a16:creationId xmlns:a16="http://schemas.microsoft.com/office/drawing/2014/main" id="{A0814CA8-FD42-457B-8033-FF621A3921BC}"/>
              </a:ext>
            </a:extLst>
          </p:cNvPr>
          <p:cNvSpPr>
            <a:spLocks noGrp="1"/>
          </p:cNvSpPr>
          <p:nvPr>
            <p:ph idx="1"/>
          </p:nvPr>
        </p:nvSpPr>
        <p:spPr/>
        <p:txBody>
          <a:bodyPr vert="horz" lIns="91440" tIns="45720" rIns="91440" bIns="45720" rtlCol="0" anchor="t">
            <a:normAutofit/>
          </a:bodyPr>
          <a:lstStyle/>
          <a:p>
            <a:r>
              <a:rPr lang="pt-BR"/>
              <a:t>Terra Genesis</a:t>
            </a:r>
            <a:endParaRPr lang="pt-BR" err="1"/>
          </a:p>
          <a:p>
            <a:r>
              <a:rPr lang="pt-BR"/>
              <a:t>Spore</a:t>
            </a:r>
          </a:p>
        </p:txBody>
      </p:sp>
    </p:spTree>
    <p:extLst>
      <p:ext uri="{BB962C8B-B14F-4D97-AF65-F5344CB8AC3E}">
        <p14:creationId xmlns:p14="http://schemas.microsoft.com/office/powerpoint/2010/main" val="320040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B3C994-1A86-4B0E-B32D-70F2EB0837DA}"/>
              </a:ext>
            </a:extLst>
          </p:cNvPr>
          <p:cNvSpPr>
            <a:spLocks noGrp="1"/>
          </p:cNvSpPr>
          <p:nvPr>
            <p:ph type="title"/>
          </p:nvPr>
        </p:nvSpPr>
        <p:spPr/>
        <p:txBody>
          <a:bodyPr/>
          <a:lstStyle/>
          <a:p>
            <a:r>
              <a:rPr lang="pt-BR"/>
              <a:t>Aviso</a:t>
            </a:r>
          </a:p>
        </p:txBody>
      </p:sp>
      <p:sp>
        <p:nvSpPr>
          <p:cNvPr id="3" name="Espaço Reservado para Conteúdo 2">
            <a:extLst>
              <a:ext uri="{FF2B5EF4-FFF2-40B4-BE49-F238E27FC236}">
                <a16:creationId xmlns:a16="http://schemas.microsoft.com/office/drawing/2014/main" id="{093FE9F3-F5C8-40E7-A492-32A4C48AE072}"/>
              </a:ext>
            </a:extLst>
          </p:cNvPr>
          <p:cNvSpPr>
            <a:spLocks noGrp="1"/>
          </p:cNvSpPr>
          <p:nvPr>
            <p:ph idx="1"/>
          </p:nvPr>
        </p:nvSpPr>
        <p:spPr/>
        <p:txBody>
          <a:bodyPr vert="horz" lIns="91440" tIns="45720" rIns="91440" bIns="45720" rtlCol="0" anchor="t">
            <a:normAutofit/>
          </a:bodyPr>
          <a:lstStyle/>
          <a:p>
            <a:pPr>
              <a:buNone/>
            </a:pPr>
            <a:endParaRPr lang="pt-BR" dirty="0"/>
          </a:p>
        </p:txBody>
      </p:sp>
    </p:spTree>
    <p:extLst>
      <p:ext uri="{BB962C8B-B14F-4D97-AF65-F5344CB8AC3E}">
        <p14:creationId xmlns:p14="http://schemas.microsoft.com/office/powerpoint/2010/main" val="3815135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C95133-F46E-4805-A57F-DEE5F646DD04}"/>
              </a:ext>
            </a:extLst>
          </p:cNvPr>
          <p:cNvSpPr>
            <a:spLocks noGrp="1"/>
          </p:cNvSpPr>
          <p:nvPr>
            <p:ph type="title"/>
          </p:nvPr>
        </p:nvSpPr>
        <p:spPr/>
        <p:txBody>
          <a:bodyPr/>
          <a:lstStyle/>
          <a:p>
            <a:r>
              <a:rPr lang="pt-BR"/>
              <a:t>Referências</a:t>
            </a:r>
          </a:p>
        </p:txBody>
      </p:sp>
      <p:sp>
        <p:nvSpPr>
          <p:cNvPr id="3" name="Espaço Reservado para Conteúdo 2">
            <a:extLst>
              <a:ext uri="{FF2B5EF4-FFF2-40B4-BE49-F238E27FC236}">
                <a16:creationId xmlns:a16="http://schemas.microsoft.com/office/drawing/2014/main" id="{6379639D-8FD7-4635-AB92-0E5639BFDE6F}"/>
              </a:ext>
            </a:extLst>
          </p:cNvPr>
          <p:cNvSpPr>
            <a:spLocks noGrp="1"/>
          </p:cNvSpPr>
          <p:nvPr>
            <p:ph idx="1"/>
          </p:nvPr>
        </p:nvSpPr>
        <p:spPr/>
        <p:txBody>
          <a:bodyPr vert="horz" lIns="91440" tIns="45720" rIns="91440" bIns="45720" rtlCol="0" anchor="t">
            <a:normAutofit/>
          </a:bodyPr>
          <a:lstStyle/>
          <a:p>
            <a:r>
              <a:rPr lang="pt-BR" dirty="0">
                <a:hlinkClick r:id="rId2"/>
              </a:rPr>
              <a:t>https://www.universetoday.com/127311/guide-to-terraforming/</a:t>
            </a:r>
            <a:endParaRPr lang="pt-BR"/>
          </a:p>
          <a:p>
            <a:r>
              <a:rPr lang="pt-BR" dirty="0">
                <a:hlinkClick r:id="rId3"/>
              </a:rPr>
              <a:t>https://blogs.unimelb.edu.au/sciencecommunication/2012/10/21/terraforming-of-mars/</a:t>
            </a:r>
          </a:p>
          <a:p>
            <a:r>
              <a:rPr lang="pt-BR"/>
              <a:t>Imagens simuladas de - video from "Mars: Making the New Earth" aka. "Living on Mars" (National Geographic)</a:t>
            </a:r>
          </a:p>
          <a:p>
            <a:endParaRPr lang="pt-BR" dirty="0"/>
          </a:p>
        </p:txBody>
      </p:sp>
    </p:spTree>
    <p:extLst>
      <p:ext uri="{BB962C8B-B14F-4D97-AF65-F5344CB8AC3E}">
        <p14:creationId xmlns:p14="http://schemas.microsoft.com/office/powerpoint/2010/main" val="3590312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t>Obrigado</a:t>
            </a:r>
            <a:endParaRPr lang="pt-BR" err="1"/>
          </a:p>
        </p:txBody>
      </p:sp>
      <p:sp>
        <p:nvSpPr>
          <p:cNvPr id="3" name="Subtítulo 2"/>
          <p:cNvSpPr>
            <a:spLocks noGrp="1"/>
          </p:cNvSpPr>
          <p:nvPr>
            <p:ph type="subTitle" idx="1"/>
          </p:nvPr>
        </p:nvSpPr>
        <p:spPr/>
        <p:txBody>
          <a:bodyPr vert="horz" lIns="91440" tIns="45720" rIns="91440" bIns="45720" rtlCol="0" anchor="t">
            <a:normAutofit/>
          </a:bodyPr>
          <a:lstStyle/>
          <a:p>
            <a:r>
              <a:rPr lang="pt-BR" err="1"/>
              <a:t>Isaak</a:t>
            </a:r>
            <a:r>
              <a:rPr lang="pt-BR"/>
              <a:t> Machado</a:t>
            </a:r>
          </a:p>
        </p:txBody>
      </p:sp>
    </p:spTree>
    <p:extLst>
      <p:ext uri="{BB962C8B-B14F-4D97-AF65-F5344CB8AC3E}">
        <p14:creationId xmlns:p14="http://schemas.microsoft.com/office/powerpoint/2010/main" val="1043286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E5FE3-5E26-4447-B827-72438DD08F4F}"/>
              </a:ext>
            </a:extLst>
          </p:cNvPr>
          <p:cNvSpPr>
            <a:spLocks noGrp="1"/>
          </p:cNvSpPr>
          <p:nvPr>
            <p:ph type="title"/>
          </p:nvPr>
        </p:nvSpPr>
        <p:spPr/>
        <p:txBody>
          <a:bodyPr/>
          <a:lstStyle/>
          <a:p>
            <a:r>
              <a:rPr lang="pt-BR"/>
              <a:t>Zona habitável de uma estrela</a:t>
            </a:r>
          </a:p>
        </p:txBody>
      </p:sp>
      <p:pic>
        <p:nvPicPr>
          <p:cNvPr id="8" name="Imagem 8" descr="Uma imagem contendo equipamentos eletrônicos&#10;&#10;Descrição gerada com muito alta confiança">
            <a:extLst>
              <a:ext uri="{FF2B5EF4-FFF2-40B4-BE49-F238E27FC236}">
                <a16:creationId xmlns:a16="http://schemas.microsoft.com/office/drawing/2014/main" id="{0194BEF8-E318-4E13-913B-2FB6286C872C}"/>
              </a:ext>
            </a:extLst>
          </p:cNvPr>
          <p:cNvPicPr>
            <a:picLocks noGrp="1" noChangeAspect="1"/>
          </p:cNvPicPr>
          <p:nvPr>
            <p:ph idx="1"/>
          </p:nvPr>
        </p:nvPicPr>
        <p:blipFill>
          <a:blip r:embed="rId2"/>
          <a:stretch>
            <a:fillRect/>
          </a:stretch>
        </p:blipFill>
        <p:spPr>
          <a:xfrm>
            <a:off x="686131" y="2106835"/>
            <a:ext cx="9329070" cy="4605731"/>
          </a:xfrm>
          <a:prstGeom prst="rect">
            <a:avLst/>
          </a:prstGeom>
        </p:spPr>
      </p:pic>
    </p:spTree>
    <p:extLst>
      <p:ext uri="{BB962C8B-B14F-4D97-AF65-F5344CB8AC3E}">
        <p14:creationId xmlns:p14="http://schemas.microsoft.com/office/powerpoint/2010/main" val="2176114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83D508-DEF9-4C58-AC95-134223CB840B}"/>
              </a:ext>
            </a:extLst>
          </p:cNvPr>
          <p:cNvSpPr>
            <a:spLocks noGrp="1"/>
          </p:cNvSpPr>
          <p:nvPr>
            <p:ph type="title"/>
          </p:nvPr>
        </p:nvSpPr>
        <p:spPr/>
        <p:txBody>
          <a:bodyPr/>
          <a:lstStyle/>
          <a:p>
            <a:r>
              <a:rPr lang="pt-BR"/>
              <a:t>Planetas rochosos</a:t>
            </a:r>
          </a:p>
        </p:txBody>
      </p:sp>
      <p:pic>
        <p:nvPicPr>
          <p:cNvPr id="4" name="Imagem 4">
            <a:extLst>
              <a:ext uri="{FF2B5EF4-FFF2-40B4-BE49-F238E27FC236}">
                <a16:creationId xmlns:a16="http://schemas.microsoft.com/office/drawing/2014/main" id="{F8B01132-7888-46C3-945D-E7819A150549}"/>
              </a:ext>
            </a:extLst>
          </p:cNvPr>
          <p:cNvPicPr>
            <a:picLocks noGrp="1" noChangeAspect="1"/>
          </p:cNvPicPr>
          <p:nvPr>
            <p:ph idx="1"/>
          </p:nvPr>
        </p:nvPicPr>
        <p:blipFill>
          <a:blip r:embed="rId2"/>
          <a:stretch>
            <a:fillRect/>
          </a:stretch>
        </p:blipFill>
        <p:spPr>
          <a:xfrm>
            <a:off x="1961080" y="1977439"/>
            <a:ext cx="7037965" cy="4778258"/>
          </a:xfrm>
          <a:prstGeom prst="rect">
            <a:avLst/>
          </a:prstGeom>
        </p:spPr>
      </p:pic>
    </p:spTree>
    <p:extLst>
      <p:ext uri="{BB962C8B-B14F-4D97-AF65-F5344CB8AC3E}">
        <p14:creationId xmlns:p14="http://schemas.microsoft.com/office/powerpoint/2010/main" val="123880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CAE665-6B3F-4B18-8F73-C140A9C471EC}"/>
              </a:ext>
            </a:extLst>
          </p:cNvPr>
          <p:cNvSpPr>
            <a:spLocks noGrp="1"/>
          </p:cNvSpPr>
          <p:nvPr>
            <p:ph type="title"/>
          </p:nvPr>
        </p:nvSpPr>
        <p:spPr/>
        <p:txBody>
          <a:bodyPr/>
          <a:lstStyle/>
          <a:p>
            <a:r>
              <a:rPr lang="pt-BR"/>
              <a:t>Possíveis candidatos</a:t>
            </a:r>
          </a:p>
        </p:txBody>
      </p:sp>
      <p:pic>
        <p:nvPicPr>
          <p:cNvPr id="6" name="Imagem 6" descr="Uma imagem contendo interior&#10;&#10;Descrição gerada com muito alta confiança">
            <a:extLst>
              <a:ext uri="{FF2B5EF4-FFF2-40B4-BE49-F238E27FC236}">
                <a16:creationId xmlns:a16="http://schemas.microsoft.com/office/drawing/2014/main" id="{F5ADCD10-BC5E-4DF3-A0A5-8CB6C899050A}"/>
              </a:ext>
            </a:extLst>
          </p:cNvPr>
          <p:cNvPicPr>
            <a:picLocks noChangeAspect="1"/>
          </p:cNvPicPr>
          <p:nvPr/>
        </p:nvPicPr>
        <p:blipFill>
          <a:blip r:embed="rId2"/>
          <a:stretch>
            <a:fillRect/>
          </a:stretch>
        </p:blipFill>
        <p:spPr>
          <a:xfrm>
            <a:off x="3085380" y="2313011"/>
            <a:ext cx="3950898" cy="2174472"/>
          </a:xfrm>
          <a:prstGeom prst="rect">
            <a:avLst/>
          </a:prstGeom>
        </p:spPr>
      </p:pic>
      <p:pic>
        <p:nvPicPr>
          <p:cNvPr id="8" name="Imagem 8" descr="Uma imagem contendo preto, sentado, interior, foto&#10;&#10;Descrição gerada com muito alta confiança">
            <a:extLst>
              <a:ext uri="{FF2B5EF4-FFF2-40B4-BE49-F238E27FC236}">
                <a16:creationId xmlns:a16="http://schemas.microsoft.com/office/drawing/2014/main" id="{A0F371E9-761A-47C6-9EFE-082EEB12B808}"/>
              </a:ext>
            </a:extLst>
          </p:cNvPr>
          <p:cNvPicPr>
            <a:picLocks noChangeAspect="1"/>
          </p:cNvPicPr>
          <p:nvPr/>
        </p:nvPicPr>
        <p:blipFill>
          <a:blip r:embed="rId3"/>
          <a:stretch>
            <a:fillRect/>
          </a:stretch>
        </p:blipFill>
        <p:spPr>
          <a:xfrm>
            <a:off x="6243368" y="2305950"/>
            <a:ext cx="2278812" cy="2159839"/>
          </a:xfrm>
          <a:prstGeom prst="rect">
            <a:avLst/>
          </a:prstGeom>
        </p:spPr>
      </p:pic>
      <p:pic>
        <p:nvPicPr>
          <p:cNvPr id="4" name="Imagem 4" descr="Uma imagem contendo interior, sentado&#10;&#10;Descrição gerada com alta confiança">
            <a:extLst>
              <a:ext uri="{FF2B5EF4-FFF2-40B4-BE49-F238E27FC236}">
                <a16:creationId xmlns:a16="http://schemas.microsoft.com/office/drawing/2014/main" id="{533B16AC-4988-42CB-A376-1A74148937E9}"/>
              </a:ext>
            </a:extLst>
          </p:cNvPr>
          <p:cNvPicPr>
            <a:picLocks noGrp="1" noChangeAspect="1"/>
          </p:cNvPicPr>
          <p:nvPr>
            <p:ph idx="1"/>
          </p:nvPr>
        </p:nvPicPr>
        <p:blipFill>
          <a:blip r:embed="rId4"/>
          <a:stretch>
            <a:fillRect/>
          </a:stretch>
        </p:blipFill>
        <p:spPr>
          <a:xfrm>
            <a:off x="557292" y="2049326"/>
            <a:ext cx="3390107" cy="2549769"/>
          </a:xfrm>
          <a:prstGeom prst="rect">
            <a:avLst/>
          </a:prstGeom>
        </p:spPr>
      </p:pic>
      <p:pic>
        <p:nvPicPr>
          <p:cNvPr id="10" name="Imagem 10" descr="Uma imagem contendo sentado, interior, mesa&#10;&#10;Descrição gerada com alta confiança">
            <a:extLst>
              <a:ext uri="{FF2B5EF4-FFF2-40B4-BE49-F238E27FC236}">
                <a16:creationId xmlns:a16="http://schemas.microsoft.com/office/drawing/2014/main" id="{16102549-E44D-472A-A5C9-9E9AC6186B85}"/>
              </a:ext>
            </a:extLst>
          </p:cNvPr>
          <p:cNvPicPr>
            <a:picLocks noChangeAspect="1"/>
          </p:cNvPicPr>
          <p:nvPr/>
        </p:nvPicPr>
        <p:blipFill>
          <a:blip r:embed="rId5"/>
          <a:stretch>
            <a:fillRect/>
          </a:stretch>
        </p:blipFill>
        <p:spPr>
          <a:xfrm>
            <a:off x="554964" y="4540908"/>
            <a:ext cx="3821501" cy="2146899"/>
          </a:xfrm>
          <a:prstGeom prst="rect">
            <a:avLst/>
          </a:prstGeom>
        </p:spPr>
      </p:pic>
      <p:pic>
        <p:nvPicPr>
          <p:cNvPr id="14" name="Imagem 14" descr="Uma imagem contendo sentado, interior, mesa, molusco&#10;&#10;Descrição gerada com alta confiança">
            <a:extLst>
              <a:ext uri="{FF2B5EF4-FFF2-40B4-BE49-F238E27FC236}">
                <a16:creationId xmlns:a16="http://schemas.microsoft.com/office/drawing/2014/main" id="{077A0252-A5A8-45BB-B4E4-C122DC57A9F6}"/>
              </a:ext>
            </a:extLst>
          </p:cNvPr>
          <p:cNvPicPr>
            <a:picLocks noChangeAspect="1"/>
          </p:cNvPicPr>
          <p:nvPr/>
        </p:nvPicPr>
        <p:blipFill>
          <a:blip r:embed="rId6"/>
          <a:stretch>
            <a:fillRect/>
          </a:stretch>
        </p:blipFill>
        <p:spPr>
          <a:xfrm>
            <a:off x="8692549" y="2559716"/>
            <a:ext cx="2743200" cy="1911096"/>
          </a:xfrm>
          <a:prstGeom prst="rect">
            <a:avLst/>
          </a:prstGeom>
        </p:spPr>
      </p:pic>
      <p:pic>
        <p:nvPicPr>
          <p:cNvPr id="18" name="Imagem 18">
            <a:extLst>
              <a:ext uri="{FF2B5EF4-FFF2-40B4-BE49-F238E27FC236}">
                <a16:creationId xmlns:a16="http://schemas.microsoft.com/office/drawing/2014/main" id="{D8FD12DD-ECEC-4360-979E-FCC52D1CDB84}"/>
              </a:ext>
            </a:extLst>
          </p:cNvPr>
          <p:cNvPicPr>
            <a:picLocks noChangeAspect="1"/>
          </p:cNvPicPr>
          <p:nvPr/>
        </p:nvPicPr>
        <p:blipFill>
          <a:blip r:embed="rId7"/>
          <a:stretch>
            <a:fillRect/>
          </a:stretch>
        </p:blipFill>
        <p:spPr>
          <a:xfrm>
            <a:off x="4523117" y="4595922"/>
            <a:ext cx="2987615" cy="2180647"/>
          </a:xfrm>
          <a:prstGeom prst="rect">
            <a:avLst/>
          </a:prstGeom>
        </p:spPr>
      </p:pic>
      <p:pic>
        <p:nvPicPr>
          <p:cNvPr id="20" name="Imagem 20">
            <a:extLst>
              <a:ext uri="{FF2B5EF4-FFF2-40B4-BE49-F238E27FC236}">
                <a16:creationId xmlns:a16="http://schemas.microsoft.com/office/drawing/2014/main" id="{312763C3-899B-43FD-BCA4-FA5F6DA88B21}"/>
              </a:ext>
            </a:extLst>
          </p:cNvPr>
          <p:cNvPicPr>
            <a:picLocks noChangeAspect="1"/>
          </p:cNvPicPr>
          <p:nvPr/>
        </p:nvPicPr>
        <p:blipFill>
          <a:blip r:embed="rId8"/>
          <a:stretch>
            <a:fillRect/>
          </a:stretch>
        </p:blipFill>
        <p:spPr>
          <a:xfrm>
            <a:off x="7671760" y="4686299"/>
            <a:ext cx="2642559" cy="1985514"/>
          </a:xfrm>
          <a:prstGeom prst="rect">
            <a:avLst/>
          </a:prstGeom>
        </p:spPr>
      </p:pic>
    </p:spTree>
    <p:extLst>
      <p:ext uri="{BB962C8B-B14F-4D97-AF65-F5344CB8AC3E}">
        <p14:creationId xmlns:p14="http://schemas.microsoft.com/office/powerpoint/2010/main" val="2482643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438E2-2BE5-419F-96CC-41B6C2FC6AA5}"/>
              </a:ext>
            </a:extLst>
          </p:cNvPr>
          <p:cNvSpPr>
            <a:spLocks noGrp="1"/>
          </p:cNvSpPr>
          <p:nvPr>
            <p:ph type="title"/>
          </p:nvPr>
        </p:nvSpPr>
        <p:spPr/>
        <p:txBody>
          <a:bodyPr/>
          <a:lstStyle/>
          <a:p>
            <a:r>
              <a:rPr lang="pt-BR"/>
              <a:t>Mercúrio</a:t>
            </a:r>
          </a:p>
        </p:txBody>
      </p:sp>
      <p:sp>
        <p:nvSpPr>
          <p:cNvPr id="3" name="Espaço Reservado para Conteúdo 2">
            <a:extLst>
              <a:ext uri="{FF2B5EF4-FFF2-40B4-BE49-F238E27FC236}">
                <a16:creationId xmlns:a16="http://schemas.microsoft.com/office/drawing/2014/main" id="{F8AFA51D-3F68-42BC-9898-8DC36BC513C0}"/>
              </a:ext>
            </a:extLst>
          </p:cNvPr>
          <p:cNvSpPr>
            <a:spLocks noGrp="1"/>
          </p:cNvSpPr>
          <p:nvPr>
            <p:ph idx="1"/>
          </p:nvPr>
        </p:nvSpPr>
        <p:spPr>
          <a:xfrm>
            <a:off x="7164510" y="2308119"/>
            <a:ext cx="4854954" cy="3929994"/>
          </a:xfrm>
        </p:spPr>
        <p:txBody>
          <a:bodyPr vert="horz" lIns="91440" tIns="45720" rIns="91440" bIns="45720" rtlCol="0" anchor="t">
            <a:normAutofit/>
          </a:bodyPr>
          <a:lstStyle/>
          <a:p>
            <a:pPr marL="0">
              <a:buNone/>
            </a:pPr>
            <a:r>
              <a:rPr lang="pt-BR"/>
              <a:t>Temperatura: max 425 ºC</a:t>
            </a:r>
            <a:endParaRPr lang="pt-BR" b="1" dirty="0"/>
          </a:p>
          <a:p>
            <a:pPr marL="0" indent="0">
              <a:buNone/>
            </a:pPr>
            <a:r>
              <a:rPr lang="pt-BR"/>
              <a:t>                     Min –183 ºC</a:t>
            </a:r>
          </a:p>
          <a:p>
            <a:pPr marL="0" indent="0">
              <a:buNone/>
            </a:pPr>
            <a:r>
              <a:rPr lang="pt-BR"/>
              <a:t>Duração do dia: 58 dias terrestres</a:t>
            </a:r>
          </a:p>
          <a:p>
            <a:pPr marL="0" indent="0">
              <a:buNone/>
            </a:pPr>
            <a:r>
              <a:rPr lang="pt-BR"/>
              <a:t>Atmosfera: Praticamente inexistente</a:t>
            </a:r>
          </a:p>
          <a:p>
            <a:pPr>
              <a:buNone/>
            </a:pPr>
            <a:r>
              <a:rPr lang="pt-BR"/>
              <a:t>Gravidade: 3,7m/s²</a:t>
            </a:r>
          </a:p>
        </p:txBody>
      </p:sp>
      <p:pic>
        <p:nvPicPr>
          <p:cNvPr id="5" name="Imagem 6" descr="Uma imagem contendo interior&#10;&#10;Descrição gerada com muito alta confiança">
            <a:extLst>
              <a:ext uri="{FF2B5EF4-FFF2-40B4-BE49-F238E27FC236}">
                <a16:creationId xmlns:a16="http://schemas.microsoft.com/office/drawing/2014/main" id="{F61F4388-F4A6-4F21-974B-543B6A91A933}"/>
              </a:ext>
            </a:extLst>
          </p:cNvPr>
          <p:cNvPicPr>
            <a:picLocks noChangeAspect="1"/>
          </p:cNvPicPr>
          <p:nvPr/>
        </p:nvPicPr>
        <p:blipFill>
          <a:blip r:embed="rId3"/>
          <a:stretch>
            <a:fillRect/>
          </a:stretch>
        </p:blipFill>
        <p:spPr>
          <a:xfrm>
            <a:off x="94889" y="2226747"/>
            <a:ext cx="6970143" cy="3827868"/>
          </a:xfrm>
          <a:prstGeom prst="rect">
            <a:avLst/>
          </a:prstGeom>
        </p:spPr>
      </p:pic>
    </p:spTree>
    <p:extLst>
      <p:ext uri="{BB962C8B-B14F-4D97-AF65-F5344CB8AC3E}">
        <p14:creationId xmlns:p14="http://schemas.microsoft.com/office/powerpoint/2010/main" val="104657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21BD75-F1A6-4A0C-8E1A-C2FB6B137CA2}"/>
              </a:ext>
            </a:extLst>
          </p:cNvPr>
          <p:cNvSpPr>
            <a:spLocks noGrp="1"/>
          </p:cNvSpPr>
          <p:nvPr>
            <p:ph type="title"/>
          </p:nvPr>
        </p:nvSpPr>
        <p:spPr/>
        <p:txBody>
          <a:bodyPr/>
          <a:lstStyle/>
          <a:p>
            <a:r>
              <a:rPr lang="pt-BR"/>
              <a:t>Vênus</a:t>
            </a:r>
          </a:p>
        </p:txBody>
      </p:sp>
      <p:sp>
        <p:nvSpPr>
          <p:cNvPr id="3" name="Espaço Reservado para Conteúdo 2">
            <a:extLst>
              <a:ext uri="{FF2B5EF4-FFF2-40B4-BE49-F238E27FC236}">
                <a16:creationId xmlns:a16="http://schemas.microsoft.com/office/drawing/2014/main" id="{26C93F56-77C8-4819-A733-EA7011871247}"/>
              </a:ext>
            </a:extLst>
          </p:cNvPr>
          <p:cNvSpPr>
            <a:spLocks noGrp="1"/>
          </p:cNvSpPr>
          <p:nvPr>
            <p:ph idx="1"/>
          </p:nvPr>
        </p:nvSpPr>
        <p:spPr>
          <a:xfrm>
            <a:off x="6402510" y="2710684"/>
            <a:ext cx="5602578" cy="3225505"/>
          </a:xfrm>
        </p:spPr>
        <p:txBody>
          <a:bodyPr vert="horz" lIns="91440" tIns="45720" rIns="91440" bIns="45720" rtlCol="0" anchor="t">
            <a:normAutofit/>
          </a:bodyPr>
          <a:lstStyle/>
          <a:p>
            <a:r>
              <a:rPr lang="pt-BR"/>
              <a:t>Temperatura:     média de 461 </a:t>
            </a:r>
            <a:r>
              <a:rPr lang="pt-BR" dirty="0" err="1"/>
              <a:t>ºC</a:t>
            </a:r>
          </a:p>
          <a:p>
            <a:r>
              <a:rPr lang="pt-BR"/>
              <a:t>Duração do dia:  116 dias terrestres</a:t>
            </a:r>
          </a:p>
          <a:p>
            <a:r>
              <a:rPr lang="pt-BR"/>
              <a:t>Pressão atmosférica: 90 Atm</a:t>
            </a:r>
          </a:p>
          <a:p>
            <a:r>
              <a:rPr lang="pt-BR"/>
              <a:t>Gravidade: 8,87m/s²</a:t>
            </a:r>
            <a:endParaRPr lang="pt-BR" dirty="0"/>
          </a:p>
        </p:txBody>
      </p:sp>
      <p:pic>
        <p:nvPicPr>
          <p:cNvPr id="5" name="Imagem 4" descr="Uma imagem contendo interior, sentado&#10;&#10;Descrição gerada com alta confiança">
            <a:extLst>
              <a:ext uri="{FF2B5EF4-FFF2-40B4-BE49-F238E27FC236}">
                <a16:creationId xmlns:a16="http://schemas.microsoft.com/office/drawing/2014/main" id="{FA312749-3253-4200-B51C-AB09D8FA8FA3}"/>
              </a:ext>
            </a:extLst>
          </p:cNvPr>
          <p:cNvPicPr>
            <a:picLocks noChangeAspect="1"/>
          </p:cNvPicPr>
          <p:nvPr/>
        </p:nvPicPr>
        <p:blipFill>
          <a:blip r:embed="rId3"/>
          <a:stretch>
            <a:fillRect/>
          </a:stretch>
        </p:blipFill>
        <p:spPr>
          <a:xfrm>
            <a:off x="686688" y="2250609"/>
            <a:ext cx="5503578" cy="4131278"/>
          </a:xfrm>
          <a:prstGeom prst="rect">
            <a:avLst/>
          </a:prstGeom>
        </p:spPr>
      </p:pic>
    </p:spTree>
    <p:extLst>
      <p:ext uri="{BB962C8B-B14F-4D97-AF65-F5344CB8AC3E}">
        <p14:creationId xmlns:p14="http://schemas.microsoft.com/office/powerpoint/2010/main" val="3265830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515DFE-8573-4749-B776-95163CFCA56D}"/>
              </a:ext>
            </a:extLst>
          </p:cNvPr>
          <p:cNvSpPr>
            <a:spLocks noGrp="1"/>
          </p:cNvSpPr>
          <p:nvPr>
            <p:ph type="title"/>
          </p:nvPr>
        </p:nvSpPr>
        <p:spPr/>
        <p:txBody>
          <a:bodyPr/>
          <a:lstStyle/>
          <a:p>
            <a:r>
              <a:rPr lang="pt-BR"/>
              <a:t>Lua</a:t>
            </a:r>
          </a:p>
        </p:txBody>
      </p:sp>
      <p:sp>
        <p:nvSpPr>
          <p:cNvPr id="3" name="Espaço Reservado para Conteúdo 2">
            <a:extLst>
              <a:ext uri="{FF2B5EF4-FFF2-40B4-BE49-F238E27FC236}">
                <a16:creationId xmlns:a16="http://schemas.microsoft.com/office/drawing/2014/main" id="{D3C66EDA-DA5B-4CE0-B30F-847798AD5C65}"/>
              </a:ext>
            </a:extLst>
          </p:cNvPr>
          <p:cNvSpPr>
            <a:spLocks noGrp="1"/>
          </p:cNvSpPr>
          <p:nvPr>
            <p:ph idx="1"/>
          </p:nvPr>
        </p:nvSpPr>
        <p:spPr>
          <a:xfrm>
            <a:off x="5683641" y="2221855"/>
            <a:ext cx="6134541" cy="4375692"/>
          </a:xfrm>
        </p:spPr>
        <p:txBody>
          <a:bodyPr vert="horz" lIns="91440" tIns="45720" rIns="91440" bIns="45720" rtlCol="0" anchor="t">
            <a:normAutofit/>
          </a:bodyPr>
          <a:lstStyle/>
          <a:p>
            <a:r>
              <a:rPr lang="pt-BR"/>
              <a:t>Temperatura:  Max 117ºC                                                Min -173ºC                                              Média: -53,1 ºC</a:t>
            </a:r>
          </a:p>
          <a:p>
            <a:r>
              <a:rPr lang="pt-BR">
                <a:ea typeface="+mn-lt"/>
                <a:cs typeface="+mn-lt"/>
              </a:rPr>
              <a:t>Gravidade: 1,63 m/s²</a:t>
            </a:r>
            <a:endParaRPr lang="pt-BR" dirty="0">
              <a:ea typeface="+mn-lt"/>
              <a:cs typeface="+mn-lt"/>
            </a:endParaRPr>
          </a:p>
        </p:txBody>
      </p:sp>
      <p:pic>
        <p:nvPicPr>
          <p:cNvPr id="5" name="Imagem 8" descr="Uma imagem contendo preto, sentado, interior, foto&#10;&#10;Descrição gerada com muito alta confiança">
            <a:extLst>
              <a:ext uri="{FF2B5EF4-FFF2-40B4-BE49-F238E27FC236}">
                <a16:creationId xmlns:a16="http://schemas.microsoft.com/office/drawing/2014/main" id="{63DF6F43-D31E-476B-A5BF-3E0B210244AB}"/>
              </a:ext>
            </a:extLst>
          </p:cNvPr>
          <p:cNvPicPr>
            <a:picLocks noChangeAspect="1"/>
          </p:cNvPicPr>
          <p:nvPr/>
        </p:nvPicPr>
        <p:blipFill>
          <a:blip r:embed="rId3"/>
          <a:stretch>
            <a:fillRect/>
          </a:stretch>
        </p:blipFill>
        <p:spPr>
          <a:xfrm>
            <a:off x="679330" y="2090290"/>
            <a:ext cx="4780472" cy="4517725"/>
          </a:xfrm>
          <a:prstGeom prst="rect">
            <a:avLst/>
          </a:prstGeom>
        </p:spPr>
      </p:pic>
    </p:spTree>
    <p:extLst>
      <p:ext uri="{BB962C8B-B14F-4D97-AF65-F5344CB8AC3E}">
        <p14:creationId xmlns:p14="http://schemas.microsoft.com/office/powerpoint/2010/main" val="292413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69C122-E4C5-4102-A453-FEFFE3864898}"/>
              </a:ext>
            </a:extLst>
          </p:cNvPr>
          <p:cNvSpPr>
            <a:spLocks noGrp="1"/>
          </p:cNvSpPr>
          <p:nvPr>
            <p:ph type="title"/>
          </p:nvPr>
        </p:nvSpPr>
        <p:spPr/>
        <p:txBody>
          <a:bodyPr/>
          <a:lstStyle/>
          <a:p>
            <a:r>
              <a:rPr lang="pt-BR"/>
              <a:t>Marte</a:t>
            </a:r>
          </a:p>
        </p:txBody>
      </p:sp>
      <p:pic>
        <p:nvPicPr>
          <p:cNvPr id="4" name="Imagem 4" descr="Uma imagem contendo ao ar livre, texto, edifício&#10;&#10;Descrição gerada com alta confiança">
            <a:extLst>
              <a:ext uri="{FF2B5EF4-FFF2-40B4-BE49-F238E27FC236}">
                <a16:creationId xmlns:a16="http://schemas.microsoft.com/office/drawing/2014/main" id="{B320A9D4-1324-466C-A2A1-4F5AF49152BE}"/>
              </a:ext>
            </a:extLst>
          </p:cNvPr>
          <p:cNvPicPr>
            <a:picLocks noGrp="1" noChangeAspect="1"/>
          </p:cNvPicPr>
          <p:nvPr>
            <p:ph idx="1"/>
          </p:nvPr>
        </p:nvPicPr>
        <p:blipFill>
          <a:blip r:embed="rId2"/>
          <a:stretch>
            <a:fillRect/>
          </a:stretch>
        </p:blipFill>
        <p:spPr>
          <a:xfrm>
            <a:off x="-12519" y="7742"/>
            <a:ext cx="12164103" cy="6848598"/>
          </a:xfrm>
          <a:prstGeom prst="rect">
            <a:avLst/>
          </a:prstGeom>
        </p:spPr>
      </p:pic>
    </p:spTree>
    <p:extLst>
      <p:ext uri="{BB962C8B-B14F-4D97-AF65-F5344CB8AC3E}">
        <p14:creationId xmlns:p14="http://schemas.microsoft.com/office/powerpoint/2010/main" val="783615006"/>
      </p:ext>
    </p:extLst>
  </p:cSld>
  <p:clrMapOvr>
    <a:masterClrMapping/>
  </p:clrMapOvr>
</p:sld>
</file>

<file path=ppt/theme/theme1.xml><?xml version="1.0" encoding="utf-8"?>
<a:theme xmlns:a="http://schemas.openxmlformats.org/drawingml/2006/main" name="Berlim">
  <a:themeElements>
    <a:clrScheme name="Berlim">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5</Notes>
  <HiddenSlides>1</HiddenSlides>
  <ScaleCrop>false</ScaleCrop>
  <HeadingPairs>
    <vt:vector size="4" baseType="variant">
      <vt:variant>
        <vt:lpstr>Tema</vt:lpstr>
      </vt:variant>
      <vt:variant>
        <vt:i4>1</vt:i4>
      </vt:variant>
      <vt:variant>
        <vt:lpstr>Títulos de slides</vt:lpstr>
      </vt:variant>
      <vt:variant>
        <vt:i4>26</vt:i4>
      </vt:variant>
    </vt:vector>
  </HeadingPairs>
  <TitlesOfParts>
    <vt:vector size="27" baseType="lpstr">
      <vt:lpstr>Berlim</vt:lpstr>
      <vt:lpstr>Terraformação</vt:lpstr>
      <vt:lpstr>O que é terraformação?</vt:lpstr>
      <vt:lpstr>Zona habitável de uma estrela</vt:lpstr>
      <vt:lpstr>Planetas rochosos</vt:lpstr>
      <vt:lpstr>Possíveis candidatos</vt:lpstr>
      <vt:lpstr>Mercúrio</vt:lpstr>
      <vt:lpstr>Vênus</vt:lpstr>
      <vt:lpstr>Lua</vt:lpstr>
      <vt:lpstr>Marte</vt:lpstr>
      <vt:lpstr>Marte</vt:lpstr>
      <vt:lpstr>Atmosfera em marte</vt:lpstr>
      <vt:lpstr>Atmosfera em marte</vt:lpstr>
      <vt:lpstr>Água líquida</vt:lpstr>
      <vt:lpstr>Grandes Lagos</vt:lpstr>
      <vt:lpstr>Marte Azul</vt:lpstr>
      <vt:lpstr>Próximo passo</vt:lpstr>
      <vt:lpstr>Liquens</vt:lpstr>
      <vt:lpstr>Primeiros Pinos</vt:lpstr>
      <vt:lpstr>Marte Verde</vt:lpstr>
      <vt:lpstr>Maior montanha do sistema solar</vt:lpstr>
      <vt:lpstr>Luas Jovianas e Cronianas</vt:lpstr>
      <vt:lpstr>Viabilidade</vt:lpstr>
      <vt:lpstr>Sugestão de app</vt:lpstr>
      <vt:lpstr>Aviso</vt:lpstr>
      <vt:lpstr>Referências</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Petr Barborik</dc:creator>
  <cp:revision>64</cp:revision>
  <dcterms:modified xsi:type="dcterms:W3CDTF">2018-07-14T20:18:22Z</dcterms:modified>
</cp:coreProperties>
</file>