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75" r:id="rId9"/>
    <p:sldId id="262" r:id="rId10"/>
    <p:sldId id="263" r:id="rId11"/>
    <p:sldId id="264" r:id="rId12"/>
    <p:sldId id="265" r:id="rId13"/>
    <p:sldId id="266" r:id="rId14"/>
    <p:sldId id="289" r:id="rId15"/>
    <p:sldId id="268" r:id="rId16"/>
    <p:sldId id="269" r:id="rId17"/>
    <p:sldId id="270" r:id="rId18"/>
    <p:sldId id="271" r:id="rId19"/>
    <p:sldId id="272" r:id="rId20"/>
    <p:sldId id="273" r:id="rId21"/>
    <p:sldId id="276" r:id="rId22"/>
    <p:sldId id="277" r:id="rId23"/>
    <p:sldId id="290" r:id="rId24"/>
    <p:sldId id="291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7" r:id="rId33"/>
    <p:sldId id="285" r:id="rId34"/>
    <p:sldId id="286" r:id="rId35"/>
    <p:sldId id="288" r:id="rId3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46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08FC-56B8-408A-A820-1E4D5BFE22C6}" type="datetimeFigureOut">
              <a:rPr lang="pt-BR" smtClean="0"/>
              <a:t>07/04/2018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4258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08FC-56B8-408A-A820-1E4D5BFE22C6}" type="datetimeFigureOut">
              <a:rPr lang="pt-BR" smtClean="0"/>
              <a:t>07/04/2018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8793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08FC-56B8-408A-A820-1E4D5BFE22C6}" type="datetimeFigureOut">
              <a:rPr lang="pt-BR" smtClean="0"/>
              <a:t>07/04/2018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276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08FC-56B8-408A-A820-1E4D5BFE22C6}" type="datetimeFigureOut">
              <a:rPr lang="pt-BR" smtClean="0"/>
              <a:t>07/04/2018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4775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08FC-56B8-408A-A820-1E4D5BFE22C6}" type="datetimeFigureOut">
              <a:rPr lang="pt-BR" smtClean="0"/>
              <a:t>07/04/2018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728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08FC-56B8-408A-A820-1E4D5BFE22C6}" type="datetimeFigureOut">
              <a:rPr lang="pt-BR" smtClean="0"/>
              <a:t>07/04/2018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1301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08FC-56B8-408A-A820-1E4D5BFE22C6}" type="datetimeFigureOut">
              <a:rPr lang="pt-BR" smtClean="0"/>
              <a:t>07/04/2018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5322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08FC-56B8-408A-A820-1E4D5BFE22C6}" type="datetimeFigureOut">
              <a:rPr lang="pt-BR" smtClean="0"/>
              <a:t>07/04/2018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1640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08FC-56B8-408A-A820-1E4D5BFE22C6}" type="datetimeFigureOut">
              <a:rPr lang="pt-BR" smtClean="0"/>
              <a:t>07/04/2018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304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08FC-56B8-408A-A820-1E4D5BFE22C6}" type="datetimeFigureOut">
              <a:rPr lang="pt-BR" smtClean="0"/>
              <a:t>07/04/2018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559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08FC-56B8-408A-A820-1E4D5BFE22C6}" type="datetimeFigureOut">
              <a:rPr lang="pt-BR" smtClean="0"/>
              <a:t>07/04/2018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194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808FC-56B8-408A-A820-1E4D5BFE22C6}" type="datetimeFigureOut">
              <a:rPr lang="pt-BR" smtClean="0"/>
              <a:t>07/04/2018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EBAAC-F313-418C-95A3-174312416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99897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19022" y="2564904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pt-BR" sz="8800" b="1" dirty="0">
                <a:ln w="3175" cmpd="sng">
                  <a:solidFill>
                    <a:schemeClr val="accent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Nós fomos a Lua?</a:t>
            </a:r>
          </a:p>
        </p:txBody>
      </p:sp>
      <p:sp>
        <p:nvSpPr>
          <p:cNvPr id="5" name="AutoShape 2" descr="data:image/jpg;base64,%20/9j/4AAQSkZJRgABAQEAYABgAAD/2wBDAAUDBAQEAwUEBAQFBQUGBwwIBwcHBw8LCwkMEQ8SEhEPERETFhwXExQaFRERGCEYGh0dHx8fExciJCIeJBweHx7/2wBDAQUFBQcGBw4ICA4eFBEUHh4eHh4eHh4eHh4eHh4eHh4eHh4eHh4eHh4eHh4eHh4eHh4eHh4eHh4eHh4eHh4eHh7/wAARCABkAL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yooooAKKKKACiiigAooooAKKfDHJNMkMMbySOwVERcsxPQADqa+kPhz+y9O2jx+Ivil4gh8K6cwDi1MiLPj/AG3c7Iz7fMfUCgLnzZRX2Xbab+yD4Y/cz32narMnDSSzXN1k/wDAPk/IVfh1f9kG+HlfZPDsWe72VzF+uBTsK58S0V6t+0j4Y8C6N4og1b4b63pl/wCH9RjyLa1uvNazlXAZCCdwU/eBPqR2rymkMKKKKACiiigAooooAKKKKACiiigAooooAKKKKACiip7q2ltlhMq7TLGJFH+yc4/lQBBRRVnSrKbUtUtNOt9omup0hj3HA3MwUZ/E0Aeo/CvV9J+F/hxfiDeafb6n4pvWeLw5aTjMVqqnbJeSDv8ANlEHcq57Vwnjbxl4n8aas+qeJ9Zu9SuGJK+a/wAkY9EX7qj2AFQ+NY7+z8SXmkahMks2kyNpwMedgELFPlz2yCfxJrttI+CfibX/AA9Fq3hTWPDfiOZrdZ5dN0/Ula9hBGSrQsASw6EDPNMR5hRVuONLa7e31CCaJ43KSKwIZGBwQVPceldEvhuKe1We3O+NxlWXoalyS3M6laNP4jkqKnvoUt7loUkD7TgkdM16N4e+BnxB1fToNQms9O0W3uEDwHV9RitHkU9GCOwbB7HHNM0TTVzzKitjxl4b1Twn4iutB1hIVu7cjcYZVljcEAhldeGBB6is2ytbm+vIbOzt5bm5ncRxRRIWd2JwAAOST6UDIaK9WsvgL40kRRqOp+E9FuWH/HpqOuwRTg+hTJKn2ODXmWqWVxpupXOn3ahLi2laKQBgwDKcHBHBHHUUAVqKKKACiiigAooooAKKKKACiiigB0SNJKkaDLOwUD3NdZ8YbSPTfiNq2kRcR6a0dio9PJjWM/qpP41jeD41m8W6PC/KPfwK30Miiup/aKt2tvjt42hYYI1q5YfQuSP0NAHA10vwrh+0fE7wtB18zWLRfzmWuartvgND9o+NfgqL11y0J+glU/0oAzPii2/4meKXHRtZuz/5GetDwDb3FrewahZzzW13E4eKeFyrxkdCCORWF4yn+1eL9auRyJdQnk/ORjXXeCHTy06dKib0OTGTcaeho/tHNHqmt6L4sMUcd9rOn51Ly1CiS6icxtJgdC6hGPuTXO+Er2eLwN4iKn/j0WJom/umRthx/OpPi7qqXuqWWnxnK2EBU8/xOdxH5YrY8AeGbzUPgr481KOFiUjtZ4Rjl44Zh5xHsBID+BoXvRVwjapQjz+Rw/g95IfENtcwiMywEyx70DAMoyDg8HBwefSofEdxfXerz3Wo3lxeXMrFpJp5C7uT3JPJqHSLz7DqMVzjKqSGHqCMGpddljmvPMiYMpGQRVa3Nry9p5WIRZTHSjqLZ8kTiBT6ttLH8hj86l0TV9Q0W4kutMuGtrl4miE6cSRq3DbT/CSMjI5wT6108OntefA+fUIFLnTfEKrc4/gSeDCE+26Fh9TXE0zUVmZmLMSSTkk96SiigAooooAKKKKACiiigAooooAKKKKALejXP2LWLK8zjyLiOXP+6wP9K9e/bP0j+z/jjfapGv8Ao2uWlvqMLDo25ArY/wCBIa8Wr6l+JelN8Vf2U/C3jrTh9o1nwpAbPUVXl2hQBXJ+gEcn0ZqYmfLVegfs54/4Xj4RYsgK6ijLuYKCwBKjJ45IA/GvP6UEqQQSCOhFIZ02peCPGy6jcrN4Q19ZRM4cHTpTg5Of4a2PDfhD4mMvkaV4G8QzS/wt/ZsuB+a4qlD8VfiZDCkMXj7xMkcahUUalLgADAH3qr6h8SPiDqEZjvfG/iOdD1V9SlIP/j1DSZMoKStJHd6V8DdYs5RqnxQ1i18J2JO94JJkm1G477Y4FJIJ9XwBXc6H460vw7r1pNpmkxx6BawmzGmOwYSWjAh0c/xO25mJ7sfSvnWDW7xHMkkjSu33ndiWP1JqaXxBcsuAP1qJJs469KrUatokev8Ajf4Bz6wJfE3wcu4vFGgTEv8AYElUX1iTz5boxy2OgPX2PU+ZS/DX4hxXX2WTwP4jWXONp02X+e3FYdprWrWV8L7T9RurK5HSW3maNx+KkGuhufin8Sbmxksbjx54jltpUMckTajKVZSMEHnkEVZ2RvbU6T4c+I/DfgPxFdeG/EKSaz4e1iz+w+JEhYFUfduV4COrQtg7s8ndjjBOj4o/Z/8AEjxHWvhvdW3jrw5L80Fzp0im4jXsssOdysO+Afw6V4zVzStU1PSbj7Rpeo3djN/z0tpmjb81IpjOm/4Vd8QI5GN/4S1jTbaP5p7u8tHhggQdXd2GFUetc1ra6ampSR6S80tpHhEllGGlIHL4/hBOSB1Axk1p6x438Zazp7afq3irW7+zbG6C4vpJI2xyMqTg1z9IYUUUUAFFFFABRRRQAUUUUAFFFFABXvX7HXxQtfBni648L+IJkXw9r5EbtLzHBPjarNnjawOxvYg9BXgtFAHvP7UfwLvfAOrz+JPDlrJceFLqTdhBuOnuT/q3/wBj+634Hnr4NX1N+zj+0Za2mlxeBficwuNMMf2e21KZPMCRkY8q4U53JjgNyQODkcjpPil+yxoPiSE+Ivhfq1pZC5XzUs5JPMs5QecxSrkqPY5HuKdib23PjWiu38afCb4i+D5XGueE9TihUn/SIYjNCfcSJlf1riWVlYqylWHUEYIpFCUUV1Pwy8F3/jjxINNt5o7Kxgja51LUJ+IbG2Xl5XPsOg6kkAUAHhTwTqWveHNa8SNc2um6Lo8YNxeXbMEklb7kEYAJeRuyjoOSQK5au/8Ai140sda+w+FvCcEtj4N0TcmnQPw9y5+/dTesjnn/AGRgCuAoA6n4VafZap43tbLULdLi3a3umaN84JW2kZTx6MAfwre+GWn+FX8Orqnia3g8iPX7eBppd+wK1tcMqvs+byzIsZbHOAcVxvhLXLjw54js9atYYppLZyTFKCUlUgqyNjnDKSDjnmuoj8faXYRWlhovhC1g0lbqS5vbS8umuTdl42i2l8KUCozbcDIJ3ZJxTA7nTvDs9xfaldN4H8Lz6imgG4s3gmR9Mvj9siTzo8OEVgjMhG4cjkAmvOvizZ6TZeILOPTYLC1uXsIn1O1sLjzra3uiW3pG25uNoQkBiAxYZ4qxqvj6KXRLjQNJ0GLTtIawazhha5aaSMvcRzvKzkDcxMSrjAAAHGeTw1AgooopDCiiigAooooAKK9V8UeCfBmkXJ8GQv4kufGIgtmW5RIjYyzTKjCIKcOqYkAEu45PO3FWNV+BepaXcSfbvFOjwWltDcSXtyyS4gaDbvAQLvcHd8rKMEgjiiwXPIqK9kPwVt10WcS+LLCLU7a+uVlkZJTbm0is0uhIMJuyUcHH+0BjINcv4u+Gt34f0O8v/wC29PvrrS3gTVrKFZBJZGdcx5ZlCv6HaTg8e9AHB0V654Z+DZ1LTLqGXX7OTxG2m2t3a6RFvDxm5mhSEyOy7CCsuSFbK5X3rD8bfDO78J6tosF1qlrf2mp3Jt/NtwyOjq6q4KOAQPmBVsYI/EUAef12nw4+KXjr4fTZ8M69cW9uW3PZy/vbd/rG3GfcYPvXfah8K/B19qeuw+H7jWoV8Papc6bfJfTRsJtkNxIksbonHNucoVJwRg1yWv8Awl1nRdE1XVLvUrDbYRvcRxrvLXVsJIEWdDjGxjcLjOM7W9KBHt/hL9si4jjWLxV4OSVsYefTLkx5/wC2b5H/AI9XUN+0l8DNaTfrfha63n7wutGt5z+e414Br/wdh0fSlutR8RW2nx2RuF1S8lSSSEOs4ihWJEUuS2TnI4wT7FP+FHX0WsLpF94u0O1vLmWWPTkKTsL0RRLJIykJhQA2BuwSQad2KyPd3+NP7Msf7xPB1s7/AOz4bgB/WvIf2hfjbpfjDTIvC3gHRRoHh0kSXoW2jgkvHB+VWEfGxeoBPJ5PQVycHwnnk1LT9HXxNoza1KYnvdNJlR7SJ4jNvLlNrBYxlgpJHAwa0da+FWltbw+JLDxZpVp4TmtfPW/cXE2w+cYQhTylcszhuNuAFJz6g7I8lor0Xw98O4bfxd4n0/xdcTrZ+FrN7y+XTiHluVDIqCItwAxkUliOFySO1aWjfDrQ/G5uH8BtqsKtNaRomrugNuZBO0pLIv71AsOQwCnqNpNIZ5RRXrh+B95Hd7brxdo1pZyNax2txNHNmWS4eSNEMaqWjbdGc7sAAhs4rX0L4M6LcHQILzWv319HBHqWA+bOR9Qe2JjATD/6soMnAOW5GKLCueGUV61r3wr0mJo9Si8TWWi6HcJElpc6gZZTPNKZSi/u4gVGyMEsRgZ98DLk+FVzF4cvNQl8S6QupWmkDWZdLCymX7IzKqOHCbCW3Kdu7IDA+1AzzmivRdE+Emt6p4AHi1dQsYFlt57q1tZSwaaKEkOd+NqsSrbVJy20+2XeGfDPgux8C6b4n8aPr9wus309nZxaR5Y+ziIJvkcuDuYlxiMYyBnPIoA84or0rQvhbLqGu6dEdSU6ddWcepbihSb7M18LXaRghZMndjJA9TWh41+Etnp+jWup6Hri3I2J9rinRgyNJey2ybTtAIHl8+4JHBFAHktFeqah8GrjS45rjWPF2jWNpapNJdymKd/IRLprZDtVCWLyI2AM4AJOK9a+Ff7MHhvWtJ1H/hJdevnv7K/Nv5mmOogkQwxSqw3pu6S+1Owrnz/N8SvHM3hhPDb+Irr+zUjSEIAok8tDlYzKB5hQEDClsDA4qPV/iJ4x1YSLfawXEtvLbS7IIo/NSQqZC+1RuZii5c5Y460UUhkcvj7xdLHNHJrUzJMrrICifMHt1t2HTvEip9B6803XfHPivXNBt9D1TWJbmwg2bYyiKXKLtQyMAGk2rwN5OB0oooAuQfE3x1B4fj0GHxBPHYxxxxIFjjEoSNw8a+bt34VgCo3cdsVneI/GHiLxDf2l9qt+ss9mcwGOCOJUYtuLbUUAsW5JIyT1oooA1NZ+KXj3V7mO4v8AxDNI8ZmYBIY41LSoUkdlVQGZlZhuIJwTzVXT/iF4ysb22vLfXJjJbaculxCWNJUFopysRRgVKg8jIOCAe1FFAHofwQ8Y+JfFPxFez13Vprtbu2uC7sACCzrKxwBtYllB+YMB1GDg1z/iD4veP7fxXrs1jrZtBc30rlEhRxGceWdhkDMm5FUNg/NjnNFFPoI09f8AFviiy+EPgzUbbXryO7S/kKzLtV8QALCGYAFwgJChicAkdOK5mT4t/ECS/ivH14M0UDWyRfY4PIERcPt8rZsxvAYfLweRzRRQMw9M8YeJtN8VS+KbPWrqPWZnd5rotuaUv98OGyGBzyCCD6Vp3nxO8d3WpNqE3iO5+0F4HBRERU8nd5YVVAVVG9/lAAO45BzRRSAr33xA8XXk5lm1bb++t5lSK3iijR4CxiKoqhV2l2OAACSc5p0XxD8ZRSxyx67OrxsjIdicFbhrhT07Suz/AFPpxRRQBLo/xM8caTj7Br0sYEMcKq0MbhBGWMbKGUhXXe2HGGGTzTR8SPG3/CMS+Gzr0z6ZNAbeWN40Z3iLbvLMhXeV3chc4B6UUUAUrLxp4ls/DEvhu31IrpkiunlGFGZFc5dUcrvRWI5VSAe4qx4N+IPjDwfZz2fh3W5bK3mkErR+WkirIBgSIHU7HxxuXB96KKALFl8TfHVno66TB4gnFqGLfPHG8n+tE2DIylyPMAfGcZ5xzSaZ8SvG+m3X2m012RZPJMHzwxuuwzGb7rKRkSMXBxkE8EUUUAJb/ErxvBqx1RNdka6MMkLmSGN0kjklaZlZGUqwMjFuQcHpjArY0/44/Fawe6ktPGN5G13P5858qImSTaqbjlf7qKPwoooA/9k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4" descr="data:image/jpg;base64,%20/9j/4AAQSkZJRgABAQEAYABgAAD/2wBDAAUDBAQEAwUEBAQFBQUGBwwIBwcHBw8LCwkMEQ8SEhEPERETFhwXExQaFRERGCEYGh0dHx8fExciJCIeJBweHx7/2wBDAQUFBQcGBw4ICA4eFBEUHh4eHh4eHh4eHh4eHh4eHh4eHh4eHh4eHh4eHh4eHh4eHh4eHh4eHh4eHh4eHh4eHh7/wAARCABkAL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yooooAKKKKACiiigAooooAKKfDHJNMkMMbySOwVERcsxPQADqa+kPhz+y9O2jx+Ivil4gh8K6cwDi1MiLPj/AG3c7Iz7fMfUCgLnzZRX2Xbab+yD4Y/cz32narMnDSSzXN1k/wDAPk/IVfh1f9kG+HlfZPDsWe72VzF+uBTsK58S0V6t+0j4Y8C6N4og1b4b63pl/wCH9RjyLa1uvNazlXAZCCdwU/eBPqR2rymkMKKKKACiiigAooooAKKKKACiiigAooooAKKKKACiip7q2ltlhMq7TLGJFH+yc4/lQBBRRVnSrKbUtUtNOt9omup0hj3HA3MwUZ/E0Aeo/CvV9J+F/hxfiDeafb6n4pvWeLw5aTjMVqqnbJeSDv8ANlEHcq57Vwnjbxl4n8aas+qeJ9Zu9SuGJK+a/wAkY9EX7qj2AFQ+NY7+z8SXmkahMks2kyNpwMedgELFPlz2yCfxJrttI+CfibX/AA9Fq3hTWPDfiOZrdZ5dN0/Ula9hBGSrQsASw6EDPNMR5hRVuONLa7e31CCaJ43KSKwIZGBwQVPceldEvhuKe1We3O+NxlWXoalyS3M6laNP4jkqKnvoUt7loUkD7TgkdM16N4e+BnxB1fToNQms9O0W3uEDwHV9RitHkU9GCOwbB7HHNM0TTVzzKitjxl4b1Twn4iutB1hIVu7cjcYZVljcEAhldeGBB6is2ytbm+vIbOzt5bm5ncRxRRIWd2JwAAOST6UDIaK9WsvgL40kRRqOp+E9FuWH/HpqOuwRTg+hTJKn2ODXmWqWVxpupXOn3ahLi2laKQBgwDKcHBHBHHUUAVqKKKACiiigAooooAKKKKACiiigB0SNJKkaDLOwUD3NdZ8YbSPTfiNq2kRcR6a0dio9PJjWM/qpP41jeD41m8W6PC/KPfwK30Miiup/aKt2tvjt42hYYI1q5YfQuSP0NAHA10vwrh+0fE7wtB18zWLRfzmWuartvgND9o+NfgqL11y0J+glU/0oAzPii2/4meKXHRtZuz/5GetDwDb3FrewahZzzW13E4eKeFyrxkdCCORWF4yn+1eL9auRyJdQnk/ORjXXeCHTy06dKib0OTGTcaeho/tHNHqmt6L4sMUcd9rOn51Ly1CiS6icxtJgdC6hGPuTXO+Er2eLwN4iKn/j0WJom/umRthx/OpPi7qqXuqWWnxnK2EBU8/xOdxH5YrY8AeGbzUPgr481KOFiUjtZ4Rjl44Zh5xHsBID+BoXvRVwjapQjz+Rw/g95IfENtcwiMywEyx70DAMoyDg8HBwefSofEdxfXerz3Wo3lxeXMrFpJp5C7uT3JPJqHSLz7DqMVzjKqSGHqCMGpddljmvPMiYMpGQRVa3Nry9p5WIRZTHSjqLZ8kTiBT6ttLH8hj86l0TV9Q0W4kutMuGtrl4miE6cSRq3DbT/CSMjI5wT6108OntefA+fUIFLnTfEKrc4/gSeDCE+26Fh9TXE0zUVmZmLMSSTkk96SiigAooooAKKKKACiiigAooooAKKKKALejXP2LWLK8zjyLiOXP+6wP9K9e/bP0j+z/jjfapGv8Ao2uWlvqMLDo25ArY/wCBIa8Wr6l+JelN8Vf2U/C3jrTh9o1nwpAbPUVXl2hQBXJ+gEcn0ZqYmfLVegfs54/4Xj4RYsgK6ijLuYKCwBKjJ45IA/GvP6UEqQQSCOhFIZ02peCPGy6jcrN4Q19ZRM4cHTpTg5Of4a2PDfhD4mMvkaV4G8QzS/wt/ZsuB+a4qlD8VfiZDCkMXj7xMkcahUUalLgADAH3qr6h8SPiDqEZjvfG/iOdD1V9SlIP/j1DSZMoKStJHd6V8DdYs5RqnxQ1i18J2JO94JJkm1G477Y4FJIJ9XwBXc6H460vw7r1pNpmkxx6BawmzGmOwYSWjAh0c/xO25mJ7sfSvnWDW7xHMkkjSu33ndiWP1JqaXxBcsuAP1qJJs469KrUatokev8Ajf4Bz6wJfE3wcu4vFGgTEv8AYElUX1iTz5boxy2OgPX2PU+ZS/DX4hxXX2WTwP4jWXONp02X+e3FYdprWrWV8L7T9RurK5HSW3maNx+KkGuhufin8Sbmxksbjx54jltpUMckTajKVZSMEHnkEVZ2RvbU6T4c+I/DfgPxFdeG/EKSaz4e1iz+w+JEhYFUfduV4COrQtg7s8ndjjBOj4o/Z/8AEjxHWvhvdW3jrw5L80Fzp0im4jXsssOdysO+Afw6V4zVzStU1PSbj7Rpeo3djN/z0tpmjb81IpjOm/4Vd8QI5GN/4S1jTbaP5p7u8tHhggQdXd2GFUetc1ra6ampSR6S80tpHhEllGGlIHL4/hBOSB1Axk1p6x438Zazp7afq3irW7+zbG6C4vpJI2xyMqTg1z9IYUUUUAFFFFABRRRQAUUUUAFFFFABXvX7HXxQtfBni648L+IJkXw9r5EbtLzHBPjarNnjawOxvYg9BXgtFAHvP7UfwLvfAOrz+JPDlrJceFLqTdhBuOnuT/q3/wBj+634Hnr4NX1N+zj+0Za2mlxeBficwuNMMf2e21KZPMCRkY8q4U53JjgNyQODkcjpPil+yxoPiSE+Ivhfq1pZC5XzUs5JPMs5QecxSrkqPY5HuKdib23PjWiu38afCb4i+D5XGueE9TihUn/SIYjNCfcSJlf1riWVlYqylWHUEYIpFCUUV1Pwy8F3/jjxINNt5o7Kxgja51LUJ+IbG2Xl5XPsOg6kkAUAHhTwTqWveHNa8SNc2um6Lo8YNxeXbMEklb7kEYAJeRuyjoOSQK5au/8Ai140sda+w+FvCcEtj4N0TcmnQPw9y5+/dTesjnn/AGRgCuAoA6n4VafZap43tbLULdLi3a3umaN84JW2kZTx6MAfwre+GWn+FX8Orqnia3g8iPX7eBppd+wK1tcMqvs+byzIsZbHOAcVxvhLXLjw54js9atYYppLZyTFKCUlUgqyNjnDKSDjnmuoj8faXYRWlhovhC1g0lbqS5vbS8umuTdl42i2l8KUCozbcDIJ3ZJxTA7nTvDs9xfaldN4H8Lz6imgG4s3gmR9Mvj9siTzo8OEVgjMhG4cjkAmvOvizZ6TZeILOPTYLC1uXsIn1O1sLjzra3uiW3pG25uNoQkBiAxYZ4qxqvj6KXRLjQNJ0GLTtIawazhha5aaSMvcRzvKzkDcxMSrjAAAHGeTw1AgooopDCiiigAooooAKK9V8UeCfBmkXJ8GQv4kufGIgtmW5RIjYyzTKjCIKcOqYkAEu45PO3FWNV+BepaXcSfbvFOjwWltDcSXtyyS4gaDbvAQLvcHd8rKMEgjiiwXPIqK9kPwVt10WcS+LLCLU7a+uVlkZJTbm0is0uhIMJuyUcHH+0BjINcv4u+Gt34f0O8v/wC29PvrrS3gTVrKFZBJZGdcx5ZlCv6HaTg8e9AHB0V654Z+DZ1LTLqGXX7OTxG2m2t3a6RFvDxm5mhSEyOy7CCsuSFbK5X3rD8bfDO78J6tosF1qlrf2mp3Jt/NtwyOjq6q4KOAQPmBVsYI/EUAef12nw4+KXjr4fTZ8M69cW9uW3PZy/vbd/rG3GfcYPvXfah8K/B19qeuw+H7jWoV8Papc6bfJfTRsJtkNxIksbonHNucoVJwRg1yWv8Awl1nRdE1XVLvUrDbYRvcRxrvLXVsJIEWdDjGxjcLjOM7W9KBHt/hL9si4jjWLxV4OSVsYefTLkx5/wC2b5H/AI9XUN+0l8DNaTfrfha63n7wutGt5z+e414Br/wdh0fSlutR8RW2nx2RuF1S8lSSSEOs4ihWJEUuS2TnI4wT7FP+FHX0WsLpF94u0O1vLmWWPTkKTsL0RRLJIykJhQA2BuwSQad2KyPd3+NP7Msf7xPB1s7/AOz4bgB/WvIf2hfjbpfjDTIvC3gHRRoHh0kSXoW2jgkvHB+VWEfGxeoBPJ5PQVycHwnnk1LT9HXxNoza1KYnvdNJlR7SJ4jNvLlNrBYxlgpJHAwa0da+FWltbw+JLDxZpVp4TmtfPW/cXE2w+cYQhTylcszhuNuAFJz6g7I8lor0Xw98O4bfxd4n0/xdcTrZ+FrN7y+XTiHluVDIqCItwAxkUliOFySO1aWjfDrQ/G5uH8BtqsKtNaRomrugNuZBO0pLIv71AsOQwCnqNpNIZ5RRXrh+B95Hd7brxdo1pZyNax2txNHNmWS4eSNEMaqWjbdGc7sAAhs4rX0L4M6LcHQILzWv319HBHqWA+bOR9Qe2JjATD/6soMnAOW5GKLCueGUV61r3wr0mJo9Si8TWWi6HcJElpc6gZZTPNKZSi/u4gVGyMEsRgZ98DLk+FVzF4cvNQl8S6QupWmkDWZdLCymX7IzKqOHCbCW3Kdu7IDA+1AzzmivRdE+Emt6p4AHi1dQsYFlt57q1tZSwaaKEkOd+NqsSrbVJy20+2XeGfDPgux8C6b4n8aPr9wus309nZxaR5Y+ziIJvkcuDuYlxiMYyBnPIoA84or0rQvhbLqGu6dEdSU6ddWcepbihSb7M18LXaRghZMndjJA9TWh41+Etnp+jWup6Hri3I2J9rinRgyNJey2ybTtAIHl8+4JHBFAHktFeqah8GrjS45rjWPF2jWNpapNJdymKd/IRLprZDtVCWLyI2AM4AJOK9a+Ff7MHhvWtJ1H/hJdevnv7K/Nv5mmOogkQwxSqw3pu6S+1Owrnz/N8SvHM3hhPDb+Irr+zUjSEIAok8tDlYzKB5hQEDClsDA4qPV/iJ4x1YSLfawXEtvLbS7IIo/NSQqZC+1RuZii5c5Y460UUhkcvj7xdLHNHJrUzJMrrICifMHt1t2HTvEip9B6803XfHPivXNBt9D1TWJbmwg2bYyiKXKLtQyMAGk2rwN5OB0oooAuQfE3x1B4fj0GHxBPHYxxxxIFjjEoSNw8a+bt34VgCo3cdsVneI/GHiLxDf2l9qt+ss9mcwGOCOJUYtuLbUUAsW5JIyT1oooA1NZ+KXj3V7mO4v8AxDNI8ZmYBIY41LSoUkdlVQGZlZhuIJwTzVXT/iF4ysb22vLfXJjJbaculxCWNJUFopysRRgVKg8jIOCAe1FFAHofwQ8Y+JfFPxFez13Vprtbu2uC7sACCzrKxwBtYllB+YMB1GDg1z/iD4veP7fxXrs1jrZtBc30rlEhRxGceWdhkDMm5FUNg/NjnNFFPoI09f8AFviiy+EPgzUbbXryO7S/kKzLtV8QALCGYAFwgJChicAkdOK5mT4t/ECS/ivH14M0UDWyRfY4PIERcPt8rZsxvAYfLweRzRRQMw9M8YeJtN8VS+KbPWrqPWZnd5rotuaUv98OGyGBzyCCD6Vp3nxO8d3WpNqE3iO5+0F4HBRERU8nd5YVVAVVG9/lAAO45BzRRSAr33xA8XXk5lm1bb++t5lSK3iijR4CxiKoqhV2l2OAACSc5p0XxD8ZRSxyx67OrxsjIdicFbhrhT07Suz/AFPpxRRQBLo/xM8caTj7Br0sYEMcKq0MbhBGWMbKGUhXXe2HGGGTzTR8SPG3/CMS+Gzr0z6ZNAbeWN40Z3iLbvLMhXeV3chc4B6UUUAUrLxp4ls/DEvhu31IrpkiunlGFGZFc5dUcrvRWI5VSAe4qx4N+IPjDwfZz2fh3W5bK3mkErR+WkirIBgSIHU7HxxuXB96KKALFl8TfHVno66TB4gnFqGLfPHG8n+tE2DIylyPMAfGcZ5xzSaZ8SvG+m3X2m012RZPJMHzwxuuwzGb7rKRkSMXBxkE8EUUUAJb/ErxvBqx1RNdka6MMkLmSGN0kjklaZlZGUqwMjFuQcHpjArY0/44/Fawe6ktPGN5G13P5858qImSTaqbjlf7qKPwoooA/9k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Picture 6" descr="Resultado de imagem para logo cdcc usp">
            <a:extLst>
              <a:ext uri="{FF2B5EF4-FFF2-40B4-BE49-F238E27FC236}">
                <a16:creationId xmlns:a16="http://schemas.microsoft.com/office/drawing/2014/main" id="{63B5BFC7-7629-4355-9242-62E01BC3B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15" y="60857"/>
            <a:ext cx="1549811" cy="99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74BBF46C-5FAE-40F4-85BB-F9A183BF01D0}"/>
              </a:ext>
            </a:extLst>
          </p:cNvPr>
          <p:cNvSpPr/>
          <p:nvPr/>
        </p:nvSpPr>
        <p:spPr>
          <a:xfrm>
            <a:off x="17837" y="1052736"/>
            <a:ext cx="258749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solidFill>
                  <a:schemeClr val="tx1"/>
                </a:solidFill>
                <a:latin typeface="+mn-lt"/>
              </a:rPr>
              <a:t>Centro de Divulgação Cientifica e Cultural</a:t>
            </a: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145CD096-42CD-4B72-8AEA-9DC3B775F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80004" y="19767"/>
            <a:ext cx="1432844" cy="121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32861AE7-2DE6-43D9-80F5-6C83F8CE1921}"/>
              </a:ext>
            </a:extLst>
          </p:cNvPr>
          <p:cNvSpPr/>
          <p:nvPr/>
        </p:nvSpPr>
        <p:spPr>
          <a:xfrm>
            <a:off x="5813603" y="994727"/>
            <a:ext cx="3365647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pt-BR" sz="1400" dirty="0">
                <a:solidFill>
                  <a:schemeClr val="tx1"/>
                </a:solidFill>
                <a:latin typeface="+mn-lt"/>
              </a:rPr>
              <a:t>Centro de Divulgação da Astronomia</a:t>
            </a:r>
          </a:p>
          <a:p>
            <a:pPr algn="ctr"/>
            <a:r>
              <a:rPr lang="pt-BR" sz="1400" dirty="0">
                <a:solidFill>
                  <a:schemeClr val="tx1"/>
                </a:solidFill>
                <a:latin typeface="+mn-lt"/>
              </a:rPr>
              <a:t>Observatório Dietrich Schiel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954868B-744C-4F04-A687-7348850D6E38}"/>
              </a:ext>
            </a:extLst>
          </p:cNvPr>
          <p:cNvSpPr/>
          <p:nvPr/>
        </p:nvSpPr>
        <p:spPr>
          <a:xfrm>
            <a:off x="-19022" y="6198576"/>
            <a:ext cx="916302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pt-BR" sz="2400" b="0" dirty="0">
                <a:solidFill>
                  <a:schemeClr val="tx1"/>
                </a:solidFill>
                <a:latin typeface="+mn-lt"/>
              </a:rPr>
              <a:t>Giovana Calisto Bertolino - gcb.024@gmail.com</a:t>
            </a:r>
          </a:p>
        </p:txBody>
      </p:sp>
    </p:spTree>
    <p:extLst>
      <p:ext uri="{BB962C8B-B14F-4D97-AF65-F5344CB8AC3E}">
        <p14:creationId xmlns:p14="http://schemas.microsoft.com/office/powerpoint/2010/main" val="284076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cheiro:Apollo 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72675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587727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Neil Armstrong, Michael Collins e Edwin “Buzz” Aldrin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75057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history.nasa.gov/ap11ann/kippsphotos/KSC-69PC-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069"/>
            <a:ext cx="5394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940152" y="2132856"/>
            <a:ext cx="2946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Saturno V – Lançamento da Apollo 11</a:t>
            </a:r>
          </a:p>
        </p:txBody>
      </p:sp>
    </p:spTree>
    <p:extLst>
      <p:ext uri="{BB962C8B-B14F-4D97-AF65-F5344CB8AC3E}">
        <p14:creationId xmlns:p14="http://schemas.microsoft.com/office/powerpoint/2010/main" val="359463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4535792" cy="461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715304" y="476672"/>
            <a:ext cx="41406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No total, foram feitas onze missões tripuladas no projeto Apollo, e seis delas pousaram na Lua, no total de doze astronautas que caminharam no solo lunar.</a:t>
            </a:r>
          </a:p>
        </p:txBody>
      </p:sp>
      <p:sp>
        <p:nvSpPr>
          <p:cNvPr id="5" name="Retângulo 4"/>
          <p:cNvSpPr/>
          <p:nvPr/>
        </p:nvSpPr>
        <p:spPr>
          <a:xfrm>
            <a:off x="4499636" y="400506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O custo total do projeto foi estimado em 19,4 bilhões de dólares.</a:t>
            </a:r>
          </a:p>
        </p:txBody>
      </p:sp>
    </p:spTree>
    <p:extLst>
      <p:ext uri="{BB962C8B-B14F-4D97-AF65-F5344CB8AC3E}">
        <p14:creationId xmlns:p14="http://schemas.microsoft.com/office/powerpoint/2010/main" val="210605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m para pouso na lua far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8" y="-6216"/>
            <a:ext cx="9152286" cy="686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27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Sinal de Multiplicação 2">
            <a:extLst>
              <a:ext uri="{FF2B5EF4-FFF2-40B4-BE49-F238E27FC236}">
                <a16:creationId xmlns:a16="http://schemas.microsoft.com/office/drawing/2014/main" id="{A52B8D30-50C4-455E-B7B9-74E680C3AFB4}"/>
              </a:ext>
            </a:extLst>
          </p:cNvPr>
          <p:cNvSpPr/>
          <p:nvPr/>
        </p:nvSpPr>
        <p:spPr>
          <a:xfrm>
            <a:off x="-180528" y="-531440"/>
            <a:ext cx="10153128" cy="8352928"/>
          </a:xfrm>
          <a:prstGeom prst="mathMultiply">
            <a:avLst>
              <a:gd name="adj1" fmla="val 993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420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67544" y="1138213"/>
            <a:ext cx="294012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</a:rPr>
              <a:t>A principal prova de que os americanos chegaram à Lua é simplesmente o fato de que seus inimigos, os soviéticos, nunca duvidaram disso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9"/>
          <a:stretch/>
        </p:blipFill>
        <p:spPr bwMode="auto">
          <a:xfrm>
            <a:off x="4139952" y="332656"/>
            <a:ext cx="4286250" cy="595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6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t-BR" dirty="0"/>
              <a:t>A bandeira que “tremula”</a:t>
            </a:r>
          </a:p>
        </p:txBody>
      </p:sp>
      <p:pic>
        <p:nvPicPr>
          <p:cNvPr id="3074" name="Picture 2" descr="&#10;                Dobra da bandeiraÂ estÃ¡ no mesmo lugar nÃ£o importa&#10;                    oÂ Ã¢ngulo da fotoÂ (Foto: Nasa/DivulgaÃ§Ã£o)&#10;           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80" y="1052736"/>
            <a:ext cx="7920880" cy="495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0" y="623731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Dobra da bandeira está no mesmo lugar não importa o ângulo da foto</a:t>
            </a:r>
          </a:p>
        </p:txBody>
      </p:sp>
    </p:spTree>
    <p:extLst>
      <p:ext uri="{BB962C8B-B14F-4D97-AF65-F5344CB8AC3E}">
        <p14:creationId xmlns:p14="http://schemas.microsoft.com/office/powerpoint/2010/main" val="154516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/>
              <a:t>A foto de Neil Armstrong descendo do módulo lunar</a:t>
            </a:r>
          </a:p>
        </p:txBody>
      </p:sp>
      <p:pic>
        <p:nvPicPr>
          <p:cNvPr id="4098" name="Picture 2" descr="Buzz Aldrin, e nÃ£o Neil Armstrong, deixa o mÃ³dulo&#10;                lunar (Foto: Nasa/DivulgaÃ§Ã£o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12986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620769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Buzz Aldrin, e não Neil Armstrong, deixa o módulo lunar</a:t>
            </a:r>
          </a:p>
        </p:txBody>
      </p:sp>
    </p:spTree>
    <p:extLst>
      <p:ext uri="{BB962C8B-B14F-4D97-AF65-F5344CB8AC3E}">
        <p14:creationId xmlns:p14="http://schemas.microsoft.com/office/powerpoint/2010/main" val="105182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t-BR" dirty="0"/>
              <a:t>As pegadas</a:t>
            </a:r>
          </a:p>
        </p:txBody>
      </p:sp>
      <p:pic>
        <p:nvPicPr>
          <p:cNvPr id="5122" name="Picture 2" descr="Poeira lunar muito fina deixa pegada marcada&#10;                (Foto: Nasa/DivulgaÃ§Ã£o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992888" cy="50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Poeira lunar muito fina deixa pegada marcada </a:t>
            </a:r>
          </a:p>
        </p:txBody>
      </p:sp>
    </p:spTree>
    <p:extLst>
      <p:ext uri="{BB962C8B-B14F-4D97-AF65-F5344CB8AC3E}">
        <p14:creationId xmlns:p14="http://schemas.microsoft.com/office/powerpoint/2010/main" val="226672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-2588"/>
            <a:ext cx="8229600" cy="1143000"/>
          </a:xfrm>
        </p:spPr>
        <p:txBody>
          <a:bodyPr/>
          <a:lstStyle/>
          <a:p>
            <a:r>
              <a:rPr lang="pt-BR" dirty="0"/>
              <a:t>A variação de temperatura na Lua</a:t>
            </a:r>
          </a:p>
        </p:txBody>
      </p:sp>
      <p:pic>
        <p:nvPicPr>
          <p:cNvPr id="6146" name="Picture 2" descr="Roupas dos astronautas nÃ£o aguentariam temperaturas&#10;                tÃ£o extremas como as da Lua (Foto: Nasa/DivulgaÃ§Ã£o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12" y="1052736"/>
            <a:ext cx="7704856" cy="482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-356" y="5949280"/>
            <a:ext cx="9144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Roupas dos astronautas não aguentariam temperaturas tão extremas como as da Lua </a:t>
            </a:r>
          </a:p>
        </p:txBody>
      </p:sp>
    </p:spTree>
    <p:extLst>
      <p:ext uri="{BB962C8B-B14F-4D97-AF65-F5344CB8AC3E}">
        <p14:creationId xmlns:p14="http://schemas.microsoft.com/office/powerpoint/2010/main" val="414711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pt-BR" dirty="0"/>
              <a:t>Um pouco de história...</a:t>
            </a:r>
          </a:p>
        </p:txBody>
      </p:sp>
      <p:pic>
        <p:nvPicPr>
          <p:cNvPr id="2050" name="Picture 2" descr="Resultado de imagem para corrida espa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26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t-BR" dirty="0"/>
              <a:t>As sombras</a:t>
            </a:r>
          </a:p>
        </p:txBody>
      </p:sp>
      <p:pic>
        <p:nvPicPr>
          <p:cNvPr id="7170" name="Picture 2" descr="Sombras intrigam quem nÃ£o acredita no feito  (Foto: Nasa/DivulgaÃ§Ã£o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908720"/>
            <a:ext cx="7853389" cy="491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17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pt-BR" dirty="0"/>
              <a:t>As estrelas</a:t>
            </a:r>
          </a:p>
        </p:txBody>
      </p:sp>
      <p:pic>
        <p:nvPicPr>
          <p:cNvPr id="8194" name="Picture 2" descr="As estrelas estÃ£o longe demais para serem&#10;                capturadas pela cÃ¢mera  (Foto: Nasa/DivulgaÃ§Ã£o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8" y="961722"/>
            <a:ext cx="8170084" cy="511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627970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As estrelas estão longe demais para serem capturadas pela câmera</a:t>
            </a:r>
          </a:p>
        </p:txBody>
      </p:sp>
    </p:spTree>
    <p:extLst>
      <p:ext uri="{BB962C8B-B14F-4D97-AF65-F5344CB8AC3E}">
        <p14:creationId xmlns:p14="http://schemas.microsoft.com/office/powerpoint/2010/main" val="377648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t-BR" dirty="0"/>
              <a:t>Objetos deixados</a:t>
            </a:r>
          </a:p>
        </p:txBody>
      </p:sp>
      <p:sp>
        <p:nvSpPr>
          <p:cNvPr id="4" name="Retângulo 3"/>
          <p:cNvSpPr/>
          <p:nvPr/>
        </p:nvSpPr>
        <p:spPr>
          <a:xfrm>
            <a:off x="4644008" y="2258090"/>
            <a:ext cx="4211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 “Aqui, homens do Planeta Terra colocaram os pés pela primeira vez na Lua. Julho de 1969, A.D. Por toda a humanidade, nós viemos em paz”</a:t>
            </a:r>
          </a:p>
        </p:txBody>
      </p:sp>
      <p:pic>
        <p:nvPicPr>
          <p:cNvPr id="9220" name="Picture 4" descr="Resultado de imagem para placa apollo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609975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56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71432" cy="6839146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948264" y="980728"/>
            <a:ext cx="1997968" cy="391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O Lunar Laser Ranging Experiment da Apollo 11 conforme foi deixado na Lua.</a:t>
            </a:r>
          </a:p>
        </p:txBody>
      </p:sp>
    </p:spTree>
    <p:extLst>
      <p:ext uri="{BB962C8B-B14F-4D97-AF65-F5344CB8AC3E}">
        <p14:creationId xmlns:p14="http://schemas.microsoft.com/office/powerpoint/2010/main" val="260923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58" y="0"/>
            <a:ext cx="6821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0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Por que o homem ainda não voltou?</a:t>
            </a:r>
          </a:p>
        </p:txBody>
      </p:sp>
      <p:pic>
        <p:nvPicPr>
          <p:cNvPr id="10242" name="Picture 2" descr="Resultado de imagem para porque nÃ£o voltamos a l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020272" cy="525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90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t-BR" dirty="0"/>
              <a:t>Fotos da Apollo 11</a:t>
            </a:r>
          </a:p>
        </p:txBody>
      </p:sp>
      <p:pic>
        <p:nvPicPr>
          <p:cNvPr id="11266" name="Picture 2" descr="https://upload.wikimedia.org/wikipedia/commons/thumb/7/7b/Buzz_Aldrin_and_the_U.S._flag_on_the_Moon_-_GPN-2001-000012.jpg/800px-Buzz_Aldrin_and_the_U.S._flag_on_the_Moon_-_GPN-2001-00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56289"/>
            <a:ext cx="5544616" cy="548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156176" y="1700808"/>
            <a:ext cx="28620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Buzz Aldrin em continência à bandeira estados </a:t>
            </a:r>
            <a:r>
              <a:rPr lang="pt-BR" sz="2400" dirty="0" err="1"/>
              <a:t>unidense</a:t>
            </a:r>
            <a:r>
              <a:rPr lang="pt-B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683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02945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602128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Uma das raras fotos de Neil Armstrong.</a:t>
            </a:r>
          </a:p>
        </p:txBody>
      </p:sp>
    </p:spTree>
    <p:extLst>
      <p:ext uri="{BB962C8B-B14F-4D97-AF65-F5344CB8AC3E}">
        <p14:creationId xmlns:p14="http://schemas.microsoft.com/office/powerpoint/2010/main" val="366766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95" y="4370"/>
            <a:ext cx="6853630" cy="685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7020272" y="836712"/>
            <a:ext cx="2016224" cy="335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Aldrin e um dos instrumentos científicos deixados no satélite.</a:t>
            </a:r>
          </a:p>
        </p:txBody>
      </p:sp>
    </p:spTree>
    <p:extLst>
      <p:ext uri="{BB962C8B-B14F-4D97-AF65-F5344CB8AC3E}">
        <p14:creationId xmlns:p14="http://schemas.microsoft.com/office/powerpoint/2010/main" val="420452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97" y="0"/>
            <a:ext cx="71530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7287983" y="1244133"/>
            <a:ext cx="1748513" cy="391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O módulo de comando Columbia sendo resgatado no Oceano Pacífico.</a:t>
            </a:r>
          </a:p>
        </p:txBody>
      </p:sp>
    </p:spTree>
    <p:extLst>
      <p:ext uri="{BB962C8B-B14F-4D97-AF65-F5344CB8AC3E}">
        <p14:creationId xmlns:p14="http://schemas.microsoft.com/office/powerpoint/2010/main" val="228668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corrida espa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9512"/>
            <a:ext cx="360039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95536" y="4077072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Sputnik 1  -URSS </a:t>
            </a:r>
          </a:p>
          <a:p>
            <a:pPr algn="ctr"/>
            <a:r>
              <a:rPr lang="pt-BR" sz="2400" dirty="0"/>
              <a:t> 4 de outubro de 1957</a:t>
            </a:r>
          </a:p>
        </p:txBody>
      </p:sp>
      <p:pic>
        <p:nvPicPr>
          <p:cNvPr id="3076" name="Picture 4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r="8255"/>
          <a:stretch/>
        </p:blipFill>
        <p:spPr bwMode="auto">
          <a:xfrm>
            <a:off x="4211960" y="3068959"/>
            <a:ext cx="4608512" cy="35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219600" y="620688"/>
            <a:ext cx="3096344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Yuri Gagarin </a:t>
            </a:r>
          </a:p>
          <a:p>
            <a:pPr algn="ctr">
              <a:lnSpc>
                <a:spcPct val="150000"/>
              </a:lnSpc>
            </a:pPr>
            <a:r>
              <a:rPr lang="pt-BR" sz="2400" dirty="0"/>
              <a:t> o primeiro homem no espaço</a:t>
            </a:r>
          </a:p>
          <a:p>
            <a:pPr algn="ctr">
              <a:lnSpc>
                <a:spcPct val="150000"/>
              </a:lnSpc>
            </a:pPr>
            <a:r>
              <a:rPr lang="pt-BR" sz="2400" dirty="0"/>
              <a:t>12 de abril de 1961. </a:t>
            </a:r>
          </a:p>
        </p:txBody>
      </p:sp>
    </p:spTree>
    <p:extLst>
      <p:ext uri="{BB962C8B-B14F-4D97-AF65-F5344CB8AC3E}">
        <p14:creationId xmlns:p14="http://schemas.microsoft.com/office/powerpoint/2010/main" val="289138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7092280" y="1196752"/>
            <a:ext cx="1853952" cy="391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A tripulação com o Presidente Richard Nixon na cápsula de quarentena.</a:t>
            </a:r>
          </a:p>
        </p:txBody>
      </p:sp>
    </p:spTree>
    <p:extLst>
      <p:ext uri="{BB962C8B-B14F-4D97-AF65-F5344CB8AC3E}">
        <p14:creationId xmlns:p14="http://schemas.microsoft.com/office/powerpoint/2010/main" val="237793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7" y="0"/>
            <a:ext cx="62697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444207" y="2251511"/>
            <a:ext cx="2485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Buzz Aldrin em solo lunar.</a:t>
            </a:r>
          </a:p>
        </p:txBody>
      </p:sp>
    </p:spTree>
    <p:extLst>
      <p:ext uri="{BB962C8B-B14F-4D97-AF65-F5344CB8AC3E}">
        <p14:creationId xmlns:p14="http://schemas.microsoft.com/office/powerpoint/2010/main" val="276577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86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t-BR" dirty="0"/>
              <a:t>Próximas missões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76771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3861048"/>
            <a:ext cx="705193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78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732"/>
            <a:ext cx="9144000" cy="687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79512" y="908720"/>
            <a:ext cx="54726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pt-BR" sz="8000" b="1" dirty="0">
                <a:ln w="3175" cmpd="sng">
                  <a:solidFill>
                    <a:schemeClr val="accent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361672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3645"/>
            <a:ext cx="8229600" cy="792088"/>
          </a:xfrm>
        </p:spPr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949280"/>
          </a:xfrm>
        </p:spPr>
        <p:txBody>
          <a:bodyPr/>
          <a:lstStyle/>
          <a:p>
            <a:endParaRPr lang="pt-BR" dirty="0"/>
          </a:p>
          <a:p>
            <a:pPr>
              <a:lnSpc>
                <a:spcPct val="150000"/>
              </a:lnSpc>
            </a:pPr>
            <a:r>
              <a:rPr lang="pt-BR" sz="2400" dirty="0"/>
              <a:t>Programa Apollo – Wikipédia, a enciclopédia livre - pt.wikipedia.org</a:t>
            </a:r>
          </a:p>
          <a:p>
            <a:pPr>
              <a:lnSpc>
                <a:spcPct val="150000"/>
              </a:lnSpc>
            </a:pPr>
            <a:endParaRPr lang="pt-BR" sz="2400" dirty="0"/>
          </a:p>
          <a:p>
            <a:pPr>
              <a:lnSpc>
                <a:spcPct val="150000"/>
              </a:lnSpc>
            </a:pPr>
            <a:r>
              <a:rPr lang="pt-BR" sz="2400" dirty="0"/>
              <a:t>Apollo 11 – Wikipédia, a enciclopédia livre - pt.wikipedia.org</a:t>
            </a:r>
          </a:p>
          <a:p>
            <a:pPr>
              <a:lnSpc>
                <a:spcPct val="150000"/>
              </a:lnSpc>
            </a:pPr>
            <a:endParaRPr lang="pt-BR" sz="2400" dirty="0"/>
          </a:p>
          <a:p>
            <a:pPr>
              <a:lnSpc>
                <a:spcPct val="150000"/>
              </a:lnSpc>
            </a:pPr>
            <a:r>
              <a:rPr lang="pt-BR" sz="2400" dirty="0"/>
              <a:t>40 anos da Apollo 11 - NOTÍCIAS - Astrônomo desmente mitos de que homem não teria ido à Lua - g1.globo.com</a:t>
            </a:r>
          </a:p>
        </p:txBody>
      </p:sp>
    </p:spTree>
    <p:extLst>
      <p:ext uri="{BB962C8B-B14F-4D97-AF65-F5344CB8AC3E}">
        <p14:creationId xmlns:p14="http://schemas.microsoft.com/office/powerpoint/2010/main" val="337400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John F. Kenned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1"/>
          <a:stretch/>
        </p:blipFill>
        <p:spPr bwMode="auto">
          <a:xfrm>
            <a:off x="629041" y="1340768"/>
            <a:ext cx="3310461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11560" y="5142324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John F. Kennedy</a:t>
            </a:r>
          </a:p>
          <a:p>
            <a:pPr algn="ctr"/>
            <a:r>
              <a:rPr lang="pt-BR" sz="2400" dirty="0" smtClean="0"/>
              <a:t> </a:t>
            </a:r>
            <a:r>
              <a:rPr lang="pt-BR" sz="2400" dirty="0"/>
              <a:t>25 de maio de 1961 Congresso dos Estados Unidos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04048" y="764704"/>
            <a:ext cx="30963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Eu acredito que esta nação deve comprometer-se em alcançar a meta, antes do final desta década, de pousar um homem na Lua e trazê-lo de volta à Terra em segurança</a:t>
            </a:r>
          </a:p>
        </p:txBody>
      </p:sp>
      <p:sp>
        <p:nvSpPr>
          <p:cNvPr id="4" name="Retângulo 3"/>
          <p:cNvSpPr/>
          <p:nvPr/>
        </p:nvSpPr>
        <p:spPr>
          <a:xfrm>
            <a:off x="4355976" y="548680"/>
            <a:ext cx="7914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600" b="1" dirty="0"/>
              <a:t>“</a:t>
            </a:r>
            <a:endParaRPr lang="pt-BR" sz="6600" dirty="0"/>
          </a:p>
        </p:txBody>
      </p:sp>
      <p:sp>
        <p:nvSpPr>
          <p:cNvPr id="7" name="Retângulo 6"/>
          <p:cNvSpPr/>
          <p:nvPr/>
        </p:nvSpPr>
        <p:spPr>
          <a:xfrm>
            <a:off x="7823713" y="5277401"/>
            <a:ext cx="5533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600" b="1" dirty="0"/>
              <a:t>”</a:t>
            </a:r>
            <a:endParaRPr lang="pt-BR" sz="6600" dirty="0"/>
          </a:p>
        </p:txBody>
      </p:sp>
    </p:spTree>
    <p:extLst>
      <p:ext uri="{BB962C8B-B14F-4D97-AF65-F5344CB8AC3E}">
        <p14:creationId xmlns:p14="http://schemas.microsoft.com/office/powerpoint/2010/main" val="265285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Programa Apollo</a:t>
            </a:r>
          </a:p>
        </p:txBody>
      </p:sp>
      <p:pic>
        <p:nvPicPr>
          <p:cNvPr id="2050" name="Picture 2" descr="Ficheiro:Apollo program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396044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364088" y="1916832"/>
            <a:ext cx="3096344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 Foi um conjunto de missões espaciais coordenadas pela NASA entre 1961 e 1972 com o objetivo de colocar o homem na Lua.</a:t>
            </a:r>
          </a:p>
        </p:txBody>
      </p:sp>
    </p:spTree>
    <p:extLst>
      <p:ext uri="{BB962C8B-B14F-4D97-AF65-F5344CB8AC3E}">
        <p14:creationId xmlns:p14="http://schemas.microsoft.com/office/powerpoint/2010/main" val="398220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Apollo 8 </a:t>
            </a:r>
          </a:p>
        </p:txBody>
      </p:sp>
      <p:pic>
        <p:nvPicPr>
          <p:cNvPr id="3074" name="Picture 2" descr="Ficheiro:Apollo-8-pat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6" y="1696616"/>
            <a:ext cx="3168352" cy="327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17816" y="5142324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 21 - 27 de dezembro de 1968.</a:t>
            </a:r>
          </a:p>
        </p:txBody>
      </p:sp>
      <p:pic>
        <p:nvPicPr>
          <p:cNvPr id="3080" name="Picture 8" descr="Ficheiro:Apollo8 Prime Crew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72" y="1453366"/>
            <a:ext cx="5195928" cy="39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709972" y="5511656"/>
            <a:ext cx="5290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/>
              <a:t> </a:t>
            </a:r>
            <a:r>
              <a:rPr lang="pt-BR" sz="2200" dirty="0"/>
              <a:t>William Anders, James Lovell, Frank Borman</a:t>
            </a:r>
          </a:p>
        </p:txBody>
      </p:sp>
    </p:spTree>
    <p:extLst>
      <p:ext uri="{BB962C8B-B14F-4D97-AF65-F5344CB8AC3E}">
        <p14:creationId xmlns:p14="http://schemas.microsoft.com/office/powerpoint/2010/main" val="41317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cheiro:Earth-m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29" y="31723"/>
            <a:ext cx="71437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79512" y="5877272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Visão da Terra a partir da Lua - a mais famosa imagem feita pela Apollo 8</a:t>
            </a:r>
          </a:p>
        </p:txBody>
      </p:sp>
    </p:spTree>
    <p:extLst>
      <p:ext uri="{BB962C8B-B14F-4D97-AF65-F5344CB8AC3E}">
        <p14:creationId xmlns:p14="http://schemas.microsoft.com/office/powerpoint/2010/main" val="125976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cheiro:Apollo 8 reentry, December 27, 19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749"/>
            <a:ext cx="73723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609329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Reentrada da Apollo 8 na atmosfera</a:t>
            </a:r>
          </a:p>
        </p:txBody>
      </p:sp>
    </p:spTree>
    <p:extLst>
      <p:ext uri="{BB962C8B-B14F-4D97-AF65-F5344CB8AC3E}">
        <p14:creationId xmlns:p14="http://schemas.microsoft.com/office/powerpoint/2010/main" val="414342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pt-BR" dirty="0"/>
              <a:t>Apollo 11</a:t>
            </a:r>
          </a:p>
        </p:txBody>
      </p:sp>
      <p:pic>
        <p:nvPicPr>
          <p:cNvPr id="4098" name="Picture 2" descr="Ficheiro:Apollo 11 insign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58" y="1196752"/>
            <a:ext cx="4032448" cy="407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31033" y="5557822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 16 - 24 de julho de 1969.</a:t>
            </a:r>
          </a:p>
        </p:txBody>
      </p:sp>
      <p:sp>
        <p:nvSpPr>
          <p:cNvPr id="4" name="Retângulo 3"/>
          <p:cNvSpPr/>
          <p:nvPr/>
        </p:nvSpPr>
        <p:spPr>
          <a:xfrm>
            <a:off x="4932040" y="2132856"/>
            <a:ext cx="37261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 Foi a quinta missão espacial tripulada do Programa Apollo e a primeira a realizar uma alunagem, no dia 20 de julho de 1969.</a:t>
            </a:r>
          </a:p>
        </p:txBody>
      </p:sp>
    </p:spTree>
    <p:extLst>
      <p:ext uri="{BB962C8B-B14F-4D97-AF65-F5344CB8AC3E}">
        <p14:creationId xmlns:p14="http://schemas.microsoft.com/office/powerpoint/2010/main" val="12122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4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537</Words>
  <Application>Microsoft Office PowerPoint</Application>
  <PresentationFormat>Apresentação na tela (4:3)</PresentationFormat>
  <Paragraphs>62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38" baseType="lpstr">
      <vt:lpstr>Arial</vt:lpstr>
      <vt:lpstr>Calibri</vt:lpstr>
      <vt:lpstr>Tema do Office</vt:lpstr>
      <vt:lpstr>Apresentação do PowerPoint</vt:lpstr>
      <vt:lpstr>Um pouco de história...</vt:lpstr>
      <vt:lpstr>Apresentação do PowerPoint</vt:lpstr>
      <vt:lpstr>Apresentação do PowerPoint</vt:lpstr>
      <vt:lpstr>O Programa Apollo</vt:lpstr>
      <vt:lpstr>Apollo 8 </vt:lpstr>
      <vt:lpstr>Apresentação do PowerPoint</vt:lpstr>
      <vt:lpstr>Apresentação do PowerPoint</vt:lpstr>
      <vt:lpstr>Apollo 11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bandeira que “tremula”</vt:lpstr>
      <vt:lpstr>A foto de Neil Armstrong descendo do módulo lunar</vt:lpstr>
      <vt:lpstr>As pegadas</vt:lpstr>
      <vt:lpstr>A variação de temperatura na Lua</vt:lpstr>
      <vt:lpstr>As sombras</vt:lpstr>
      <vt:lpstr>As estrelas</vt:lpstr>
      <vt:lpstr>Objetos deixados</vt:lpstr>
      <vt:lpstr>Apresentação do PowerPoint</vt:lpstr>
      <vt:lpstr>Apresentação do PowerPoint</vt:lpstr>
      <vt:lpstr>Por que o homem ainda não voltou?</vt:lpstr>
      <vt:lpstr>Fotos da Apollo 11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Próximas missões</vt:lpstr>
      <vt:lpstr>Apresentação do PowerPoint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Giovana</dc:creator>
  <cp:lastModifiedBy>Observatório</cp:lastModifiedBy>
  <cp:revision>24</cp:revision>
  <dcterms:created xsi:type="dcterms:W3CDTF">2018-03-28T00:48:05Z</dcterms:created>
  <dcterms:modified xsi:type="dcterms:W3CDTF">2018-04-08T00:38:37Z</dcterms:modified>
</cp:coreProperties>
</file>