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6" r:id="rId2"/>
    <p:sldMasterId id="2147483756" r:id="rId3"/>
  </p:sldMasterIdLst>
  <p:sldIdLst>
    <p:sldId id="256" r:id="rId4"/>
    <p:sldId id="263" r:id="rId5"/>
    <p:sldId id="264" r:id="rId6"/>
    <p:sldId id="260" r:id="rId7"/>
    <p:sldId id="278" r:id="rId8"/>
    <p:sldId id="257" r:id="rId9"/>
    <p:sldId id="265" r:id="rId10"/>
    <p:sldId id="275" r:id="rId11"/>
    <p:sldId id="266" r:id="rId12"/>
    <p:sldId id="279" r:id="rId13"/>
    <p:sldId id="259" r:id="rId14"/>
    <p:sldId id="284" r:id="rId15"/>
    <p:sldId id="276" r:id="rId16"/>
    <p:sldId id="268" r:id="rId17"/>
    <p:sldId id="272" r:id="rId18"/>
    <p:sldId id="261" r:id="rId19"/>
    <p:sldId id="262" r:id="rId20"/>
    <p:sldId id="271" r:id="rId21"/>
    <p:sldId id="269" r:id="rId22"/>
    <p:sldId id="273" r:id="rId23"/>
    <p:sldId id="270" r:id="rId24"/>
    <p:sldId id="277" r:id="rId25"/>
    <p:sldId id="280" r:id="rId26"/>
    <p:sldId id="282" r:id="rId27"/>
    <p:sldId id="258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3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94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75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888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169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297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729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901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30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04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153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17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75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42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77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37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48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77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08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673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1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77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959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969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51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2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323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863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474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81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21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85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5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8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0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056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6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2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6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736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0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DFF08F-DC6B-4601-B491-B0F83F6DD2DA}" type="datetimeFigureOut">
              <a:rPr lang="en-US" smtClean="0"/>
              <a:pPr/>
              <a:t>5/19/2018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21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mPGSyhuY9U" TargetMode="Externa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xRFXV4Z6x8s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75762" y="2395471"/>
            <a:ext cx="7479406" cy="1333438"/>
          </a:xfrm>
        </p:spPr>
        <p:txBody>
          <a:bodyPr>
            <a:noAutofit/>
          </a:bodyPr>
          <a:lstStyle/>
          <a:p>
            <a:pPr algn="ctr"/>
            <a:r>
              <a:rPr lang="pt-BR" sz="6600" cap="none" dirty="0" err="1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Proxima</a:t>
            </a:r>
            <a:r>
              <a:rPr lang="pt-BR" sz="6600" cap="none" dirty="0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</a:t>
            </a:r>
            <a:r>
              <a:rPr lang="pt-BR" sz="6600" cap="none" dirty="0" err="1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</a:t>
            </a:r>
            <a:r>
              <a:rPr lang="pt-BR" sz="6600" cap="none" dirty="0" err="1" smtClean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entauri</a:t>
            </a:r>
            <a:endParaRPr lang="en-US" sz="6600" cap="none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0" y="5937161"/>
            <a:ext cx="6858000" cy="920839"/>
          </a:xfrm>
        </p:spPr>
        <p:txBody>
          <a:bodyPr>
            <a:noAutofit/>
          </a:bodyPr>
          <a:lstStyle/>
          <a:p>
            <a:pPr algn="r"/>
            <a:r>
              <a:rPr lang="pt-BR" sz="2000" b="1" cap="none" dirty="0" smtClean="0"/>
              <a:t>Artur Negrini Vicente</a:t>
            </a:r>
          </a:p>
          <a:p>
            <a:pPr algn="r"/>
            <a:r>
              <a:rPr lang="pt-BR" sz="2000" b="1" cap="none" dirty="0" smtClean="0"/>
              <a:t>arturnegrini@gmail.com</a:t>
            </a:r>
            <a:endParaRPr lang="en-US" sz="2000" b="1" cap="none" dirty="0"/>
          </a:p>
        </p:txBody>
      </p:sp>
    </p:spTree>
    <p:extLst>
      <p:ext uri="{BB962C8B-B14F-4D97-AF65-F5344CB8AC3E}">
        <p14:creationId xmlns:p14="http://schemas.microsoft.com/office/powerpoint/2010/main" val="13898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0062"/>
            <a:ext cx="9144000" cy="5857875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192073" y="641729"/>
            <a:ext cx="2839793" cy="1212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000" dirty="0" err="1" smtClean="0"/>
              <a:t>Proxima</a:t>
            </a:r>
            <a:r>
              <a:rPr lang="pt-BR" sz="4000" dirty="0" smtClean="0"/>
              <a:t> 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6711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2965" y="0"/>
            <a:ext cx="10089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9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21553"/>
          <a:stretch/>
        </p:blipFill>
        <p:spPr>
          <a:xfrm>
            <a:off x="586504" y="0"/>
            <a:ext cx="7949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15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5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0536" y="407295"/>
            <a:ext cx="7772400" cy="1456267"/>
          </a:xfrm>
        </p:spPr>
        <p:txBody>
          <a:bodyPr>
            <a:normAutofit/>
          </a:bodyPr>
          <a:lstStyle/>
          <a:p>
            <a:r>
              <a:rPr lang="pt-BR" sz="5400" b="1" cap="none" dirty="0" err="1" smtClean="0"/>
              <a:t>Proxima</a:t>
            </a:r>
            <a:r>
              <a:rPr lang="pt-BR" sz="5400" b="1" cap="none" dirty="0" smtClean="0"/>
              <a:t> b</a:t>
            </a:r>
            <a:endParaRPr lang="en-US" sz="5400" b="1" cap="none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5684" y="2399645"/>
            <a:ext cx="7772400" cy="3649133"/>
          </a:xfrm>
        </p:spPr>
        <p:txBody>
          <a:bodyPr>
            <a:noAutofit/>
          </a:bodyPr>
          <a:lstStyle/>
          <a:p>
            <a:r>
              <a:rPr lang="pt-BR" sz="2000" dirty="0" smtClean="0"/>
              <a:t>30% mais massivo que a terra</a:t>
            </a:r>
          </a:p>
          <a:p>
            <a:endParaRPr lang="pt-BR" sz="2000" dirty="0"/>
          </a:p>
          <a:p>
            <a:r>
              <a:rPr lang="pt-BR" sz="2000" dirty="0" smtClean="0"/>
              <a:t>Orbita sua estrela a 5% da distância Terra-Sol</a:t>
            </a:r>
          </a:p>
          <a:p>
            <a:endParaRPr lang="pt-BR" sz="2000" dirty="0"/>
          </a:p>
          <a:p>
            <a:r>
              <a:rPr lang="pt-BR" sz="2000" dirty="0" smtClean="0"/>
              <a:t>Período orbital (ano): 11 dias</a:t>
            </a:r>
          </a:p>
          <a:p>
            <a:endParaRPr lang="pt-BR" sz="2000" dirty="0"/>
          </a:p>
          <a:p>
            <a:r>
              <a:rPr lang="pt-BR" sz="2000" dirty="0" smtClean="0"/>
              <a:t>Mesma face voltada para a estrela</a:t>
            </a:r>
            <a:endParaRPr lang="en-US" sz="2000" dirty="0" smtClean="0"/>
          </a:p>
          <a:p>
            <a:endParaRPr lang="pt-BR" sz="2000" dirty="0"/>
          </a:p>
          <a:p>
            <a:r>
              <a:rPr lang="pt-BR" sz="2000" dirty="0" smtClean="0"/>
              <a:t>Não se sabe ainda sobre atmosfera ou campo magnético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084" y="128789"/>
            <a:ext cx="3519186" cy="26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2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304942"/>
            <a:ext cx="7772400" cy="364913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Vídeo da simulação da temperatura de </a:t>
            </a:r>
            <a:r>
              <a:rPr lang="pt-BR" sz="2400" dirty="0" err="1" smtClean="0"/>
              <a:t>Proxima</a:t>
            </a:r>
            <a:r>
              <a:rPr lang="pt-BR" sz="2400" dirty="0" smtClean="0"/>
              <a:t> b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>
                <a:hlinkClick r:id="rId2"/>
              </a:rPr>
              <a:t>https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www.youtube.com/watch?v=imPGSyhuY9U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66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772"/>
            <a:ext cx="9144000" cy="59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3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019" y="5679582"/>
            <a:ext cx="7772400" cy="538337"/>
          </a:xfrm>
        </p:spPr>
        <p:txBody>
          <a:bodyPr>
            <a:normAutofit/>
          </a:bodyPr>
          <a:lstStyle/>
          <a:p>
            <a:r>
              <a:rPr lang="pt-BR" sz="2400" dirty="0" smtClean="0"/>
              <a:t>Disco de poeira cósmica</a:t>
            </a:r>
            <a:endParaRPr lang="en-US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6090"/>
            <a:ext cx="9144000" cy="370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1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470" y="-193183"/>
            <a:ext cx="7772400" cy="1456267"/>
          </a:xfrm>
        </p:spPr>
        <p:txBody>
          <a:bodyPr>
            <a:normAutofit/>
          </a:bodyPr>
          <a:lstStyle/>
          <a:p>
            <a:r>
              <a:rPr lang="pt-BR" sz="3200" b="1" cap="none" dirty="0" smtClean="0"/>
              <a:t>Inimigos da Habitabilidade</a:t>
            </a:r>
            <a:endParaRPr lang="en-US" sz="3200" b="1" cap="none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8412" y="3648897"/>
            <a:ext cx="7772400" cy="3649133"/>
          </a:xfrm>
        </p:spPr>
        <p:txBody>
          <a:bodyPr>
            <a:normAutofit/>
          </a:bodyPr>
          <a:lstStyle/>
          <a:p>
            <a:r>
              <a:rPr lang="pt-BR" sz="2400" dirty="0" smtClean="0"/>
              <a:t>Explosões estelares </a:t>
            </a:r>
          </a:p>
          <a:p>
            <a:endParaRPr lang="pt-BR" sz="2400" dirty="0"/>
          </a:p>
          <a:p>
            <a:r>
              <a:rPr lang="pt-BR" sz="2400" dirty="0" smtClean="0"/>
              <a:t>Raios X e UV 100x mais fortes que na Terra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97" y="981639"/>
            <a:ext cx="5892545" cy="36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76818" y="166977"/>
            <a:ext cx="5971795" cy="1017431"/>
          </a:xfrm>
        </p:spPr>
        <p:txBody>
          <a:bodyPr>
            <a:normAutofit/>
          </a:bodyPr>
          <a:lstStyle/>
          <a:p>
            <a:pPr algn="ctr"/>
            <a:r>
              <a:rPr lang="pt-BR" cap="none" dirty="0" smtClean="0">
                <a:solidFill>
                  <a:schemeClr val="tx1"/>
                </a:solidFill>
              </a:rPr>
              <a:t>Por que </a:t>
            </a:r>
            <a:r>
              <a:rPr lang="pt-BR" cap="none" dirty="0" err="1">
                <a:solidFill>
                  <a:schemeClr val="tx1"/>
                </a:solidFill>
              </a:rPr>
              <a:t>P</a:t>
            </a:r>
            <a:r>
              <a:rPr lang="pt-BR" cap="none" dirty="0" err="1" smtClean="0">
                <a:solidFill>
                  <a:schemeClr val="tx1"/>
                </a:solidFill>
              </a:rPr>
              <a:t>roxima</a:t>
            </a:r>
            <a:r>
              <a:rPr lang="pt-BR" cap="none" dirty="0" smtClean="0">
                <a:solidFill>
                  <a:schemeClr val="tx1"/>
                </a:solidFill>
              </a:rPr>
              <a:t> </a:t>
            </a:r>
            <a:r>
              <a:rPr lang="pt-BR" cap="none" dirty="0" err="1">
                <a:solidFill>
                  <a:schemeClr val="tx1"/>
                </a:solidFill>
              </a:rPr>
              <a:t>C</a:t>
            </a:r>
            <a:r>
              <a:rPr lang="pt-BR" cap="none" dirty="0" err="1" smtClean="0">
                <a:solidFill>
                  <a:schemeClr val="tx1"/>
                </a:solidFill>
              </a:rPr>
              <a:t>entauri</a:t>
            </a:r>
            <a:r>
              <a:rPr lang="pt-BR" cap="none" dirty="0" smtClean="0">
                <a:solidFill>
                  <a:schemeClr val="tx1"/>
                </a:solidFill>
              </a:rPr>
              <a:t>?</a:t>
            </a:r>
            <a:endParaRPr lang="en-US" cap="none" dirty="0">
              <a:solidFill>
                <a:schemeClr val="tx1"/>
              </a:solidFill>
            </a:endParaRPr>
          </a:p>
        </p:txBody>
      </p:sp>
      <p:pic>
        <p:nvPicPr>
          <p:cNvPr id="5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/>
          <a:stretch/>
        </p:blipFill>
        <p:spPr>
          <a:xfrm>
            <a:off x="0" y="282887"/>
            <a:ext cx="9144000" cy="6334173"/>
          </a:xfrm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919316" y="5937055"/>
            <a:ext cx="2715004" cy="680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/>
              <a:t>40 trilhões de Km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04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07" y="2127975"/>
            <a:ext cx="5446982" cy="40852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129" y="171719"/>
            <a:ext cx="8912180" cy="1456267"/>
          </a:xfrm>
        </p:spPr>
        <p:txBody>
          <a:bodyPr>
            <a:normAutofit/>
          </a:bodyPr>
          <a:lstStyle/>
          <a:p>
            <a:pPr algn="ctr"/>
            <a:r>
              <a:rPr lang="pt-BR" sz="4000" b="1" cap="none" dirty="0" smtClean="0"/>
              <a:t>Poderemos chegar em </a:t>
            </a:r>
            <a:r>
              <a:rPr lang="pt-BR" sz="4000" b="1" cap="none" dirty="0" err="1" smtClean="0"/>
              <a:t>Proxima</a:t>
            </a:r>
            <a:r>
              <a:rPr lang="pt-BR" sz="4000" b="1" cap="none" dirty="0" smtClean="0"/>
              <a:t> </a:t>
            </a:r>
            <a:r>
              <a:rPr lang="pt-BR" sz="4000" b="1" cap="none" dirty="0" err="1"/>
              <a:t>C</a:t>
            </a:r>
            <a:r>
              <a:rPr lang="pt-BR" sz="4000" b="1" cap="none" dirty="0" err="1" smtClean="0"/>
              <a:t>entauri</a:t>
            </a:r>
            <a:r>
              <a:rPr lang="pt-BR" sz="4000" b="1" cap="none" dirty="0" smtClean="0"/>
              <a:t>?</a:t>
            </a:r>
            <a:endParaRPr lang="en-US" sz="4000" b="1" cap="none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5129" y="2127975"/>
            <a:ext cx="7772400" cy="3808686"/>
          </a:xfrm>
        </p:spPr>
        <p:txBody>
          <a:bodyPr>
            <a:noAutofit/>
          </a:bodyPr>
          <a:lstStyle/>
          <a:p>
            <a:r>
              <a:rPr lang="pt-BR" sz="2400" dirty="0" smtClean="0"/>
              <a:t>Juno  -  265 mil  Km/h</a:t>
            </a:r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r>
              <a:rPr lang="pt-BR" sz="2400" dirty="0" smtClean="0"/>
              <a:t>17 mil anos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29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5400" b="1" cap="none" dirty="0" smtClean="0"/>
              <a:t>Projeto </a:t>
            </a:r>
            <a:r>
              <a:rPr lang="pt-BR" sz="5400" b="1" cap="none" dirty="0" err="1" smtClean="0"/>
              <a:t>Starshot</a:t>
            </a:r>
            <a:endParaRPr lang="en-US" sz="5400" b="1" cap="none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6592" y="2065867"/>
            <a:ext cx="7772400" cy="4463721"/>
          </a:xfrm>
        </p:spPr>
        <p:txBody>
          <a:bodyPr>
            <a:normAutofit/>
          </a:bodyPr>
          <a:lstStyle/>
          <a:p>
            <a:r>
              <a:rPr lang="pt-BR" sz="2000" dirty="0" smtClean="0"/>
              <a:t>Viagem interestelar e busca de vida extraterrestre </a:t>
            </a:r>
          </a:p>
          <a:p>
            <a:endParaRPr lang="pt-BR" sz="2000" dirty="0"/>
          </a:p>
          <a:p>
            <a:r>
              <a:rPr lang="pt-BR" sz="2000" dirty="0" err="1" smtClean="0"/>
              <a:t>Nanonaves</a:t>
            </a:r>
            <a:r>
              <a:rPr lang="pt-BR" sz="2000" dirty="0" smtClean="0"/>
              <a:t> a 20% da velocidade da luz (60 mil Km/s)</a:t>
            </a:r>
          </a:p>
          <a:p>
            <a:pPr marL="0" indent="0">
              <a:buNone/>
            </a:pPr>
            <a:endParaRPr lang="pt-BR" sz="2000" dirty="0"/>
          </a:p>
          <a:p>
            <a:r>
              <a:rPr lang="pt-BR" sz="2000" dirty="0" smtClean="0"/>
              <a:t>20 anos</a:t>
            </a:r>
          </a:p>
          <a:p>
            <a:endParaRPr lang="pt-BR" sz="2000" dirty="0"/>
          </a:p>
          <a:p>
            <a:r>
              <a:rPr lang="pt-BR" sz="2000" dirty="0"/>
              <a:t>Aceleração à </a:t>
            </a:r>
            <a:r>
              <a:rPr lang="pt-BR" sz="2000" dirty="0" smtClean="0"/>
              <a:t>laser</a:t>
            </a:r>
            <a:endParaRPr lang="en-US" sz="2000" dirty="0"/>
          </a:p>
          <a:p>
            <a:pPr marL="0" indent="0">
              <a:buNone/>
            </a:pPr>
            <a:r>
              <a:rPr lang="pt-BR" sz="2000" dirty="0">
                <a:hlinkClick r:id="rId2"/>
              </a:rPr>
              <a:t>https://</a:t>
            </a:r>
            <a:r>
              <a:rPr lang="pt-BR" sz="2000" dirty="0" smtClean="0">
                <a:hlinkClick r:id="rId2"/>
              </a:rPr>
              <a:t>www.youtube.com/watch?v=xRFXV4Z6x8s</a:t>
            </a:r>
            <a:endParaRPr lang="pt-BR" sz="2000" dirty="0" smtClean="0"/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588" y="3990509"/>
            <a:ext cx="4713668" cy="266811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t="5660"/>
          <a:stretch/>
        </p:blipFill>
        <p:spPr>
          <a:xfrm>
            <a:off x="6078828" y="360802"/>
            <a:ext cx="2878428" cy="307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0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800" dirty="0" smtClean="0"/>
              <a:t>Desafios:</a:t>
            </a:r>
          </a:p>
          <a:p>
            <a:endParaRPr lang="pt-BR" sz="2800" dirty="0"/>
          </a:p>
          <a:p>
            <a:r>
              <a:rPr lang="pt-BR" sz="2400" dirty="0" smtClean="0"/>
              <a:t>Comunicação</a:t>
            </a:r>
          </a:p>
          <a:p>
            <a:endParaRPr lang="pt-BR" sz="2400" dirty="0"/>
          </a:p>
          <a:p>
            <a:r>
              <a:rPr lang="pt-BR" sz="2400" dirty="0" smtClean="0"/>
              <a:t>Desaceleração</a:t>
            </a:r>
          </a:p>
          <a:p>
            <a:endParaRPr lang="en-US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751268" y="53018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5400" b="1" cap="none" dirty="0" smtClean="0"/>
              <a:t>Projeto </a:t>
            </a:r>
            <a:r>
              <a:rPr lang="pt-BR" sz="5400" b="1" cap="none" dirty="0" err="1" smtClean="0"/>
              <a:t>Starshot</a:t>
            </a:r>
            <a:endParaRPr lang="en-US" sz="5400" b="1" cap="none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51" y="1986448"/>
            <a:ext cx="5924282" cy="383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6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i="1" cap="none" dirty="0" smtClean="0"/>
              <a:t>Em breve...</a:t>
            </a:r>
            <a:endParaRPr lang="en-US" sz="4400" b="1" i="1" cap="none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39586"/>
            <a:ext cx="7772400" cy="3649133"/>
          </a:xfrm>
        </p:spPr>
        <p:txBody>
          <a:bodyPr/>
          <a:lstStyle/>
          <a:p>
            <a:r>
              <a:rPr lang="en-US" sz="2400" dirty="0" smtClean="0"/>
              <a:t>TESS </a:t>
            </a:r>
            <a:r>
              <a:rPr lang="en-US" sz="2400" dirty="0"/>
              <a:t>- Transiting Exoplanet Survey </a:t>
            </a:r>
            <a:r>
              <a:rPr lang="en-US" sz="2400" dirty="0" smtClean="0"/>
              <a:t>Satellite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en-US" dirty="0"/>
          </a:p>
        </p:txBody>
      </p:sp>
      <p:pic>
        <p:nvPicPr>
          <p:cNvPr id="4" name="Espaço Reservado para Conteúdo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7" r="6499"/>
          <a:stretch/>
        </p:blipFill>
        <p:spPr>
          <a:xfrm>
            <a:off x="705118" y="3095853"/>
            <a:ext cx="4742646" cy="36016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695682" y="4435030"/>
            <a:ext cx="232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Junho de 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61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5719"/>
            <a:ext cx="7772400" cy="1456267"/>
          </a:xfrm>
        </p:spPr>
        <p:txBody>
          <a:bodyPr>
            <a:normAutofit/>
          </a:bodyPr>
          <a:lstStyle/>
          <a:p>
            <a:r>
              <a:rPr lang="pt-BR" sz="4400" b="1" i="1" cap="none" dirty="0" smtClean="0"/>
              <a:t>Em breve...</a:t>
            </a:r>
            <a:endParaRPr lang="en-US" sz="4400" b="1" i="1" cap="none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39586"/>
            <a:ext cx="7772400" cy="3649133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en-US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7" y="2972565"/>
            <a:ext cx="5750387" cy="3762147"/>
          </a:xfrm>
          <a:prstGeom prst="rect">
            <a:avLst/>
          </a:prstGeom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83842" y="1536683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/>
              <a:t>Telescópio Espacial </a:t>
            </a:r>
            <a:r>
              <a:rPr lang="en-US" sz="2400" dirty="0" smtClean="0"/>
              <a:t>James Webb</a:t>
            </a:r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endParaRPr lang="en-US" sz="24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692" flipH="1">
            <a:off x="5608437" y="146210"/>
            <a:ext cx="3170359" cy="256176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597987" y="4724151"/>
            <a:ext cx="232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2020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41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1443" y="223234"/>
            <a:ext cx="7772400" cy="1456267"/>
          </a:xfrm>
        </p:spPr>
        <p:txBody>
          <a:bodyPr/>
          <a:lstStyle/>
          <a:p>
            <a:r>
              <a:rPr lang="pt-BR" cap="none" dirty="0"/>
              <a:t>R</a:t>
            </a:r>
            <a:r>
              <a:rPr lang="pt-BR" cap="none" dirty="0" smtClean="0"/>
              <a:t>eferências</a:t>
            </a:r>
            <a:endParaRPr lang="en-US" cap="none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019" y="2011680"/>
            <a:ext cx="7772400" cy="468533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http://spacetoday.com.br/encontrado-exoplaneta-na-zona-habitavel-da-estrela-proxima-centauri</a:t>
            </a:r>
            <a:r>
              <a:rPr lang="en-US" dirty="0" smtClean="0"/>
              <a:t>/</a:t>
            </a:r>
          </a:p>
          <a:p>
            <a:endParaRPr lang="pt-BR" dirty="0"/>
          </a:p>
          <a:p>
            <a:r>
              <a:rPr lang="en-US" dirty="0"/>
              <a:t>https://</a:t>
            </a:r>
            <a:r>
              <a:rPr lang="en-US" dirty="0" smtClean="0"/>
              <a:t>www.space.com/18090-alpha-centauri-nearest-star-system.html</a:t>
            </a:r>
          </a:p>
          <a:p>
            <a:endParaRPr lang="pt-BR" dirty="0" smtClean="0"/>
          </a:p>
          <a:p>
            <a:r>
              <a:rPr lang="pt-BR" dirty="0"/>
              <a:t>https://www.eso.org/public/brazil/news/eso1629</a:t>
            </a:r>
            <a:r>
              <a:rPr lang="pt-BR" dirty="0" smtClean="0"/>
              <a:t>/</a:t>
            </a:r>
          </a:p>
          <a:p>
            <a:endParaRPr lang="pt-BR" dirty="0"/>
          </a:p>
          <a:p>
            <a:r>
              <a:rPr lang="pt-BR" dirty="0"/>
              <a:t>https://palereddot.org</a:t>
            </a:r>
            <a:r>
              <a:rPr lang="pt-BR" dirty="0" smtClean="0"/>
              <a:t>/</a:t>
            </a:r>
          </a:p>
          <a:p>
            <a:endParaRPr lang="pt-BR" dirty="0"/>
          </a:p>
          <a:p>
            <a:r>
              <a:rPr lang="pt-BR" dirty="0"/>
              <a:t>https://</a:t>
            </a:r>
            <a:r>
              <a:rPr lang="pt-BR" dirty="0" smtClean="0"/>
              <a:t>www.sciencealert.com/the-closest-star-to-our-own-solar-system-just-got-a-whole-lot-more-interesting</a:t>
            </a:r>
          </a:p>
          <a:p>
            <a:endParaRPr lang="pt-BR" dirty="0"/>
          </a:p>
          <a:p>
            <a:r>
              <a:rPr lang="pt-BR" dirty="0"/>
              <a:t>https://</a:t>
            </a:r>
            <a:r>
              <a:rPr lang="pt-BR" dirty="0" smtClean="0"/>
              <a:t>www.youtube.com/watch?v=LS-VPyLaJFM</a:t>
            </a:r>
          </a:p>
          <a:p>
            <a:endParaRPr lang="pt-BR" dirty="0" smtClean="0"/>
          </a:p>
          <a:p>
            <a:r>
              <a:rPr lang="pt-BR" dirty="0"/>
              <a:t>http://www.astropt.org/2012/06/22/rigel-kentaurus-por-que-te-chamam-assim/</a:t>
            </a:r>
            <a:endParaRPr lang="pt-BR" dirty="0" smtClean="0"/>
          </a:p>
          <a:p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600" b="1" cap="none" dirty="0" smtClean="0"/>
              <a:t>Obrigado!!!</a:t>
            </a:r>
            <a:endParaRPr lang="en-US" sz="6600" b="1" cap="none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1989"/>
            <a:ext cx="9167817" cy="249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4626" y="2047740"/>
            <a:ext cx="7772400" cy="137804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Triplo</a:t>
            </a:r>
          </a:p>
          <a:p>
            <a:endParaRPr lang="pt-BR" sz="2000" dirty="0"/>
          </a:p>
          <a:p>
            <a:endParaRPr lang="en-US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887"/>
          <a:stretch/>
        </p:blipFill>
        <p:spPr>
          <a:xfrm>
            <a:off x="5267459" y="1540417"/>
            <a:ext cx="3515932" cy="176984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384975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b="1" cap="none" dirty="0" smtClean="0"/>
              <a:t>O Sistema de Alpha </a:t>
            </a:r>
            <a:r>
              <a:rPr lang="pt-BR" sz="4000" b="1" cap="none" dirty="0" err="1" smtClean="0"/>
              <a:t>Centauri</a:t>
            </a:r>
            <a:endParaRPr lang="en-US" sz="4000" b="1" cap="none" dirty="0"/>
          </a:p>
        </p:txBody>
      </p:sp>
    </p:spTree>
    <p:extLst>
      <p:ext uri="{BB962C8B-B14F-4D97-AF65-F5344CB8AC3E}">
        <p14:creationId xmlns:p14="http://schemas.microsoft.com/office/powerpoint/2010/main" val="12030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156" y="0"/>
            <a:ext cx="67576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84975"/>
            <a:ext cx="7772400" cy="1456267"/>
          </a:xfrm>
        </p:spPr>
        <p:txBody>
          <a:bodyPr>
            <a:normAutofit/>
          </a:bodyPr>
          <a:lstStyle/>
          <a:p>
            <a:r>
              <a:rPr lang="pt-BR" sz="4000" b="1" cap="none" dirty="0" smtClean="0"/>
              <a:t>O Sistema de Alpha </a:t>
            </a:r>
            <a:r>
              <a:rPr lang="pt-BR" sz="4000" b="1" cap="none" dirty="0" err="1" smtClean="0"/>
              <a:t>Centauri</a:t>
            </a:r>
            <a:endParaRPr lang="en-US" sz="4000" b="1" cap="none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41242"/>
            <a:ext cx="7772400" cy="4078428"/>
          </a:xfrm>
        </p:spPr>
        <p:txBody>
          <a:bodyPr>
            <a:normAutofit/>
          </a:bodyPr>
          <a:lstStyle/>
          <a:p>
            <a:r>
              <a:rPr lang="pt-BR" sz="2000" dirty="0" smtClean="0"/>
              <a:t>Triplo</a:t>
            </a:r>
          </a:p>
          <a:p>
            <a:endParaRPr lang="pt-BR" sz="2000" dirty="0"/>
          </a:p>
          <a:p>
            <a:r>
              <a:rPr lang="pt-BR" sz="2000" dirty="0"/>
              <a:t>3º mais brilhante do céu </a:t>
            </a:r>
            <a:r>
              <a:rPr lang="pt-BR" sz="2000" dirty="0" smtClean="0"/>
              <a:t>noturno</a:t>
            </a:r>
          </a:p>
          <a:p>
            <a:endParaRPr lang="pt-BR" sz="2000" dirty="0"/>
          </a:p>
          <a:p>
            <a:r>
              <a:rPr lang="pt-BR" sz="2000" dirty="0" smtClean="0"/>
              <a:t>Constelação do Centauro</a:t>
            </a:r>
          </a:p>
          <a:p>
            <a:pPr marL="0" indent="0">
              <a:buNone/>
            </a:pPr>
            <a:endParaRPr lang="pt-BR" sz="2000" dirty="0"/>
          </a:p>
          <a:p>
            <a:r>
              <a:rPr lang="pt-BR" sz="2000" dirty="0" smtClean="0"/>
              <a:t>Reconhecimento no céu (</a:t>
            </a:r>
            <a:r>
              <a:rPr lang="pt-BR" sz="2000" dirty="0" err="1" smtClean="0"/>
              <a:t>Stellarium</a:t>
            </a:r>
            <a:r>
              <a:rPr lang="pt-BR" sz="2000" dirty="0" smtClean="0"/>
              <a:t>)</a:t>
            </a:r>
          </a:p>
          <a:p>
            <a:endParaRPr lang="en-US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887"/>
          <a:stretch/>
        </p:blipFill>
        <p:spPr>
          <a:xfrm>
            <a:off x="5267459" y="1540417"/>
            <a:ext cx="3515932" cy="17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t="7324" b="16727"/>
          <a:stretch/>
        </p:blipFill>
        <p:spPr>
          <a:xfrm>
            <a:off x="2475798" y="0"/>
            <a:ext cx="3762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5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cap="none" dirty="0" smtClean="0"/>
              <a:t>Anãs Vermelhas</a:t>
            </a:r>
            <a:endParaRPr lang="en-US" sz="4400" b="1" cap="none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47137" y="2050316"/>
            <a:ext cx="4994563" cy="4530787"/>
          </a:xfrm>
        </p:spPr>
        <p:txBody>
          <a:bodyPr>
            <a:normAutofit/>
          </a:bodyPr>
          <a:lstStyle/>
          <a:p>
            <a:r>
              <a:rPr lang="pt-BR" dirty="0" smtClean="0"/>
              <a:t>70% das estrelas do universo</a:t>
            </a:r>
          </a:p>
          <a:p>
            <a:endParaRPr lang="pt-BR" dirty="0" smtClean="0"/>
          </a:p>
          <a:p>
            <a:r>
              <a:rPr lang="pt-BR" dirty="0"/>
              <a:t>Das 30 estrelas mais próximas de nós, 20 são Anãs </a:t>
            </a:r>
            <a:r>
              <a:rPr lang="pt-BR" dirty="0" smtClean="0"/>
              <a:t>Vermelhas</a:t>
            </a:r>
          </a:p>
          <a:p>
            <a:endParaRPr lang="pt-BR" dirty="0" smtClean="0"/>
          </a:p>
          <a:p>
            <a:r>
              <a:rPr lang="pt-BR" dirty="0" smtClean="0"/>
              <a:t>Impossíveis de se ver a olho nu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 smtClean="0"/>
              <a:t>As menores e mais frias estrelas ativas existentes  </a:t>
            </a:r>
          </a:p>
          <a:p>
            <a:endParaRPr lang="pt-BR" dirty="0"/>
          </a:p>
          <a:p>
            <a:r>
              <a:rPr lang="pt-BR" dirty="0" smtClean="0"/>
              <a:t>Possuem 7 a 50% da massa do Sol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153" y="183447"/>
            <a:ext cx="3786391" cy="292498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391696" y="5181384"/>
            <a:ext cx="177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smtClean="0"/>
              <a:t>2800°C)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95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cap="none" dirty="0" smtClean="0"/>
              <a:t>Anãs Vermelhas</a:t>
            </a:r>
            <a:endParaRPr lang="en-US" sz="3600" b="1" cap="none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0016" y="2024558"/>
            <a:ext cx="4415015" cy="4530787"/>
          </a:xfrm>
        </p:spPr>
        <p:txBody>
          <a:bodyPr>
            <a:normAutofit/>
          </a:bodyPr>
          <a:lstStyle/>
          <a:p>
            <a:r>
              <a:rPr lang="pt-BR" dirty="0" smtClean="0"/>
              <a:t>Queimam muito lentamente</a:t>
            </a:r>
          </a:p>
          <a:p>
            <a:endParaRPr lang="pt-BR" dirty="0"/>
          </a:p>
          <a:p>
            <a:r>
              <a:rPr lang="pt-BR" dirty="0" smtClean="0"/>
              <a:t>Podem viver até 10 trilhões de anos</a:t>
            </a:r>
          </a:p>
          <a:p>
            <a:endParaRPr lang="pt-BR" dirty="0"/>
          </a:p>
          <a:p>
            <a:r>
              <a:rPr lang="pt-BR" dirty="0" smtClean="0"/>
              <a:t>Todas as Anãs Vermelhas</a:t>
            </a:r>
          </a:p>
          <a:p>
            <a:pPr marL="0" indent="0">
              <a:buNone/>
            </a:pPr>
            <a:r>
              <a:rPr lang="pt-BR" dirty="0" smtClean="0"/>
              <a:t>existentes ainda são “bebês”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 smtClean="0"/>
              <a:t>50% possuem exoplanetas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1819" y="3908736"/>
            <a:ext cx="5133239" cy="282691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666" y="529350"/>
            <a:ext cx="5133239" cy="262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6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4170" y="33791"/>
            <a:ext cx="7772400" cy="1456267"/>
          </a:xfrm>
        </p:spPr>
        <p:txBody>
          <a:bodyPr>
            <a:normAutofit/>
          </a:bodyPr>
          <a:lstStyle/>
          <a:p>
            <a:r>
              <a:rPr lang="pt-BR" sz="4400" b="1" cap="none" dirty="0" smtClean="0"/>
              <a:t>O Pálido </a:t>
            </a:r>
            <a:r>
              <a:rPr lang="pt-BR" sz="4400" b="1" cap="none" dirty="0"/>
              <a:t>P</a:t>
            </a:r>
            <a:r>
              <a:rPr lang="pt-BR" sz="4400" b="1" cap="none" dirty="0" smtClean="0"/>
              <a:t>onto </a:t>
            </a:r>
            <a:r>
              <a:rPr lang="pt-BR" sz="4400" b="1" cap="none" dirty="0"/>
              <a:t>V</a:t>
            </a:r>
            <a:r>
              <a:rPr lang="pt-BR" sz="4400" b="1" cap="none" dirty="0" smtClean="0"/>
              <a:t>ermelho</a:t>
            </a:r>
            <a:endParaRPr lang="en-US" sz="4400" b="1" cap="none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99" y="1490058"/>
            <a:ext cx="6761409" cy="51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2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2330</TotalTime>
  <Words>289</Words>
  <Application>Microsoft Office PowerPoint</Application>
  <PresentationFormat>Apresentação na tela (4:3)</PresentationFormat>
  <Paragraphs>109</Paragraphs>
  <Slides>26</Slides>
  <Notes>0</Notes>
  <HiddenSlides>1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Yu Gothic UI Semibold</vt:lpstr>
      <vt:lpstr>Office Theme</vt:lpstr>
      <vt:lpstr>Tema do Office</vt:lpstr>
      <vt:lpstr>Celestial</vt:lpstr>
      <vt:lpstr>Proxima Centauri</vt:lpstr>
      <vt:lpstr>Por que Proxima Centauri?</vt:lpstr>
      <vt:lpstr>Apresentação do PowerPoint</vt:lpstr>
      <vt:lpstr>Apresentação do PowerPoint</vt:lpstr>
      <vt:lpstr>O Sistema de Alpha Centauri</vt:lpstr>
      <vt:lpstr>Apresentação do PowerPoint</vt:lpstr>
      <vt:lpstr>Anãs Vermelhas</vt:lpstr>
      <vt:lpstr>Anãs Vermelhas</vt:lpstr>
      <vt:lpstr>O Pálido Ponto Vermelho</vt:lpstr>
      <vt:lpstr>Apresentação do PowerPoint</vt:lpstr>
      <vt:lpstr>Apresentação do PowerPoint</vt:lpstr>
      <vt:lpstr>Apresentação do PowerPoint</vt:lpstr>
      <vt:lpstr>Apresentação do PowerPoint</vt:lpstr>
      <vt:lpstr>Proxima b</vt:lpstr>
      <vt:lpstr>Apresentação do PowerPoint</vt:lpstr>
      <vt:lpstr>Apresentação do PowerPoint</vt:lpstr>
      <vt:lpstr>Apresentação do PowerPoint</vt:lpstr>
      <vt:lpstr>Apresentação do PowerPoint</vt:lpstr>
      <vt:lpstr>Inimigos da Habitabilidade</vt:lpstr>
      <vt:lpstr>Poderemos chegar em Proxima Centauri?</vt:lpstr>
      <vt:lpstr>Projeto Starshot</vt:lpstr>
      <vt:lpstr>Apresentação do PowerPoint</vt:lpstr>
      <vt:lpstr>Em breve...</vt:lpstr>
      <vt:lpstr>Em breve...</vt:lpstr>
      <vt:lpstr>Referências</vt:lpstr>
      <vt:lpstr>Obrigado!!!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Proxima centauri</dc:title>
  <dc:creator>Artur Negrini Vicent</dc:creator>
  <cp:lastModifiedBy>Observatório</cp:lastModifiedBy>
  <cp:revision>69</cp:revision>
  <dcterms:created xsi:type="dcterms:W3CDTF">2018-05-09T21:55:16Z</dcterms:created>
  <dcterms:modified xsi:type="dcterms:W3CDTF">2018-05-20T00:58:21Z</dcterms:modified>
</cp:coreProperties>
</file>