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8" r:id="rId3"/>
    <p:sldId id="259" r:id="rId4"/>
    <p:sldId id="275" r:id="rId5"/>
    <p:sldId id="261" r:id="rId6"/>
    <p:sldId id="264" r:id="rId7"/>
    <p:sldId id="262" r:id="rId8"/>
    <p:sldId id="267" r:id="rId9"/>
    <p:sldId id="268" r:id="rId10"/>
    <p:sldId id="266" r:id="rId11"/>
    <p:sldId id="272" r:id="rId12"/>
    <p:sldId id="269" r:id="rId13"/>
    <p:sldId id="270" r:id="rId14"/>
    <p:sldId id="271" r:id="rId15"/>
    <p:sldId id="265" r:id="rId16"/>
    <p:sldId id="273" r:id="rId17"/>
    <p:sldId id="274" r:id="rId18"/>
    <p:sldId id="276" r:id="rId19"/>
    <p:sldId id="263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967B9-1871-4F21-AD90-208E9A32F7CE}" type="datetimeFigureOut">
              <a:rPr lang="pt-BR" smtClean="0"/>
              <a:t>03/02/2018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11ED3-337C-4234-95FA-229D2FACA3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7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AF2-D24A-4CDF-9A39-521BF2C5F8C6}" type="datetimeFigureOut">
              <a:rPr lang="pt-BR" smtClean="0"/>
              <a:t>03/02/2018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703D-A66F-4AFF-BDBF-41FFD8D6475D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AF2-D24A-4CDF-9A39-521BF2C5F8C6}" type="datetimeFigureOut">
              <a:rPr lang="pt-BR" smtClean="0"/>
              <a:t>03/02/2018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703D-A66F-4AFF-BDBF-41FFD8D6475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AF2-D24A-4CDF-9A39-521BF2C5F8C6}" type="datetimeFigureOut">
              <a:rPr lang="pt-BR" smtClean="0"/>
              <a:t>03/02/2018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703D-A66F-4AFF-BDBF-41FFD8D6475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AF2-D24A-4CDF-9A39-521BF2C5F8C6}" type="datetimeFigureOut">
              <a:rPr lang="pt-BR" smtClean="0"/>
              <a:t>03/02/2018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703D-A66F-4AFF-BDBF-41FFD8D6475D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AF2-D24A-4CDF-9A39-521BF2C5F8C6}" type="datetimeFigureOut">
              <a:rPr lang="pt-BR" smtClean="0"/>
              <a:t>03/02/2018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703D-A66F-4AFF-BDBF-41FFD8D6475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AF2-D24A-4CDF-9A39-521BF2C5F8C6}" type="datetimeFigureOut">
              <a:rPr lang="pt-BR" smtClean="0"/>
              <a:t>03/02/2018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703D-A66F-4AFF-BDBF-41FFD8D6475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AF2-D24A-4CDF-9A39-521BF2C5F8C6}" type="datetimeFigureOut">
              <a:rPr lang="pt-BR" smtClean="0"/>
              <a:t>03/02/2018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703D-A66F-4AFF-BDBF-41FFD8D6475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AF2-D24A-4CDF-9A39-521BF2C5F8C6}" type="datetimeFigureOut">
              <a:rPr lang="pt-BR" smtClean="0"/>
              <a:t>03/02/2018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703D-A66F-4AFF-BDBF-41FFD8D6475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AF2-D24A-4CDF-9A39-521BF2C5F8C6}" type="datetimeFigureOut">
              <a:rPr lang="pt-BR" smtClean="0"/>
              <a:t>03/02/2018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703D-A66F-4AFF-BDBF-41FFD8D6475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AF2-D24A-4CDF-9A39-521BF2C5F8C6}" type="datetimeFigureOut">
              <a:rPr lang="pt-BR" smtClean="0"/>
              <a:t>03/02/2018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703D-A66F-4AFF-BDBF-41FFD8D6475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AF2-D24A-4CDF-9A39-521BF2C5F8C6}" type="datetimeFigureOut">
              <a:rPr lang="pt-BR" smtClean="0"/>
              <a:t>03/02/2018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703D-A66F-4AFF-BDBF-41FFD8D6475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82EEAF2-D24A-4CDF-9A39-521BF2C5F8C6}" type="datetimeFigureOut">
              <a:rPr lang="pt-BR" smtClean="0"/>
              <a:t>03/02/2018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74703D-A66F-4AFF-BDBF-41FFD8D6475D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c.com.br/_conteudo/2015/04/especial/estilo_rac/250989-de-relogio-solar-ao-de-pulso-veja-como-tudo-comecou.html" TargetMode="External"/><Relationship Id="rId2" Type="http://schemas.openxmlformats.org/officeDocument/2006/relationships/hyperlink" Target="http://astro.if.ufrgs.br/tempo/tempo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rtalsaofrancisco.com.br/historia-geral/calendario-romano" TargetMode="External"/><Relationship Id="rId5" Type="http://schemas.openxmlformats.org/officeDocument/2006/relationships/hyperlink" Target="http://www.cepa.if.usp.br/e-fisica/mecanica/pesquisahoje/cap3/defaultframebaixo.htm" TargetMode="External"/><Relationship Id="rId4" Type="http://schemas.openxmlformats.org/officeDocument/2006/relationships/hyperlink" Target="https://www.newscientist.com/blogs/shortsharpscience/2013/02/strontium-atomic-clock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Palestrante: Isaak Machado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História do Tempo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9" y="5085184"/>
            <a:ext cx="2176463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04" y="4797152"/>
            <a:ext cx="1656184" cy="138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292080" y="616530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Centro de Divulgação da Astronomia</a:t>
            </a:r>
          </a:p>
          <a:p>
            <a:pPr algn="ctr"/>
            <a:r>
              <a:rPr lang="pt-BR" b="1" dirty="0" smtClean="0"/>
              <a:t>Observatório Dietrich Schiel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740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Fuso horário</a:t>
            </a:r>
            <a:endParaRPr lang="pt-BR" dirty="0"/>
          </a:p>
        </p:txBody>
      </p:sp>
      <p:pic>
        <p:nvPicPr>
          <p:cNvPr id="10244" name="Picture 4" descr="https://upload.wikimedia.org/wikipedia/commons/thumb/e/e8/Standard_World_Time_Zones.png/1920px-Standard_World_Time_Zo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9" y="1484784"/>
            <a:ext cx="8711952" cy="46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536" y="6237312"/>
            <a:ext cx="5257359" cy="792088"/>
          </a:xfrm>
        </p:spPr>
        <p:txBody>
          <a:bodyPr/>
          <a:lstStyle/>
          <a:p>
            <a:r>
              <a:rPr lang="pt-BR" dirty="0" smtClean="0"/>
              <a:t>Foi definido o </a:t>
            </a:r>
            <a:r>
              <a:rPr lang="pt-BR" i="1" dirty="0"/>
              <a:t>Greenwich Mean </a:t>
            </a:r>
            <a:r>
              <a:rPr lang="pt-BR" i="1" dirty="0" smtClean="0"/>
              <a:t>Time, posteriormente se tornando </a:t>
            </a:r>
            <a:r>
              <a:rPr lang="pt-BR" i="1" dirty="0"/>
              <a:t>o Universal Time Coordinated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353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Fuso horário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http://astro.if.ufrgs.br/tempo/wtimeov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2278"/>
            <a:ext cx="8605046" cy="432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4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Evolução</a:t>
            </a:r>
          </a:p>
        </p:txBody>
      </p:sp>
      <p:pic>
        <p:nvPicPr>
          <p:cNvPr id="6146" name="Picture 2" descr="1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5" y="1556792"/>
            <a:ext cx="4301616" cy="28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460" y="1118456"/>
            <a:ext cx="373725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438871" y="45331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Relógio de Pulso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896988" y="49024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Relógio de LED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859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Evolução</a:t>
            </a:r>
          </a:p>
        </p:txBody>
      </p:sp>
      <p:pic>
        <p:nvPicPr>
          <p:cNvPr id="7170" name="Picture 2" descr="http://www.cepa.if.usp.br/e-fisica/mecanica/pesquisahoje/cap3/imagens/figura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700808"/>
            <a:ext cx="724852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63688" y="613762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Modelo relógio atômico de São Carlos,   9.192.631.770HZ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433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Evolução</a:t>
            </a:r>
          </a:p>
        </p:txBody>
      </p:sp>
      <p:sp>
        <p:nvSpPr>
          <p:cNvPr id="4" name="AutoShape 2" descr="600p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196" name="Picture 4" descr="60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048672" cy="45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475656" y="630932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UK's National Physical Laboratory (NPL</a:t>
            </a:r>
            <a:r>
              <a:rPr lang="pt-BR" dirty="0" smtClean="0"/>
              <a:t>),    444,779,044,095,485 Hz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17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Relógios tão precisos para quê?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42906"/>
            <a:ext cx="8821488" cy="103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8821488" cy="62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05687"/>
            <a:ext cx="8821488" cy="81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9"/>
            <a:ext cx="8821488" cy="76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90830"/>
            <a:ext cx="8821488" cy="74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41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s://2ai9u93bg0gn4e99nu2g8mbj-wpengine.netdna-ssl.com/wp-content/uploads/einstein-e1431046028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665576" cy="380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200800" cy="530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2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9872" y="2780928"/>
            <a:ext cx="2088232" cy="1143000"/>
          </a:xfrm>
        </p:spPr>
        <p:txBody>
          <a:bodyPr/>
          <a:lstStyle/>
          <a:p>
            <a:r>
              <a:rPr lang="pt-BR" dirty="0" smtClean="0"/>
              <a:t>Obrigado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32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</a:t>
            </a:r>
            <a:r>
              <a:rPr lang="pt-BR" dirty="0" smtClean="0">
                <a:hlinkClick r:id="rId2"/>
              </a:rPr>
              <a:t>astro.if.ufrgs.br/tempo/tempo.htm</a:t>
            </a:r>
            <a:endParaRPr lang="pt-BR" dirty="0" smtClean="0"/>
          </a:p>
          <a:p>
            <a:r>
              <a:rPr lang="pt-BR" dirty="0" smtClean="0">
                <a:hlinkClick r:id="rId3"/>
              </a:rPr>
              <a:t>http</a:t>
            </a:r>
            <a:r>
              <a:rPr lang="pt-BR" dirty="0">
                <a:hlinkClick r:id="rId3"/>
              </a:rPr>
              <a:t>://www.rac.com.br/_</a:t>
            </a:r>
            <a:r>
              <a:rPr lang="pt-BR" dirty="0" smtClean="0">
                <a:hlinkClick r:id="rId3"/>
              </a:rPr>
              <a:t>conteudo/2015/04/especial/estilo_rac/250989-de-relogio-solar-ao-de-pulso-veja-como-tudo-comecou.html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https</a:t>
            </a:r>
            <a:r>
              <a:rPr lang="pt-BR" dirty="0">
                <a:hlinkClick r:id="rId4"/>
              </a:rPr>
              <a:t>://</a:t>
            </a:r>
            <a:r>
              <a:rPr lang="pt-BR" dirty="0" smtClean="0">
                <a:hlinkClick r:id="rId4"/>
              </a:rPr>
              <a:t>www.newscientist.com/blogs/shortsharpscience/2013/02/strontium-atomic-clock.html</a:t>
            </a:r>
            <a:endParaRPr lang="pt-BR" dirty="0" smtClean="0"/>
          </a:p>
          <a:p>
            <a:r>
              <a:rPr lang="pt-BR" dirty="0">
                <a:hlinkClick r:id="rId5"/>
              </a:rPr>
              <a:t>http://</a:t>
            </a:r>
            <a:r>
              <a:rPr lang="pt-BR" dirty="0" smtClean="0">
                <a:hlinkClick r:id="rId5"/>
              </a:rPr>
              <a:t>www.cepa.if.usp.br/e-fisica/mecanica/pesquisahoje/cap3/defaultframebaixo.htm</a:t>
            </a:r>
            <a:endParaRPr lang="pt-BR" dirty="0" smtClean="0"/>
          </a:p>
          <a:p>
            <a:r>
              <a:rPr lang="pt-BR" dirty="0">
                <a:hlinkClick r:id="rId6"/>
              </a:rPr>
              <a:t>http://</a:t>
            </a:r>
            <a:r>
              <a:rPr lang="pt-BR" dirty="0" smtClean="0">
                <a:hlinkClick r:id="rId6"/>
              </a:rPr>
              <a:t>www.portalsaofrancisco.com.br/historia-geral/calendario-romano</a:t>
            </a:r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709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tempo?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Como e medido?</a:t>
            </a:r>
          </a:p>
          <a:p>
            <a:pPr lvl="1"/>
            <a:r>
              <a:rPr lang="pt-BR" dirty="0" smtClean="0"/>
              <a:t>Buscamos padrões cíclicos</a:t>
            </a:r>
          </a:p>
        </p:txBody>
      </p:sp>
    </p:spTree>
    <p:extLst>
      <p:ext uri="{BB962C8B-B14F-4D97-AF65-F5344CB8AC3E}">
        <p14:creationId xmlns:p14="http://schemas.microsoft.com/office/powerpoint/2010/main" val="318191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Gnômon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Resultado de imagem para gnôm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799"/>
            <a:ext cx="5832648" cy="437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79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Gnômon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Resultado de imagem para gnomon som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611888" cy="495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43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Relógio de Sol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isaak\Downloads\894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709793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66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Calendário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Egípcio (Sirius, 4.000 a.C.)</a:t>
            </a:r>
          </a:p>
          <a:p>
            <a:r>
              <a:rPr lang="pt-BR" dirty="0" smtClean="0"/>
              <a:t>Romano (Lunar, </a:t>
            </a:r>
            <a:r>
              <a:rPr lang="pt-BR" dirty="0" err="1" smtClean="0"/>
              <a:t>ab</a:t>
            </a:r>
            <a:r>
              <a:rPr lang="pt-BR" dirty="0" smtClean="0"/>
              <a:t> </a:t>
            </a:r>
            <a:r>
              <a:rPr lang="pt-BR" dirty="0" err="1" smtClean="0"/>
              <a:t>urb</a:t>
            </a:r>
            <a:r>
              <a:rPr lang="pt-BR" dirty="0" smtClean="0"/>
              <a:t> condita)</a:t>
            </a:r>
          </a:p>
          <a:p>
            <a:r>
              <a:rPr lang="pt-BR" dirty="0" smtClean="0"/>
              <a:t>Juliano (46 a.C.)</a:t>
            </a:r>
          </a:p>
          <a:p>
            <a:r>
              <a:rPr lang="pt-BR" dirty="0" smtClean="0"/>
              <a:t>Gregoriano(1582)</a:t>
            </a:r>
            <a:endParaRPr lang="pt-BR" dirty="0"/>
          </a:p>
        </p:txBody>
      </p:sp>
      <p:pic>
        <p:nvPicPr>
          <p:cNvPr id="11266" name="Picture 2" descr="http://antigoegito.org/wp-content/uploads/2010/08/sirius-300x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96752"/>
            <a:ext cx="467078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4" y="3356992"/>
            <a:ext cx="568543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89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</a:t>
            </a:r>
            <a:endParaRPr lang="pt-BR" dirty="0"/>
          </a:p>
        </p:txBody>
      </p:sp>
      <p:pic>
        <p:nvPicPr>
          <p:cNvPr id="3074" name="Picture 2" descr="http://www.mundodosrelogios.com/clepsidr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0264"/>
            <a:ext cx="2664296" cy="362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43608" y="531400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Clepsidra</a:t>
            </a:r>
          </a:p>
        </p:txBody>
      </p:sp>
      <p:pic>
        <p:nvPicPr>
          <p:cNvPr id="3076" name="Picture 4" descr="http://www.mundodosrelogios.com/ampulhe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09961"/>
            <a:ext cx="2160240" cy="39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59932" y="537494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Ampulheta</a:t>
            </a:r>
            <a:endParaRPr lang="pt-BR" dirty="0"/>
          </a:p>
        </p:txBody>
      </p:sp>
      <p:pic>
        <p:nvPicPr>
          <p:cNvPr id="3078" name="Picture 6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09124"/>
            <a:ext cx="2905722" cy="290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240885" y="491328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Primeiros relógios domésticos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050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93658" y="457550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Ovo de Nuremberg</a:t>
            </a:r>
            <a:endParaRPr lang="pt-BR" dirty="0"/>
          </a:p>
        </p:txBody>
      </p:sp>
      <p:pic>
        <p:nvPicPr>
          <p:cNvPr id="4102" name="Picture 6" descr="Relogi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93137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167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893137"/>
            <a:ext cx="399644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985168" y="4575502"/>
            <a:ext cx="266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Minutos aparecem (Séc XVII)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380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Evolução</a:t>
            </a:r>
          </a:p>
        </p:txBody>
      </p:sp>
      <p:pic>
        <p:nvPicPr>
          <p:cNvPr id="5122" name="Picture 2" descr="17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2165"/>
            <a:ext cx="4006406" cy="267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291787" y="4543049"/>
            <a:ext cx="206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primeiro relógio cuco</a:t>
            </a:r>
            <a:endParaRPr lang="pt-BR" dirty="0"/>
          </a:p>
        </p:txBody>
      </p:sp>
      <p:pic>
        <p:nvPicPr>
          <p:cNvPr id="5124" name="Picture 4" descr="18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16" y="1732166"/>
            <a:ext cx="4006408" cy="267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050764" y="452795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Big Ben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660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1540</TotalTime>
  <Words>146</Words>
  <Application>Microsoft Office PowerPoint</Application>
  <PresentationFormat>Apresentação na tela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Horizonte</vt:lpstr>
      <vt:lpstr>História do Tempo</vt:lpstr>
      <vt:lpstr>O que é tempo?</vt:lpstr>
      <vt:lpstr>Gnômon</vt:lpstr>
      <vt:lpstr>Gnômon</vt:lpstr>
      <vt:lpstr>Relógio de Sol</vt:lpstr>
      <vt:lpstr>Calendário</vt:lpstr>
      <vt:lpstr>Evolução</vt:lpstr>
      <vt:lpstr>Evolução</vt:lpstr>
      <vt:lpstr>Evolução</vt:lpstr>
      <vt:lpstr>Fuso horário</vt:lpstr>
      <vt:lpstr>Fuso horário</vt:lpstr>
      <vt:lpstr>Evolução</vt:lpstr>
      <vt:lpstr>Evolução</vt:lpstr>
      <vt:lpstr>Evolução</vt:lpstr>
      <vt:lpstr>Relógios tão precisos para quê?</vt:lpstr>
      <vt:lpstr>Apresentação do PowerPoint</vt:lpstr>
      <vt:lpstr>Apresentação do PowerPoint</vt:lpstr>
      <vt:lpstr>Obrigado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Isaak de Oliveira Machado</dc:creator>
  <cp:lastModifiedBy>Isaak de Oliveira Machado</cp:lastModifiedBy>
  <cp:revision>33</cp:revision>
  <dcterms:created xsi:type="dcterms:W3CDTF">2018-02-01T17:56:18Z</dcterms:created>
  <dcterms:modified xsi:type="dcterms:W3CDTF">2018-02-03T21:22:56Z</dcterms:modified>
</cp:coreProperties>
</file>