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167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A1B88B3-E983-42AD-B3A3-356A497A276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BFBC72-8670-4937-B211-F2E8A40C5366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0AD03F-DCFB-4130-8C1B-E13C6591BC57}" type="slidenum">
              <a:rPr lang="en-US" altLang="pt-BR"/>
              <a:pPr/>
              <a:t>10</a:t>
            </a:fld>
            <a:endParaRPr lang="en-US" altLang="pt-BR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DEF2A2-4C18-4F9E-9FBB-2EAFB4199B0B}" type="slidenum">
              <a:rPr lang="en-US" altLang="pt-BR"/>
              <a:pPr/>
              <a:t>11</a:t>
            </a:fld>
            <a:endParaRPr lang="en-US" altLang="pt-BR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39C96A-AB0D-4315-B961-2F23D06DCEF6}" type="slidenum">
              <a:rPr lang="en-US" altLang="pt-BR"/>
              <a:pPr/>
              <a:t>12</a:t>
            </a:fld>
            <a:endParaRPr lang="en-US" altLang="pt-BR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887C3D-2DB8-4DFA-A337-AA3CC51B3ADE}" type="slidenum">
              <a:rPr lang="en-US" altLang="pt-BR"/>
              <a:pPr/>
              <a:t>13</a:t>
            </a:fld>
            <a:endParaRPr lang="en-US" altLang="pt-BR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4E731-0B03-400B-997F-81DF66350E8D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48DC8-3A02-4BC3-A5FB-9CD9CA43EE08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B30206-F055-439C-9EBB-010A930E7C79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93B73-F417-4C17-BB38-BD6CB24D7CCB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8C6E50-34D9-4C6F-90E8-1F5B372EBB12}" type="slidenum">
              <a:rPr lang="en-US" altLang="pt-BR"/>
              <a:pPr/>
              <a:t>18</a:t>
            </a:fld>
            <a:endParaRPr lang="en-US" altLang="pt-BR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01B509-1441-4A42-B728-5B4325089B2F}" type="slidenum">
              <a:rPr lang="en-US" altLang="pt-BR"/>
              <a:pPr/>
              <a:t>19</a:t>
            </a:fld>
            <a:endParaRPr lang="en-US" altLang="pt-BR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E9A391-F65D-42ED-89EA-F5B0F8751BA8}" type="slidenum">
              <a:rPr lang="en-US" altLang="pt-BR"/>
              <a:pPr/>
              <a:t>2</a:t>
            </a:fld>
            <a:endParaRPr lang="en-US" altLang="pt-BR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12C032-98FC-4315-BB1F-63244CD9C05A}" type="slidenum">
              <a:rPr lang="en-US" altLang="pt-BR"/>
              <a:pPr/>
              <a:t>20</a:t>
            </a:fld>
            <a:endParaRPr lang="en-US" altLang="pt-BR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3318C8-60CF-4739-95EB-9AD06C38714B}" type="slidenum">
              <a:rPr lang="en-US" altLang="pt-BR"/>
              <a:pPr/>
              <a:t>21</a:t>
            </a:fld>
            <a:endParaRPr lang="en-US" altLang="pt-BR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AE7141-1392-44A7-9430-912AEAEAE20A}" type="slidenum">
              <a:rPr lang="en-US" altLang="pt-BR"/>
              <a:pPr/>
              <a:t>22</a:t>
            </a:fld>
            <a:endParaRPr lang="en-US" altLang="pt-BR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9A0CC4-D5C1-43F1-9C9D-AD5913572F70}" type="slidenum">
              <a:rPr lang="en-US" altLang="pt-BR"/>
              <a:pPr/>
              <a:t>23</a:t>
            </a:fld>
            <a:endParaRPr lang="en-US" altLang="pt-BR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D28E6B-0C48-430C-84F2-5FD048B1444A}" type="slidenum">
              <a:rPr lang="en-US" altLang="pt-BR"/>
              <a:pPr/>
              <a:t>24</a:t>
            </a:fld>
            <a:endParaRPr lang="en-US" altLang="pt-BR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42F5CB-4C38-46B0-B9AD-97C7BEE46DB2}" type="slidenum">
              <a:rPr lang="en-US" altLang="pt-BR"/>
              <a:pPr/>
              <a:t>25</a:t>
            </a:fld>
            <a:endParaRPr lang="en-US" altLang="pt-BR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4BDF25-A5C2-4B6D-A4B2-CCFC779D04D3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35901-7236-42B5-9B16-3CBB14662413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ACEBB0-C0F9-4A0B-B5E6-BA04EB9028A3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4C458F-F7A1-4895-91C1-FA683AE0494B}" type="slidenum">
              <a:rPr lang="en-US" altLang="pt-BR"/>
              <a:pPr/>
              <a:t>6</a:t>
            </a:fld>
            <a:endParaRPr lang="en-US" altLang="pt-BR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1EDC8C-C31F-4C90-AA52-129D89486366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D5D973-D8F5-463B-BD24-069162116053}" type="slidenum">
              <a:rPr lang="en-US" altLang="pt-BR"/>
              <a:pPr/>
              <a:t>8</a:t>
            </a:fld>
            <a:endParaRPr lang="en-US" altLang="pt-BR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A58B0-81A0-4359-B2A5-3D71133F7FBF}" type="slidenum">
              <a:rPr lang="en-US" altLang="pt-BR"/>
              <a:pPr/>
              <a:t>9</a:t>
            </a:fld>
            <a:endParaRPr lang="en-US" altLang="pt-BR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3D240-04F9-4FC3-A1C1-51FA6149D32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7421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919CAB-1688-46AA-A6EB-646A3944100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731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6A0E86-C9BF-4410-A22D-9CACF2D7465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595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87F88F6-3EF6-4C3B-B9BC-C49C8EBF804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81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BACEF8-5F33-41BA-8C4A-099B9CB1CF6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2170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14511C-369E-4E8C-8B2C-75425E735A2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376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EAA248-5363-418A-A160-43F15CD8C8E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41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A0CC4-2A9F-463E-B80F-14FA094A35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3344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B1C960-F563-414C-8E2D-75306D561EC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6211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1A528C-F013-4C83-856F-A47088AEBF9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8844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1331F7-AC72-4E5D-B66E-86BB368CB18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6009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276948-F1FF-4C59-AF2A-68C3636ABB1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419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0FDC3A8E-C272-47B1-8C20-91D5F9A9D0E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oliveira5031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G&#225;s_de_Chaplygin" TargetMode="External"/><Relationship Id="rId13" Type="http://schemas.openxmlformats.org/officeDocument/2006/relationships/hyperlink" Target="http://hubblesite.org/hubble_discoveries/dark_energy/de-what_is_dark_energy.php" TargetMode="External"/><Relationship Id="rId3" Type="http://schemas.openxmlformats.org/officeDocument/2006/relationships/hyperlink" Target="https://pt.wikipedia.org/wiki/Energia_escura" TargetMode="External"/><Relationship Id="rId7" Type="http://schemas.openxmlformats.org/officeDocument/2006/relationships/hyperlink" Target="https://pt.wikipedia.org/wiki/Mat&#233;ria_escura" TargetMode="External"/><Relationship Id="rId12" Type="http://schemas.openxmlformats.org/officeDocument/2006/relationships/hyperlink" Target="https://phys.org/news/2017-12-dark-energy-mathematicians-alternative-explanation.amp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listverse.com/2017/06/03/top-10-theories-about-dark-energ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Energia_do_v&#225;cuo" TargetMode="External"/><Relationship Id="rId11" Type="http://schemas.openxmlformats.org/officeDocument/2006/relationships/hyperlink" Target="https://science.nasa.gov/astrophysics/focus-areas/what-is-dark-energy" TargetMode="External"/><Relationship Id="rId5" Type="http://schemas.openxmlformats.org/officeDocument/2006/relationships/hyperlink" Target="https://pt.wikipedia.org/wiki/Constante_cosmol&#243;gica" TargetMode="External"/><Relationship Id="rId15" Type="http://schemas.openxmlformats.org/officeDocument/2006/relationships/hyperlink" Target="https://www.darkenergysurvey.org/" TargetMode="External"/><Relationship Id="rId10" Type="http://schemas.openxmlformats.org/officeDocument/2006/relationships/hyperlink" Target="https://www.lsst.org/science/dark-energy" TargetMode="External"/><Relationship Id="rId4" Type="http://schemas.openxmlformats.org/officeDocument/2006/relationships/hyperlink" Target="https://pt.wikipedia.org/wiki/Equa&#231;&#245;es_de_campo_de_Einstein" TargetMode="External"/><Relationship Id="rId9" Type="http://schemas.openxmlformats.org/officeDocument/2006/relationships/hyperlink" Target="https://pt.wikipedia.org/wiki/Supernova_tipo_Ia" TargetMode="External"/><Relationship Id="rId14" Type="http://schemas.openxmlformats.org/officeDocument/2006/relationships/hyperlink" Target="https://www.newscientist.com/round-up/dark-energ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Energia escura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224" rIns="0" bIns="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André Luiz Moro Roos de Oliveira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Email: </a:t>
            </a:r>
            <a:r>
              <a:rPr lang="en-US" altLang="pt-BR">
                <a:hlinkClick r:id="rId3"/>
              </a:rPr>
              <a:t>andreoliveira5031@usp.br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6372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gravitação de Newton (massa atrai massa);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Experimento mental de Einstein (princípio da equivalência);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Conciliar relatividade restrita com gravidade;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Resultado final: massa deforma espaço-tempo, que altera a trajetória das massas;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Problema 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Consequência da teoria da relatividade + universo finito = universo em contração;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Problema 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Consequência da teoria da relatividade + universo finito = universo em contração;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Introdução da constante cosmológica (mas Hubble acaba "derrubando" a ideia);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Problema 1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Consequência da teoria da relatividade + universo finito = universo em contração;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Introdução da constante cosmológica;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Friedmann e supernovas do tipo 1A (100.000x mais luminosas que as Cefeidas) "resolvem" o problema;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Como medir velocidade no espaço?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endParaRPr lang="pt-B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10080625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Problema 2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Universo em expansão acelerada!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Problema 2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Universo em expansão acelerada!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Constante cosmológica reaparece;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Problema 2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Universo em expansão acelerada!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Constante cosmológica reaparece;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Surgimento da teoria da energia escura;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 que é energia escura?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Responsável pela expansão acelerada do universo;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endParaRPr lang="pt-B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endParaRPr lang="pt-B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363"/>
            <a:ext cx="97202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Origem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 geral de Einstein (e seu "maior erro");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 que é energia escura?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Responsável pela expansão acelerada do universo;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Indetectável por meios eletromagnéticos (luz);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 que é energia escura?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Responsável pela expansão acelerada do universo;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Indetectável por meios eletromagnéticos (luz);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Presente "naturalmente" no espaço;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Como explicar?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Energia do vácuo;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Como explicar?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Energia do vácuo;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Gás de Chaplygin;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Como explicar?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Energia do vácuo;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Gás de Chaplygin;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Consequência do Big Bang;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Referências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95400"/>
            <a:ext cx="9070975" cy="6359525"/>
          </a:xfrm>
          <a:ln/>
        </p:spPr>
        <p:txBody>
          <a:bodyPr tIns="12347"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3"/>
              </a:rPr>
              <a:t>https://pt.wikipedia.org/wiki/Energia_escura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4"/>
              </a:rPr>
              <a:t>https://pt.wikipedia.org/wiki/Equa%C3%A7%C3%B5es_de_campo_de_Einstein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5"/>
              </a:rPr>
              <a:t>https://pt.wikipedia.org/wiki/Constante_cosmol%C3%B3gica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6"/>
              </a:rPr>
              <a:t>https://pt.wikipedia.org/wiki/Energia_do_v%C3%A1cuo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7"/>
              </a:rPr>
              <a:t>https://pt.wikipedia.org/wiki/Mat%C3%A9ria_escura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8"/>
              </a:rPr>
              <a:t>https://pt.wikipedia.org/wiki/G%C3%A1s_de_Chaplygin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9"/>
              </a:rPr>
              <a:t>https://pt.wikipedia.org/wiki/Supernova_tipo_Ia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/>
              <a:t>Livro: Introduction to cosmology, Barbara Ryden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10"/>
              </a:rPr>
              <a:t>https://www.lsst.org/science/dark-energy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11"/>
              </a:rPr>
              <a:t>https://science.nasa.gov/astrophysics/focus-areas/what-is-dark-energy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12"/>
              </a:rPr>
              <a:t>Https://phys.org/news/2017-12-dark-energy-mathematicians-alternative-explanation.amp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13"/>
              </a:rPr>
              <a:t>http://hubblesite.org/hubble_discoveries/dark_energy/de-what_is_dark_energy.php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14"/>
              </a:rPr>
              <a:t>https://www.newscientist.com/round-up/dark-energy/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400">
                <a:hlinkClick r:id="rId15"/>
              </a:rPr>
              <a:t>https://www.darkenergysurvey.org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600">
                <a:hlinkClick r:id="rId16"/>
              </a:rPr>
              <a:t>https://listverse.com/2017/06/03/top-10-theories-about-dark-energy/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 sz="1600"/>
              <a:t>https://www.youtube.com/watch?v=l-BVkHRLPfo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 sz="16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Origem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 geral de Einstein (e seu "maior erro");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Crença em um universo estático;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Origem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 geral de Einstein (e seu "maior erro");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Crença em um universo estático;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Observações não condiziam com a teoria;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Origem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 geral de Einstein (e seu "maior erro");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Crença em um universo estático;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Observações não condiziam com a teoria;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Algo estava faltando;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181600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gravitação de Newton (massa atrai massa);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181600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gravitação de Newton (massa atrai massa);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Experimento mental de Einstein (princípio da equivalência);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relatividade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181600"/>
          </a:xfrm>
          <a:ln/>
        </p:spPr>
        <p:txBody>
          <a:bodyPr/>
          <a:lstStyle/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Teoria da gravitação de Newton (massa atrai massa);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Experimento mental de Einstein (princípio da equivalência);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pt-BR"/>
              <a:t>Conciliar relatividade restrita com gravidade;</a:t>
            </a:r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  <a:p>
            <a:pPr marL="431800" indent="-323850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509</Words>
  <Application>Microsoft Office PowerPoint</Application>
  <PresentationFormat>Personalizar</PresentationFormat>
  <Paragraphs>145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Arial Unicode MS</vt:lpstr>
      <vt:lpstr>Wingdings</vt:lpstr>
      <vt:lpstr>Tema do Office</vt:lpstr>
      <vt:lpstr>Energia escura</vt:lpstr>
      <vt:lpstr>Origem</vt:lpstr>
      <vt:lpstr>Origem</vt:lpstr>
      <vt:lpstr>Origem</vt:lpstr>
      <vt:lpstr>Origem</vt:lpstr>
      <vt:lpstr>Teoria da relatividade</vt:lpstr>
      <vt:lpstr>Teoria da relatividade</vt:lpstr>
      <vt:lpstr>Teoria da relatividade</vt:lpstr>
      <vt:lpstr>Apresentação do PowerPoint</vt:lpstr>
      <vt:lpstr>Teoria da relatividade</vt:lpstr>
      <vt:lpstr>Problema 1</vt:lpstr>
      <vt:lpstr>Problema 1</vt:lpstr>
      <vt:lpstr>Problema 1</vt:lpstr>
      <vt:lpstr>Como medir velocidade no espaço?</vt:lpstr>
      <vt:lpstr>Problema 2</vt:lpstr>
      <vt:lpstr>Problema 2</vt:lpstr>
      <vt:lpstr>Problema 2</vt:lpstr>
      <vt:lpstr>O que é energia escura?</vt:lpstr>
      <vt:lpstr>Apresentação do PowerPoint</vt:lpstr>
      <vt:lpstr>O que é energia escura?</vt:lpstr>
      <vt:lpstr>O que é energia escura?</vt:lpstr>
      <vt:lpstr>Como explicar?</vt:lpstr>
      <vt:lpstr>Como explicar?</vt:lpstr>
      <vt:lpstr>Como explicar?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escura</dc:title>
  <dc:creator>Jorge</dc:creator>
  <cp:lastModifiedBy>Jorge</cp:lastModifiedBy>
  <cp:revision>8</cp:revision>
  <cp:lastPrinted>1601-01-01T00:00:00Z</cp:lastPrinted>
  <dcterms:created xsi:type="dcterms:W3CDTF">2009-04-16T13:32:32Z</dcterms:created>
  <dcterms:modified xsi:type="dcterms:W3CDTF">2018-02-19T11:45:20Z</dcterms:modified>
</cp:coreProperties>
</file>