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86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254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1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748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99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697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79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5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5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51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27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7F6C2-A3CD-4DE0-AABF-CCC481B337F4}" type="datetimeFigureOut">
              <a:rPr lang="pt-BR" smtClean="0"/>
              <a:t>08/08/2017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DABCE-8D33-475F-9472-C3D4192DD8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44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4" r="10665" b="4381"/>
          <a:stretch/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bg1"/>
                </a:solidFill>
              </a:rPr>
              <a:t>Perseidas</a:t>
            </a:r>
            <a:endParaRPr lang="pt-BR" sz="54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91880" y="4412704"/>
            <a:ext cx="5256584" cy="1752600"/>
          </a:xfrm>
        </p:spPr>
        <p:txBody>
          <a:bodyPr anchor="ctr"/>
          <a:lstStyle/>
          <a:p>
            <a:pPr algn="r"/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</a:rPr>
              <a:t>Pedro A. S. de Alcântara</a:t>
            </a:r>
          </a:p>
          <a:p>
            <a:pPr algn="r"/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</a:rPr>
              <a:t>Observatório Dietrich </a:t>
            </a:r>
            <a:r>
              <a:rPr lang="pt-BR" sz="2400" dirty="0" err="1" smtClean="0">
                <a:solidFill>
                  <a:schemeClr val="bg1">
                    <a:lumMod val="75000"/>
                  </a:schemeClr>
                </a:solidFill>
              </a:rPr>
              <a:t>Schiel</a:t>
            </a: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</a:rPr>
              <a:t> – </a:t>
            </a: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</a:rPr>
              <a:t>CDA</a:t>
            </a: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</a:rPr>
              <a:t>/CDCC</a:t>
            </a:r>
            <a:endParaRPr lang="pt-BR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</a:rPr>
              <a:t>Instituto de Física de São Carlos – </a:t>
            </a: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</a:rPr>
              <a:t>USP</a:t>
            </a:r>
            <a:endParaRPr lang="pt-BR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6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4" r="10665" b="4381"/>
          <a:stretch/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O que é um meteoro?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Meteoro: do grego </a:t>
            </a:r>
            <a:r>
              <a:rPr lang="pt-BR" i="1" dirty="0" err="1" smtClean="0">
                <a:solidFill>
                  <a:schemeClr val="bg1"/>
                </a:solidFill>
              </a:rPr>
              <a:t>metá</a:t>
            </a:r>
            <a:r>
              <a:rPr lang="pt-BR" i="1" dirty="0" smtClean="0">
                <a:solidFill>
                  <a:schemeClr val="bg1"/>
                </a:solidFill>
              </a:rPr>
              <a:t>,</a:t>
            </a:r>
            <a:r>
              <a:rPr lang="pt-BR" dirty="0" smtClean="0">
                <a:solidFill>
                  <a:schemeClr val="bg1"/>
                </a:solidFill>
              </a:rPr>
              <a:t> “além, mais adiante”, e </a:t>
            </a:r>
            <a:r>
              <a:rPr lang="pt-BR" i="1" dirty="0" err="1" smtClean="0">
                <a:solidFill>
                  <a:schemeClr val="bg1"/>
                </a:solidFill>
              </a:rPr>
              <a:t>aeirô</a:t>
            </a:r>
            <a:r>
              <a:rPr lang="pt-BR" dirty="0" smtClean="0">
                <a:solidFill>
                  <a:schemeClr val="bg1"/>
                </a:solidFill>
              </a:rPr>
              <a:t>, “ergo, elevo, levanto no ar”.</a:t>
            </a:r>
          </a:p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Meteoroide: pequenos corpos que geram </a:t>
            </a:r>
            <a:r>
              <a:rPr lang="pt-BR" i="1" dirty="0" smtClean="0">
                <a:solidFill>
                  <a:schemeClr val="bg1"/>
                </a:solidFill>
              </a:rPr>
              <a:t>meteoros</a:t>
            </a:r>
            <a:r>
              <a:rPr lang="pt-BR" dirty="0" smtClean="0">
                <a:solidFill>
                  <a:schemeClr val="bg1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Meteorito: </a:t>
            </a:r>
            <a:r>
              <a:rPr lang="pt-BR" i="1" dirty="0" smtClean="0">
                <a:solidFill>
                  <a:schemeClr val="bg1"/>
                </a:solidFill>
              </a:rPr>
              <a:t>meteoroide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que chega ao solo.</a:t>
            </a:r>
          </a:p>
          <a:p>
            <a:pPr>
              <a:spcAft>
                <a:spcPts val="1200"/>
              </a:spcAft>
            </a:pPr>
            <a:r>
              <a:rPr lang="pt-BR" dirty="0">
                <a:solidFill>
                  <a:schemeClr val="bg1"/>
                </a:solidFill>
              </a:rPr>
              <a:t>Asteroide: grandes formações rochosas que orbitam o Sol</a:t>
            </a:r>
            <a:r>
              <a:rPr lang="pt-BR" dirty="0" smtClean="0">
                <a:solidFill>
                  <a:schemeClr val="bg1"/>
                </a:solidFill>
              </a:rPr>
              <a:t>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79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4" r="10665" b="4381"/>
          <a:stretch/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Qual a origem dos meteoroides?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spcAft>
                <a:spcPts val="1800"/>
              </a:spcAft>
            </a:pPr>
            <a:r>
              <a:rPr lang="pt-BR" dirty="0" smtClean="0">
                <a:solidFill>
                  <a:schemeClr val="bg1"/>
                </a:solidFill>
              </a:rPr>
              <a:t>Cometas: mistura de gelo e poeira.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Rastro do cometa 109P/Swift-</a:t>
            </a:r>
            <a:r>
              <a:rPr lang="pt-BR" dirty="0" err="1" smtClean="0">
                <a:solidFill>
                  <a:schemeClr val="bg1"/>
                </a:solidFill>
              </a:rPr>
              <a:t>Tuttle</a:t>
            </a:r>
            <a:r>
              <a:rPr lang="pt-BR" dirty="0" smtClean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pt-BR" dirty="0" smtClean="0">
                <a:solidFill>
                  <a:schemeClr val="bg1"/>
                </a:solidFill>
              </a:rPr>
              <a:t>Descoberto por Lewis Swift e </a:t>
            </a:r>
            <a:r>
              <a:rPr lang="pt-BR" dirty="0" err="1" smtClean="0">
                <a:solidFill>
                  <a:schemeClr val="bg1"/>
                </a:solidFill>
              </a:rPr>
              <a:t>Horace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err="1" smtClean="0">
                <a:solidFill>
                  <a:schemeClr val="bg1"/>
                </a:solidFill>
              </a:rPr>
              <a:t>Tuttle</a:t>
            </a:r>
            <a:r>
              <a:rPr lang="pt-BR" dirty="0" smtClean="0">
                <a:solidFill>
                  <a:schemeClr val="bg1"/>
                </a:solidFill>
              </a:rPr>
              <a:t> em 1862.</a:t>
            </a:r>
          </a:p>
          <a:p>
            <a:pPr lvl="1"/>
            <a:r>
              <a:rPr lang="pt-BR" dirty="0" smtClean="0">
                <a:solidFill>
                  <a:schemeClr val="bg1"/>
                </a:solidFill>
              </a:rPr>
              <a:t>Período de 130 anos.</a:t>
            </a:r>
          </a:p>
          <a:p>
            <a:pPr lvl="1"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https://</a:t>
            </a:r>
            <a:r>
              <a:rPr lang="pt-BR" dirty="0">
                <a:solidFill>
                  <a:schemeClr val="bg1"/>
                </a:solidFill>
              </a:rPr>
              <a:t>www.meteorshowers.org</a:t>
            </a:r>
            <a:r>
              <a:rPr lang="pt-BR" dirty="0" smtClean="0">
                <a:solidFill>
                  <a:schemeClr val="bg1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91263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3" b="1592"/>
          <a:stretch/>
        </p:blipFill>
        <p:spPr>
          <a:xfrm rot="5400000" flipH="1">
            <a:off x="1129305" y="-1156696"/>
            <a:ext cx="6885385" cy="914400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109P Swift-</a:t>
            </a:r>
            <a:r>
              <a:rPr lang="pt-BR" dirty="0" err="1" smtClean="0">
                <a:solidFill>
                  <a:schemeClr val="bg1"/>
                </a:solidFill>
              </a:rPr>
              <a:t>Tuttle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51919" y="5949280"/>
            <a:ext cx="2524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Foto de Gerald </a:t>
            </a:r>
            <a:r>
              <a:rPr lang="pt-BR" dirty="0" err="1" smtClean="0">
                <a:solidFill>
                  <a:schemeClr val="bg1"/>
                </a:solidFill>
              </a:rPr>
              <a:t>Rhemann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40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4" r="10665" b="4381"/>
          <a:stretch/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Como encontrar a chuva </a:t>
            </a:r>
            <a:r>
              <a:rPr lang="pt-BR" dirty="0" err="1" smtClean="0">
                <a:solidFill>
                  <a:schemeClr val="bg1"/>
                </a:solidFill>
              </a:rPr>
              <a:t>Perseida</a:t>
            </a:r>
            <a:r>
              <a:rPr lang="pt-BR" dirty="0" smtClean="0">
                <a:solidFill>
                  <a:schemeClr val="bg1"/>
                </a:solidFill>
              </a:rPr>
              <a:t>?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371979" y="5949280"/>
            <a:ext cx="230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Foto de Scott </a:t>
            </a:r>
            <a:r>
              <a:rPr lang="pt-BR" dirty="0" err="1" smtClean="0">
                <a:solidFill>
                  <a:schemeClr val="bg1"/>
                </a:solidFill>
              </a:rPr>
              <a:t>MacNeill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13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4" r="10665" b="4381"/>
          <a:stretch/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Referências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109P Swift-</a:t>
            </a:r>
            <a:r>
              <a:rPr lang="pt-BR" dirty="0" err="1" smtClean="0">
                <a:solidFill>
                  <a:schemeClr val="bg1"/>
                </a:solidFill>
              </a:rPr>
              <a:t>Tuttle</a:t>
            </a:r>
            <a:r>
              <a:rPr lang="pt-BR" dirty="0" smtClean="0">
                <a:solidFill>
                  <a:schemeClr val="bg1"/>
                </a:solidFill>
              </a:rPr>
              <a:t>: In </a:t>
            </a:r>
            <a:r>
              <a:rPr lang="pt-BR" dirty="0" err="1" smtClean="0">
                <a:solidFill>
                  <a:schemeClr val="bg1"/>
                </a:solidFill>
              </a:rPr>
              <a:t>Depth</a:t>
            </a:r>
            <a:r>
              <a:rPr lang="pt-BR" dirty="0">
                <a:solidFill>
                  <a:schemeClr val="bg1"/>
                </a:solidFill>
              </a:rPr>
              <a:t>: </a:t>
            </a:r>
            <a:r>
              <a:rPr lang="pt-BR" i="1" dirty="0" smtClean="0">
                <a:solidFill>
                  <a:schemeClr val="bg1"/>
                </a:solidFill>
              </a:rPr>
              <a:t>solarsystem.nasa.gov/</a:t>
            </a:r>
            <a:r>
              <a:rPr lang="pt-BR" i="1" dirty="0" err="1" smtClean="0">
                <a:solidFill>
                  <a:schemeClr val="bg1"/>
                </a:solidFill>
              </a:rPr>
              <a:t>planets</a:t>
            </a:r>
            <a:r>
              <a:rPr lang="pt-BR" i="1" dirty="0" smtClean="0">
                <a:solidFill>
                  <a:schemeClr val="bg1"/>
                </a:solidFill>
              </a:rPr>
              <a:t>/109pswifttuttle/</a:t>
            </a:r>
            <a:r>
              <a:rPr lang="pt-BR" i="1" dirty="0" err="1" smtClean="0">
                <a:solidFill>
                  <a:schemeClr val="bg1"/>
                </a:solidFill>
              </a:rPr>
              <a:t>indepth</a:t>
            </a:r>
            <a:endParaRPr lang="pt-BR" i="1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Astronomia </a:t>
            </a:r>
            <a:r>
              <a:rPr lang="pt-BR" dirty="0" smtClean="0">
                <a:solidFill>
                  <a:schemeClr val="bg1"/>
                </a:solidFill>
              </a:rPr>
              <a:t>e Astrofísica (Kepler SO, Maria Saraiva): </a:t>
            </a:r>
            <a:r>
              <a:rPr lang="pt-BR" i="1" dirty="0">
                <a:solidFill>
                  <a:schemeClr val="bg1"/>
                </a:solidFill>
              </a:rPr>
              <a:t>astro.if.ufrgs.br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Dicionário Etimológico: </a:t>
            </a:r>
            <a:r>
              <a:rPr lang="pt-BR" i="1" dirty="0" smtClean="0">
                <a:solidFill>
                  <a:schemeClr val="bg1"/>
                </a:solidFill>
              </a:rPr>
              <a:t>www.dicionarioetimologico.com.br</a:t>
            </a:r>
          </a:p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Hiperatividade das Perseidas em 2016: </a:t>
            </a:r>
            <a:r>
              <a:rPr lang="pt-BR" i="1" dirty="0" smtClean="0">
                <a:solidFill>
                  <a:schemeClr val="bg1"/>
                </a:solidFill>
              </a:rPr>
              <a:t>press.exoss.org/hiperatividade-das-perseidas-em-2016</a:t>
            </a:r>
          </a:p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Origem da palavra: </a:t>
            </a:r>
            <a:r>
              <a:rPr lang="pt-BR" i="1" dirty="0" smtClean="0">
                <a:solidFill>
                  <a:schemeClr val="bg1"/>
                </a:solidFill>
              </a:rPr>
              <a:t>www.origemdapalavra.com.br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Scott </a:t>
            </a:r>
            <a:r>
              <a:rPr lang="pt-BR" dirty="0" err="1" smtClean="0">
                <a:solidFill>
                  <a:schemeClr val="bg1"/>
                </a:solidFill>
              </a:rPr>
              <a:t>MacNeill</a:t>
            </a:r>
            <a:r>
              <a:rPr lang="pt-BR" dirty="0">
                <a:solidFill>
                  <a:schemeClr val="bg1"/>
                </a:solidFill>
              </a:rPr>
              <a:t> website</a:t>
            </a:r>
            <a:r>
              <a:rPr lang="pt-BR" i="1" dirty="0">
                <a:solidFill>
                  <a:schemeClr val="bg1"/>
                </a:solidFill>
              </a:rPr>
              <a:t>: http://exitpupil.org/</a:t>
            </a:r>
            <a:endParaRPr lang="pt-B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16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289</TotalTime>
  <Words>174</Words>
  <Application>Microsoft Office PowerPoint</Application>
  <PresentationFormat>Apresentação na tela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Perseidas</vt:lpstr>
      <vt:lpstr>O que é um meteoro?</vt:lpstr>
      <vt:lpstr>Qual a origem dos meteoroides?</vt:lpstr>
      <vt:lpstr>109P Swift-Tuttle</vt:lpstr>
      <vt:lpstr>Como encontrar a chuva Perseida?</vt:lpstr>
      <vt:lpstr>Referências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Alcântara</dc:creator>
  <cp:lastModifiedBy>Pedro Alcântara</cp:lastModifiedBy>
  <cp:revision>20</cp:revision>
  <dcterms:created xsi:type="dcterms:W3CDTF">2017-07-24T17:29:49Z</dcterms:created>
  <dcterms:modified xsi:type="dcterms:W3CDTF">2017-08-08T22:41:41Z</dcterms:modified>
</cp:coreProperties>
</file>