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7" r:id="rId12"/>
    <p:sldId id="266" r:id="rId13"/>
    <p:sldId id="265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scilaalencarmendes@hotmail.com" initials="p" lastIdx="1" clrIdx="0">
    <p:extLst>
      <p:ext uri="{19B8F6BF-5375-455C-9EA6-DF929625EA0E}">
        <p15:presenceInfo xmlns:p15="http://schemas.microsoft.com/office/powerpoint/2012/main" userId="priscilaalencarmendes@hotmail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28T01:31:46.773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CBAF-33F1-43C0-8963-D837C639E1A7}" type="datetimeFigureOut">
              <a:rPr lang="pt-BR" smtClean="0"/>
              <a:t>01/04/2017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5CF-5A9E-40D3-8168-655B8DB2C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38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CBAF-33F1-43C0-8963-D837C639E1A7}" type="datetimeFigureOut">
              <a:rPr lang="pt-BR" smtClean="0"/>
              <a:t>01/04/2017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5CF-5A9E-40D3-8168-655B8DB2C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64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CBAF-33F1-43C0-8963-D837C639E1A7}" type="datetimeFigureOut">
              <a:rPr lang="pt-BR" smtClean="0"/>
              <a:t>01/04/2017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5CF-5A9E-40D3-8168-655B8DB2C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28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CBAF-33F1-43C0-8963-D837C639E1A7}" type="datetimeFigureOut">
              <a:rPr lang="pt-BR" smtClean="0"/>
              <a:t>01/04/2017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5CF-5A9E-40D3-8168-655B8DB2C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92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CBAF-33F1-43C0-8963-D837C639E1A7}" type="datetimeFigureOut">
              <a:rPr lang="pt-BR" smtClean="0"/>
              <a:t>01/04/2017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5CF-5A9E-40D3-8168-655B8DB2C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88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CBAF-33F1-43C0-8963-D837C639E1A7}" type="datetimeFigureOut">
              <a:rPr lang="pt-BR" smtClean="0"/>
              <a:t>01/04/2017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5CF-5A9E-40D3-8168-655B8DB2C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3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CBAF-33F1-43C0-8963-D837C639E1A7}" type="datetimeFigureOut">
              <a:rPr lang="pt-BR" smtClean="0"/>
              <a:t>01/04/2017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5CF-5A9E-40D3-8168-655B8DB2C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85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CBAF-33F1-43C0-8963-D837C639E1A7}" type="datetimeFigureOut">
              <a:rPr lang="pt-BR" smtClean="0"/>
              <a:t>01/04/2017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5CF-5A9E-40D3-8168-655B8DB2C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53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CBAF-33F1-43C0-8963-D837C639E1A7}" type="datetimeFigureOut">
              <a:rPr lang="pt-BR" smtClean="0"/>
              <a:t>01/04/2017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5CF-5A9E-40D3-8168-655B8DB2C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24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CBAF-33F1-43C0-8963-D837C639E1A7}" type="datetimeFigureOut">
              <a:rPr lang="pt-BR" smtClean="0"/>
              <a:t>01/04/2017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5CF-5A9E-40D3-8168-655B8DB2C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33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CBAF-33F1-43C0-8963-D837C639E1A7}" type="datetimeFigureOut">
              <a:rPr lang="pt-BR" smtClean="0"/>
              <a:t>01/04/2017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5CF-5A9E-40D3-8168-655B8DB2C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379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4CBAF-33F1-43C0-8963-D837C639E1A7}" type="datetimeFigureOut">
              <a:rPr lang="pt-BR" smtClean="0"/>
              <a:t>01/04/2017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265CF-5A9E-40D3-8168-655B8DB2C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90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WnHgiC4HM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prstTxWarp prst="textSlantDown">
              <a:avLst/>
            </a:prstTxWarp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Multiverso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8296" y="4914004"/>
            <a:ext cx="9144000" cy="1261509"/>
          </a:xfrm>
        </p:spPr>
        <p:txBody>
          <a:bodyPr/>
          <a:lstStyle/>
          <a:p>
            <a:pPr algn="l"/>
            <a:r>
              <a:rPr lang="pt-BR" dirty="0">
                <a:solidFill>
                  <a:srgbClr val="FFFF00"/>
                </a:solidFill>
              </a:rPr>
              <a:t>Palestrante: Priscila Mendes</a:t>
            </a:r>
          </a:p>
          <a:p>
            <a:pPr algn="l"/>
            <a:r>
              <a:rPr lang="pt-BR" dirty="0" err="1">
                <a:solidFill>
                  <a:srgbClr val="FFFF00"/>
                </a:solidFill>
              </a:rPr>
              <a:t>Email</a:t>
            </a:r>
            <a:r>
              <a:rPr lang="pt-BR" dirty="0">
                <a:solidFill>
                  <a:srgbClr val="FFFF00"/>
                </a:solidFill>
              </a:rPr>
              <a:t>: priscila.silva.mendes@usp.br</a:t>
            </a:r>
          </a:p>
          <a:p>
            <a:pPr algn="l"/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4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star w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9450"/>
            <a:ext cx="7169426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08-star-trek-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05" y="0"/>
            <a:ext cx="60631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he butterfly effec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18"/>
          <a:stretch/>
        </p:blipFill>
        <p:spPr bwMode="auto">
          <a:xfrm>
            <a:off x="8443180" y="1438275"/>
            <a:ext cx="374882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43081" y="922340"/>
            <a:ext cx="2093843" cy="68738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pt-BR" b="1" dirty="0">
                <a:ln/>
                <a:solidFill>
                  <a:schemeClr val="accent4"/>
                </a:solidFill>
              </a:rPr>
              <a:t>Filmes</a:t>
            </a:r>
          </a:p>
        </p:txBody>
      </p:sp>
    </p:spTree>
    <p:extLst>
      <p:ext uri="{BB962C8B-B14F-4D97-AF65-F5344CB8AC3E}">
        <p14:creationId xmlns:p14="http://schemas.microsoft.com/office/powerpoint/2010/main" val="214561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3913" y="987977"/>
            <a:ext cx="10525538" cy="1325563"/>
          </a:xfr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pt-BR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 aí, como prefere o seu universo??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171122" y="4042603"/>
            <a:ext cx="47210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Obrigada!!! </a:t>
            </a:r>
            <a:r>
              <a:rPr lang="pt-BR" sz="60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anose="05000000000000000000" pitchFamily="2" charset="2"/>
              </a:rPr>
              <a:t></a:t>
            </a:r>
            <a:endParaRPr lang="pt-BR" sz="6000" b="1" dirty="0">
              <a:ln w="66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018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90330"/>
            <a:ext cx="10515600" cy="5686633"/>
          </a:xfrm>
        </p:spPr>
        <p:txBody>
          <a:bodyPr>
            <a:prstTxWarp prst="textCanUp">
              <a:avLst/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Sugestões de temas?</a:t>
            </a:r>
          </a:p>
          <a:p>
            <a:pPr marL="0" indent="0" algn="ctr">
              <a:buNone/>
            </a:pPr>
            <a:endParaRPr lang="pt-BR" sz="5400" b="1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Caixinha de sugestões na entrada!!! </a:t>
            </a:r>
          </a:p>
        </p:txBody>
      </p:sp>
    </p:spTree>
    <p:extLst>
      <p:ext uri="{BB962C8B-B14F-4D97-AF65-F5344CB8AC3E}">
        <p14:creationId xmlns:p14="http://schemas.microsoft.com/office/powerpoint/2010/main" val="4150486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Dúvidas?</a:t>
            </a:r>
          </a:p>
          <a:p>
            <a:pPr marL="0" indent="0">
              <a:buNone/>
            </a:pPr>
            <a:endParaRPr lang="pt-BR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Priscila Mendes </a:t>
            </a:r>
          </a:p>
          <a:p>
            <a:pPr marL="0" indent="0">
              <a:buNone/>
            </a:pPr>
            <a:r>
              <a:rPr lang="pt-BR" sz="40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Email</a:t>
            </a:r>
            <a:r>
              <a:rPr lang="pt-BR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: priscila.silva.mendes@usp.br</a:t>
            </a:r>
          </a:p>
        </p:txBody>
      </p:sp>
    </p:spTree>
    <p:extLst>
      <p:ext uri="{BB962C8B-B14F-4D97-AF65-F5344CB8AC3E}">
        <p14:creationId xmlns:p14="http://schemas.microsoft.com/office/powerpoint/2010/main" val="236725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Um pouco sobre...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Conjunto de universos onde o nosso Universo está incluso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Diversas vertentes (cosmologia, quântica, ficção científica, game, psicologia, religião, etc.)</a:t>
            </a:r>
          </a:p>
          <a:p>
            <a:pPr marL="0" indent="0">
              <a:buNone/>
            </a:pPr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“universo paralelo”, “universo alternativo”, “outros universos”, “realidade alternativa”, etc.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Erwin </a:t>
            </a:r>
            <a:r>
              <a:rPr lang="pt-BR" dirty="0" err="1">
                <a:solidFill>
                  <a:srgbClr val="FFFF00"/>
                </a:solidFill>
              </a:rPr>
              <a:t>Schrödinger</a:t>
            </a:r>
            <a:r>
              <a:rPr lang="pt-BR" dirty="0"/>
              <a:t> </a:t>
            </a:r>
            <a:r>
              <a:rPr lang="pt-BR" dirty="0">
                <a:solidFill>
                  <a:srgbClr val="FFFF00"/>
                </a:solidFill>
              </a:rPr>
              <a:t>em Dublin 1952</a:t>
            </a:r>
          </a:p>
          <a:p>
            <a:pPr marL="0" indent="0">
              <a:buNone/>
            </a:pPr>
            <a:endParaRPr lang="pt-BR" dirty="0">
              <a:solidFill>
                <a:srgbClr val="FFFF00"/>
              </a:solidFill>
            </a:endParaRPr>
          </a:p>
          <a:p>
            <a:endParaRPr lang="pt-BR" dirty="0">
              <a:solidFill>
                <a:srgbClr val="FFFF00"/>
              </a:solidFill>
            </a:endParaRPr>
          </a:p>
          <a:p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4014216"/>
            <a:ext cx="2011680" cy="284378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180320" y="6581001"/>
            <a:ext cx="2001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Erwin </a:t>
            </a:r>
            <a:r>
              <a:rPr lang="pt-BR" sz="1200" b="1" dirty="0" err="1"/>
              <a:t>Schorödinger</a:t>
            </a:r>
            <a:r>
              <a:rPr lang="pt-BR" sz="1200" b="1" dirty="0"/>
              <a:t> (1933)</a:t>
            </a:r>
          </a:p>
        </p:txBody>
      </p:sp>
    </p:spTree>
    <p:extLst>
      <p:ext uri="{BB962C8B-B14F-4D97-AF65-F5344CB8AC3E}">
        <p14:creationId xmlns:p14="http://schemas.microsoft.com/office/powerpoint/2010/main" val="43172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83096"/>
            <a:ext cx="10515600" cy="5593867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Universos com várias possibilidades de existência e/ou combinações dessas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Possível viagem entre esses universos (</a:t>
            </a:r>
            <a:r>
              <a:rPr lang="pt-BR" dirty="0" err="1">
                <a:solidFill>
                  <a:srgbClr val="FFFF00"/>
                </a:solidFill>
              </a:rPr>
              <a:t>black</a:t>
            </a:r>
            <a:r>
              <a:rPr lang="pt-BR" dirty="0">
                <a:solidFill>
                  <a:srgbClr val="FFFF00"/>
                </a:solidFill>
              </a:rPr>
              <a:t> ‘n White </a:t>
            </a:r>
            <a:r>
              <a:rPr lang="pt-BR" dirty="0" err="1">
                <a:solidFill>
                  <a:srgbClr val="FFFF00"/>
                </a:solidFill>
              </a:rPr>
              <a:t>holes</a:t>
            </a:r>
            <a:r>
              <a:rPr lang="pt-BR" dirty="0">
                <a:solidFill>
                  <a:srgbClr val="FFFF00"/>
                </a:solidFill>
              </a:rPr>
              <a:t>)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Vários Big </a:t>
            </a:r>
            <a:r>
              <a:rPr lang="pt-BR" dirty="0" err="1">
                <a:solidFill>
                  <a:srgbClr val="FFFF00"/>
                </a:solidFill>
              </a:rPr>
              <a:t>Bangs</a:t>
            </a:r>
            <a:endParaRPr lang="pt-BR" dirty="0">
              <a:solidFill>
                <a:srgbClr val="FFFF00"/>
              </a:solidFill>
            </a:endParaRP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Muitos mundos (quântica) ??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Teoria das Cordas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1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Possibilidades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Tunelamento quântico (Big </a:t>
            </a:r>
            <a:r>
              <a:rPr lang="pt-BR" dirty="0" err="1">
                <a:solidFill>
                  <a:srgbClr val="FFFF00"/>
                </a:solidFill>
              </a:rPr>
              <a:t>Bang</a:t>
            </a:r>
            <a:r>
              <a:rPr lang="pt-BR" dirty="0">
                <a:solidFill>
                  <a:srgbClr val="FFFF00"/>
                </a:solidFill>
              </a:rPr>
              <a:t>)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Inflação cósmica (caótica)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I - “</a:t>
            </a:r>
            <a:r>
              <a:rPr lang="pt-BR" dirty="0" err="1">
                <a:solidFill>
                  <a:srgbClr val="FFFF00"/>
                </a:solidFill>
              </a:rPr>
              <a:t>Pocket</a:t>
            </a:r>
            <a:r>
              <a:rPr lang="pt-BR" dirty="0">
                <a:solidFill>
                  <a:srgbClr val="FFFF00"/>
                </a:solidFill>
              </a:rPr>
              <a:t> </a:t>
            </a:r>
            <a:r>
              <a:rPr lang="pt-BR" dirty="0" err="1">
                <a:solidFill>
                  <a:srgbClr val="FFFF00"/>
                </a:solidFill>
              </a:rPr>
              <a:t>universes</a:t>
            </a:r>
            <a:r>
              <a:rPr lang="pt-BR" dirty="0">
                <a:solidFill>
                  <a:srgbClr val="FFFF00"/>
                </a:solidFill>
              </a:rPr>
              <a:t>” – Universo infinito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II - Inflação Caótica – muitos universos no mesmo espaço-tempo</a:t>
            </a:r>
          </a:p>
          <a:p>
            <a:pPr marL="0" indent="0">
              <a:buNone/>
            </a:pPr>
            <a:endParaRPr lang="pt-BR" dirty="0">
              <a:solidFill>
                <a:srgbClr val="FFFF00"/>
              </a:solidFill>
            </a:endParaRPr>
          </a:p>
          <a:p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4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37322"/>
                <a:ext cx="10515600" cy="6122504"/>
              </a:xfrm>
            </p:spPr>
            <p:txBody>
              <a:bodyPr/>
              <a:lstStyle/>
              <a:p>
                <a:r>
                  <a:rPr lang="pt-BR" dirty="0">
                    <a:solidFill>
                      <a:srgbClr val="FFFF00"/>
                    </a:solidFill>
                  </a:rPr>
                  <a:t>III – universos em diferentes “espaço-tempo” (Hilbert </a:t>
                </a:r>
                <a:r>
                  <a:rPr lang="pt-BR" dirty="0" err="1">
                    <a:solidFill>
                      <a:srgbClr val="FFFF00"/>
                    </a:solidFill>
                  </a:rPr>
                  <a:t>space</a:t>
                </a:r>
                <a:r>
                  <a:rPr lang="pt-BR" dirty="0">
                    <a:solidFill>
                      <a:srgbClr val="FFFF00"/>
                    </a:solidFill>
                  </a:rPr>
                  <a:t>), muitos mundos (quântica) </a:t>
                </a:r>
              </a:p>
              <a:p>
                <a:endParaRPr lang="pt-BR" dirty="0">
                  <a:solidFill>
                    <a:srgbClr val="FFFF00"/>
                  </a:solidFill>
                </a:endParaRPr>
              </a:p>
              <a:p>
                <a:r>
                  <a:rPr lang="pt-BR" dirty="0">
                    <a:solidFill>
                      <a:srgbClr val="FFFF00"/>
                    </a:solidFill>
                  </a:rPr>
                  <a:t>IV – universos providos pela matemática (?)</a:t>
                </a:r>
              </a:p>
              <a:p>
                <a:endParaRPr lang="pt-BR" dirty="0">
                  <a:solidFill>
                    <a:srgbClr val="FFFF00"/>
                  </a:solidFill>
                </a:endParaRPr>
              </a:p>
              <a:p>
                <a:r>
                  <a:rPr lang="pt-BR" dirty="0">
                    <a:solidFill>
                      <a:srgbClr val="FFFF00"/>
                    </a:solidFill>
                  </a:rPr>
                  <a:t>Teoria das Cordas – dimensões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sup>
                    </m:sSup>
                  </m:oMath>
                </a14:m>
                <a:r>
                  <a:rPr lang="pt-BR" dirty="0">
                    <a:solidFill>
                      <a:srgbClr val="FFFF00"/>
                    </a:solidFill>
                  </a:rPr>
                  <a:t> formas </a:t>
                </a:r>
              </a:p>
              <a:p>
                <a:endParaRPr lang="pt-BR" dirty="0">
                  <a:solidFill>
                    <a:srgbClr val="FFFF00"/>
                  </a:solidFill>
                </a:endParaRPr>
              </a:p>
              <a:p>
                <a:r>
                  <a:rPr lang="pt-BR" dirty="0">
                    <a:solidFill>
                      <a:srgbClr val="FFFF00"/>
                    </a:solidFill>
                  </a:rPr>
                  <a:t>Expansão eterna e energia escura</a:t>
                </a:r>
              </a:p>
              <a:p>
                <a:endParaRPr lang="pt-BR" dirty="0">
                  <a:solidFill>
                    <a:srgbClr val="FFFF00"/>
                  </a:solidFill>
                </a:endParaRPr>
              </a:p>
              <a:p>
                <a:r>
                  <a:rPr lang="pt-BR" dirty="0">
                    <a:solidFill>
                      <a:srgbClr val="FFFF00"/>
                    </a:solidFill>
                  </a:rPr>
                  <a:t>Diferentes leis físicas</a:t>
                </a:r>
              </a:p>
              <a:p>
                <a:endParaRPr lang="pt-BR" dirty="0">
                  <a:solidFill>
                    <a:srgbClr val="FFFF00"/>
                  </a:solidFill>
                </a:endParaRPr>
              </a:p>
              <a:p>
                <a:r>
                  <a:rPr lang="pt-BR" dirty="0">
                    <a:solidFill>
                      <a:srgbClr val="FFFF00"/>
                    </a:solidFill>
                  </a:rPr>
                  <a:t>Buraco de Minhoca</a:t>
                </a:r>
              </a:p>
              <a:p>
                <a:pPr marL="0" indent="0">
                  <a:buNone/>
                </a:pPr>
                <a:endParaRPr lang="pt-BR" dirty="0">
                  <a:solidFill>
                    <a:srgbClr val="FFFF00"/>
                  </a:solidFill>
                </a:endParaRPr>
              </a:p>
              <a:p>
                <a:endParaRPr lang="pt-BR" dirty="0">
                  <a:solidFill>
                    <a:srgbClr val="FFFF00"/>
                  </a:solidFill>
                </a:endParaRPr>
              </a:p>
              <a:p>
                <a:endParaRPr lang="pt-BR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37322"/>
                <a:ext cx="10515600" cy="6122504"/>
              </a:xfrm>
              <a:blipFill>
                <a:blip r:embed="rId2"/>
                <a:stretch>
                  <a:fillRect l="-1043" t="-1693" b="-4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96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8522" y="338620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Teoria das cordas, apenas um pouco...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  <a:hlinkClick r:id="rId2"/>
              </a:rPr>
              <a:t>https://www.youtube.com/watch?v=WWnHgiC4HM8</a:t>
            </a:r>
            <a:r>
              <a:rPr lang="pt-BR" dirty="0">
                <a:solidFill>
                  <a:srgbClr val="FFFF00"/>
                </a:solidFill>
              </a:rPr>
              <a:t> (00:18)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2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Aceitação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J"/>
            </a:pPr>
            <a:r>
              <a:rPr lang="pt-BR" dirty="0">
                <a:solidFill>
                  <a:srgbClr val="FFFF00"/>
                </a:solidFill>
                <a:sym typeface="Wingdings" panose="05000000000000000000" pitchFamily="2" charset="2"/>
              </a:rPr>
              <a:t>- Stephen Hawking, Brian Greene, </a:t>
            </a:r>
            <a:r>
              <a:rPr lang="pt-BR" dirty="0" err="1">
                <a:solidFill>
                  <a:srgbClr val="FFFF00"/>
                </a:solidFill>
                <a:sym typeface="Wingdings" panose="05000000000000000000" pitchFamily="2" charset="2"/>
              </a:rPr>
              <a:t>Michiu</a:t>
            </a:r>
            <a:r>
              <a:rPr lang="pt-BR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pt-BR" dirty="0" err="1">
                <a:solidFill>
                  <a:srgbClr val="FFFF00"/>
                </a:solidFill>
                <a:sym typeface="Wingdings" panose="05000000000000000000" pitchFamily="2" charset="2"/>
              </a:rPr>
              <a:t>Kaku</a:t>
            </a:r>
            <a:r>
              <a:rPr lang="pt-BR" dirty="0">
                <a:solidFill>
                  <a:srgbClr val="FFFF00"/>
                </a:solidFill>
                <a:sym typeface="Wingdings" panose="05000000000000000000" pitchFamily="2" charset="2"/>
              </a:rPr>
              <a:t>, Neil </a:t>
            </a:r>
            <a:r>
              <a:rPr lang="pt-BR" dirty="0" err="1">
                <a:solidFill>
                  <a:srgbClr val="FFFF00"/>
                </a:solidFill>
                <a:sym typeface="Wingdings" panose="05000000000000000000" pitchFamily="2" charset="2"/>
              </a:rPr>
              <a:t>deGrasse</a:t>
            </a:r>
            <a:r>
              <a:rPr lang="pt-BR" dirty="0">
                <a:solidFill>
                  <a:srgbClr val="FFFF00"/>
                </a:solidFill>
                <a:sym typeface="Wingdings" panose="05000000000000000000" pitchFamily="2" charset="2"/>
              </a:rPr>
              <a:t> Tyson</a:t>
            </a:r>
          </a:p>
          <a:p>
            <a:pPr marL="0" indent="0">
              <a:buNone/>
            </a:pPr>
            <a:endParaRPr lang="pt-BR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pt-BR" dirty="0">
                <a:solidFill>
                  <a:srgbClr val="FFFF00"/>
                </a:solidFill>
                <a:sym typeface="Wingdings" panose="05000000000000000000" pitchFamily="2" charset="2"/>
              </a:rPr>
              <a:t>- Marcelo </a:t>
            </a:r>
            <a:r>
              <a:rPr lang="pt-BR" dirty="0" err="1">
                <a:solidFill>
                  <a:srgbClr val="FFFF00"/>
                </a:solidFill>
                <a:sym typeface="Wingdings" panose="05000000000000000000" pitchFamily="2" charset="2"/>
              </a:rPr>
              <a:t>Gleiser</a:t>
            </a:r>
            <a:r>
              <a:rPr lang="pt-BR" dirty="0">
                <a:solidFill>
                  <a:srgbClr val="FFFF00"/>
                </a:solidFill>
                <a:sym typeface="Wingdings" panose="05000000000000000000" pitchFamily="2" charset="2"/>
              </a:rPr>
              <a:t>, Roger </a:t>
            </a:r>
            <a:r>
              <a:rPr lang="pt-BR" dirty="0" err="1">
                <a:solidFill>
                  <a:srgbClr val="FFFF00"/>
                </a:solidFill>
                <a:sym typeface="Wingdings" panose="05000000000000000000" pitchFamily="2" charset="2"/>
              </a:rPr>
              <a:t>Penrose</a:t>
            </a:r>
            <a:r>
              <a:rPr lang="pt-BR" dirty="0">
                <a:solidFill>
                  <a:srgbClr val="FFFF00"/>
                </a:solidFill>
                <a:sym typeface="Wingdings" panose="05000000000000000000" pitchFamily="2" charset="2"/>
              </a:rPr>
              <a:t>, </a:t>
            </a:r>
            <a:r>
              <a:rPr lang="pt-BR" dirty="0">
                <a:solidFill>
                  <a:srgbClr val="FFFF00"/>
                </a:solidFill>
              </a:rPr>
              <a:t>Steven Weinberg, Paul Davis</a:t>
            </a:r>
          </a:p>
          <a:p>
            <a:pPr>
              <a:buFont typeface="Wingdings" panose="05000000000000000000" pitchFamily="2" charset="2"/>
              <a:buChar char="L"/>
            </a:pPr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Não há experimentos possíveis</a:t>
            </a:r>
          </a:p>
          <a:p>
            <a:r>
              <a:rPr lang="pt-BR" dirty="0">
                <a:solidFill>
                  <a:srgbClr val="FFFF00"/>
                </a:solidFill>
              </a:rPr>
              <a:t>Observação não existente (radiação cósmica de fundo)</a:t>
            </a:r>
          </a:p>
          <a:p>
            <a:r>
              <a:rPr lang="pt-BR" dirty="0">
                <a:solidFill>
                  <a:srgbClr val="FFFF00"/>
                </a:solidFill>
              </a:rPr>
              <a:t>Discussão filosófica</a:t>
            </a:r>
          </a:p>
          <a:p>
            <a:r>
              <a:rPr lang="pt-BR" dirty="0">
                <a:solidFill>
                  <a:srgbClr val="FFFF00"/>
                </a:solidFill>
              </a:rPr>
              <a:t>“Navalha de </a:t>
            </a:r>
            <a:r>
              <a:rPr lang="pt-BR" dirty="0" err="1">
                <a:solidFill>
                  <a:srgbClr val="FFFF00"/>
                </a:solidFill>
              </a:rPr>
              <a:t>Occan</a:t>
            </a:r>
            <a:r>
              <a:rPr lang="pt-BR" dirty="0">
                <a:solidFill>
                  <a:srgbClr val="FFFF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789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ias de um Futuro Esquecid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r="22252" b="-1"/>
          <a:stretch/>
        </p:blipFill>
        <p:spPr bwMode="auto">
          <a:xfrm>
            <a:off x="7816437" y="3472070"/>
            <a:ext cx="4375563" cy="339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nastia 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" b="19499"/>
          <a:stretch/>
        </p:blipFill>
        <p:spPr bwMode="auto">
          <a:xfrm>
            <a:off x="7829551" y="-1"/>
            <a:ext cx="4362449" cy="34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76" y="0"/>
            <a:ext cx="6204984" cy="1344975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FFFF00"/>
                </a:solidFill>
              </a:rPr>
              <a:t>Na realidade não, mas...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475305" y="6180812"/>
            <a:ext cx="244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Dias de um futuro esquecido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936895" y="2797270"/>
            <a:ext cx="209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Dinastia M</a:t>
            </a: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4" y="2080590"/>
            <a:ext cx="3976274" cy="477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oir univer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27" y="2064643"/>
            <a:ext cx="3840078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087757" y="5035826"/>
            <a:ext cx="185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Universo </a:t>
            </a:r>
            <a:r>
              <a:rPr lang="pt-BR" b="1" dirty="0" err="1">
                <a:solidFill>
                  <a:schemeClr val="bg1">
                    <a:lumMod val="95000"/>
                  </a:schemeClr>
                </a:solidFill>
              </a:rPr>
              <a:t>Noir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014331" y="1124871"/>
            <a:ext cx="4731026" cy="79513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pt-BR" b="1" dirty="0">
                <a:ln/>
                <a:solidFill>
                  <a:schemeClr val="accent4"/>
                </a:solidFill>
              </a:rPr>
              <a:t>Marvel</a:t>
            </a:r>
          </a:p>
        </p:txBody>
      </p:sp>
    </p:spTree>
    <p:extLst>
      <p:ext uri="{BB962C8B-B14F-4D97-AF65-F5344CB8AC3E}">
        <p14:creationId xmlns:p14="http://schemas.microsoft.com/office/powerpoint/2010/main" val="362045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ilent hill shattered memo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800" cy="330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he legend of zelda twilight prin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87608"/>
            <a:ext cx="67056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778488" y="2415745"/>
            <a:ext cx="434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Dark</a:t>
            </a:r>
            <a:r>
              <a:rPr lang="pt-BR" b="1" dirty="0"/>
              <a:t> world		White World</a:t>
            </a:r>
          </a:p>
        </p:txBody>
      </p:sp>
      <p:pic>
        <p:nvPicPr>
          <p:cNvPr id="2054" name="Picture 6" descr="Horizon Zero Daw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370522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611815" y="703385"/>
            <a:ext cx="4178105" cy="74110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pt-BR" b="1" dirty="0">
                <a:ln/>
                <a:solidFill>
                  <a:schemeClr val="accent4"/>
                </a:solidFill>
              </a:rPr>
              <a:t>Jogos</a:t>
            </a:r>
          </a:p>
        </p:txBody>
      </p:sp>
    </p:spTree>
    <p:extLst>
      <p:ext uri="{BB962C8B-B14F-4D97-AF65-F5344CB8AC3E}">
        <p14:creationId xmlns:p14="http://schemas.microsoft.com/office/powerpoint/2010/main" val="25350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311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Wingdings</vt:lpstr>
      <vt:lpstr>Tema do Office</vt:lpstr>
      <vt:lpstr>Multiverso</vt:lpstr>
      <vt:lpstr>Um pouco sobre...</vt:lpstr>
      <vt:lpstr>Apresentação do PowerPoint</vt:lpstr>
      <vt:lpstr>Possibilidades</vt:lpstr>
      <vt:lpstr>Apresentação do PowerPoint</vt:lpstr>
      <vt:lpstr>Teoria das cordas, apenas um pouco... </vt:lpstr>
      <vt:lpstr>Aceitação</vt:lpstr>
      <vt:lpstr>Na realidade não, mas...</vt:lpstr>
      <vt:lpstr>Apresentação do PowerPoint</vt:lpstr>
      <vt:lpstr>Apresentação do PowerPoint</vt:lpstr>
      <vt:lpstr>E aí, como prefere o seu universo??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Multiverso</dc:title>
  <dc:creator>priscilaalencarmendes@hotmail.com</dc:creator>
  <cp:lastModifiedBy>priscilaalencarmendes@hotmail.com</cp:lastModifiedBy>
  <cp:revision>27</cp:revision>
  <dcterms:created xsi:type="dcterms:W3CDTF">2017-03-27T16:08:26Z</dcterms:created>
  <dcterms:modified xsi:type="dcterms:W3CDTF">2017-04-01T21:40:01Z</dcterms:modified>
</cp:coreProperties>
</file>