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8686800"/>
  <p:embeddedFontLst>
    <p:embeddedFont>
      <p:font typeface="Helvetica Neue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file:///F:\aula-3-estacoes-do-ano\sunmotions.html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file:///F:\aula-3-estacoes-do-ano\eclipticsimulator.html" TargetMode="External"/><Relationship Id="rId3" Type="http://schemas.openxmlformats.org/officeDocument/2006/relationships/hyperlink" Target="file:///F:\aula-3-estacoes-do-ano\eclipticsimulator.html" TargetMode="External"/><Relationship Id="rId4" Type="http://schemas.openxmlformats.org/officeDocument/2006/relationships/hyperlink" Target="http://www.youtube.com/watch?v=Qejc-mAObgw" TargetMode="External"/><Relationship Id="rId5" Type="http://schemas.openxmlformats.org/officeDocument/2006/relationships/hyperlink" Target="file:///F:\aula-3-estacoes-do-ano\eclipticsimulator.html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docs.kde.org/stable/pt/kdeedu/kstars/ai-sidereal.html" TargetMode="External"/><Relationship Id="rId3" Type="http://schemas.openxmlformats.org/officeDocument/2006/relationships/hyperlink" Target="http://docs.kde.org/stable/pt/kdeedu/kstars/ai-csphere.html" TargetMode="External"/><Relationship Id="rId4" Type="http://schemas.openxmlformats.org/officeDocument/2006/relationships/hyperlink" Target="http://docs.kde.org/stable/pt/kdeedu/kstars/ai-skycoords.html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6" name="Shape 86"/>
          <p:cNvSpPr txBox="1"/>
          <p:nvPr/>
        </p:nvSpPr>
        <p:spPr>
          <a:xfrm>
            <a:off x="1190625" y="835025"/>
            <a:ext cx="4476749" cy="30067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062037" y="4132262"/>
            <a:ext cx="4735511" cy="3333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462" name="Shape 462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Shape 653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file:///F:/aula-3-estacoes-do-ano/sunmotions.html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Stellarium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Shape 659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file:///F:/aula-3-esta</a:t>
            </a:r>
            <a:br>
              <a:rPr b="0" i="0" lang="pt-BR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</a:br>
            <a:r>
              <a:rPr b="0" i="0" lang="pt-BR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http://www.youtube.com/watch?v=Qejc-mAObgw</a:t>
            </a:r>
            <a:r>
              <a:rPr b="0" i="0" lang="pt-BR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coes-do-ano/eclipticsimulator.html</a:t>
            </a:r>
          </a:p>
        </p:txBody>
      </p:sp>
      <p:sp>
        <p:nvSpPr>
          <p:cNvPr id="666" name="Shape 666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7" name="Shape 677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observarmos o céu, podemos ter a nítida impressão de que todo ele é uma enorme redoma que nos envolve . Qualquer que seja a nossa posição na superfície da Terra, temos ainda essa impressão. Isso nos sugere uma esfera imaginária envolvendo a Terra, da qual somente "vemos'' uma parte - a que se encontra acima do horizonte - designamo-a como Abóboda Celeste. Os astrônomos chamam essa esfera imaginária de Esfera Celeste. A Esfera Celeste é, portanto, uma esfera imaginária, de raio arbitrário, na qual se encontram projetados todos os corpos celestes.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b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fim de localizar a projeção dos corpos celestes sobre a Esfera Celeste, precisamos de um sistema de coordenadas apropriado. Considerando que nossa esfera imaginária é concêntrica com a Terra, podemos utilizar um sistema tal como o proposto para localização de observadores sobre a superfície da Terra.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elementos da Esfera Celeste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Zênite</a:t>
            </a: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, é o termo técnico que designa o ponto interceptado por um eixo vertical traçado a partir da cabeça de um observador(localizado sobre a superfície terrestre) e que se prolonga até a esfera celeste. O ponto(sobre a esfera celeste) traçado por um eixo vertical de sentido oposto recebe o nome de nadir.</a:t>
            </a: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astronomia, um </a:t>
            </a:r>
            <a:r>
              <a:rPr b="1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meridiano</a:t>
            </a: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é um grande circulo imaginário na esfera celeste que passa pelo polos celestes norte e sul. O meridiano equivalente a um determinado local que deve passar pelo zenite e nadir, estando contido na superfície da esfera celeste, e passando pelos polos celestes. Uma vez que o meridiano local é perpendicular ao movimento da Terra, as estrelas irão aparecer flutuando pelo meridiano local a medida que a Terra gira.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esfera celeste parece girar em 23 h 56 min em torno do eixo da Terra, devido ao movimento de rotação da Terra. Na esfera celeste existem dois pontos que parecem não girar, o Polo Norte Celeste e o Polo Sul Celeste, que são projeções do eixo da Terra.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111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ct val="25000"/>
              <a:buNone/>
            </a:pP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céu parece desviar-se de leste para oeste, completando um circuito completo À volta do céu em 24 horas (</a:t>
            </a:r>
            <a:r>
              <a:rPr b="0" i="0" lang="pt-BR" sz="111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Sideral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Este fenómeno é devido à rotação da Terra em torno do seu eixo. O eixo de rotação da Terra intercepta a </a:t>
            </a:r>
            <a:r>
              <a:rPr b="0" i="0" lang="pt-BR" sz="111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Esfera Celeste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em dois pontos. Estes pontos são os </a:t>
            </a:r>
            <a:r>
              <a:rPr b="0" i="1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Pólos Celestes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À medida que a Terra roda, estes mantêm-se fixos no céu, e todos os outros pontos parecem rodar em torno deles. Os pólos celestes são também os pólos do </a:t>
            </a:r>
            <a:r>
              <a:rPr b="0" i="0" lang="pt-BR" sz="111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Sistema de Coordenadas Equatoriais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 que significa que eles têm </a:t>
            </a:r>
            <a:r>
              <a:rPr b="0" i="1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Inclinações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de +90 e -90 graus (para os pólos celestes Norte e Sul, respectivamente).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ct val="25000"/>
              <a:buNone/>
            </a:pP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Pólo Norte Celeste tem aproximadamente as mesmas coordenadas atuais que a estrela brilhante que é a </a:t>
            </a:r>
            <a:r>
              <a:rPr b="0" i="1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Estrela Polar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ct val="25000"/>
              <a:buNone/>
            </a:pPr>
            <a:br>
              <a:rPr b="1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equador Celeste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círculo máximo em que o prolongamento do equador da Terra intercepta a esfera celeste.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ct val="25000"/>
              <a:buNone/>
            </a:pPr>
            <a:r>
              <a:rPr b="1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Polo Celeste Norte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ponto em que o prolongamento do eixo de rotação da Terra intercepta a esfera celeste, no hemisfério norte.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ct val="25000"/>
              <a:buNone/>
            </a:pPr>
            <a:r>
              <a:rPr b="1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Polo Celeste Sul</a:t>
            </a:r>
            <a:r>
              <a:rPr b="0" i="0" lang="pt-BR" sz="111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ponto em que o prolongamento do eixo de rotação da Terra intercepta a esfera celeste, no hemisfério sul.</a:t>
            </a:r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elíptica é um grande circulo imaginário na esfera celeste através do qual o Sol parece se mover durante o decurso de um ano. Claro, é realmente a órbita da Terra à volta do Sol que provoca a mudança na direção aparente do Sol. A elíptica está inclinada em relação ao equador celeste em 23,5 graus. Os dois pontos em que a Elíptica cruza o Equador Celeste são conhecidos por equinócio.</a:t>
            </a: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1265237" y="657225"/>
            <a:ext cx="4327525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 </a:t>
            </a:r>
            <a:r>
              <a:rPr b="0" i="1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Equador Celeste</a:t>
            </a: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é um circulo grande imaginário na esfera celeste. O equador celeste é o plano fundamental do sistema de coordenadas equatorial, por isso é definido como o conjunto de pontos com Declinação de zero graus. É também a projeção do equador da Terra no céu.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Equador Celeste e a eclíptica estão definidos a um ângulo de 23,5 graus no céu. Os pontos onde se interceptam são os equinócios da Primavera e do Outono.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e texto verticai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-20998" r="-20998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sunmotions.swf" TargetMode="External"/><Relationship Id="rId4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sunmotions.swf" TargetMode="External"/><Relationship Id="rId4" Type="http://schemas.openxmlformats.org/officeDocument/2006/relationships/image" Target="../media/image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cdcc.usp.br/cda/NAAP%20-%20Nebraska-Lincon/astroUNL/index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0" y="2852935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25000"/>
              <a:buFont typeface="Noto Sans Symbols"/>
              <a:buNone/>
            </a:pPr>
            <a:r>
              <a:rPr b="0" i="0" lang="pt-BR" sz="72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Equinócios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0" y="6596063"/>
            <a:ext cx="9144000" cy="2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1100" u="none" cap="none" strike="noStrike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Imagem de fundo: céu de São Carlos na data de fundação do observatório Dietrich Schiel (10/04/86, 20:00 TL) crédito: Stellarium</a:t>
            </a:r>
          </a:p>
        </p:txBody>
      </p:sp>
      <p:sp>
        <p:nvSpPr>
          <p:cNvPr descr="mailbox://C%7C/Users/ANDRE/AppData/Roaming/Thunderbird/Profiles/81fy1uv9.default/Mail/cdcc.usp.br/Inbox?number=248087&amp;part=1.2&amp;type=image/jpeg&amp;filename=cda-simbolo-2560x1920.jpg" id="92" name="Shape 92"/>
          <p:cNvSpPr/>
          <p:nvPr/>
        </p:nvSpPr>
        <p:spPr>
          <a:xfrm>
            <a:off x="4538662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mailbox://C%7C/Users/ANDRE/AppData/Roaming/Thunderbird/Profiles/81fy1uv9.default/Mail/cdcc.usp.br/Inbox?number=248087&amp;part=1.2&amp;type=image/jpeg&amp;filename=cda-simbolo-2560x1920.jpg" id="93" name="Shape 93"/>
          <p:cNvSpPr/>
          <p:nvPr/>
        </p:nvSpPr>
        <p:spPr>
          <a:xfrm>
            <a:off x="4538662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mailbox://C%7C/Users/ANDRE/AppData/Roaming/Thunderbird/Profiles/81fy1uv9.default/Mail/cdcc.usp.br/Inbox?number=248087&amp;part=1.2&amp;type=image/jpeg&amp;filename=cda-simbolo-2560x1920.jpg" id="94" name="Shape 94"/>
          <p:cNvSpPr/>
          <p:nvPr/>
        </p:nvSpPr>
        <p:spPr>
          <a:xfrm>
            <a:off x="4538662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16" y="66528"/>
            <a:ext cx="2699791" cy="1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1" y="44623"/>
            <a:ext cx="1523819" cy="12961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5701362" y="1213301"/>
            <a:ext cx="405521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de Divulgação da Astronomia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Observatório Dietrich Schiel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759623" y="5589239"/>
            <a:ext cx="33843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Tamara Galindo Ferlin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971600" y="4509119"/>
            <a:ext cx="25202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251519" y="3000375"/>
            <a:ext cx="83529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4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movimento aparente do Sol ao longo das estações</a:t>
            </a:r>
            <a:br>
              <a:rPr b="0" i="0" lang="pt-BR" sz="4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3079928" y="1772816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65" name="Shape 465"/>
          <p:cNvCxnSpPr/>
          <p:nvPr/>
        </p:nvCxnSpPr>
        <p:spPr>
          <a:xfrm flipH="1" rot="10800000">
            <a:off x="2843808" y="3933055"/>
            <a:ext cx="1800199" cy="13681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466" name="Shape 466"/>
          <p:cNvGrpSpPr/>
          <p:nvPr/>
        </p:nvGrpSpPr>
        <p:grpSpPr>
          <a:xfrm>
            <a:off x="1835696" y="1484783"/>
            <a:ext cx="5665786" cy="4752974"/>
            <a:chOff x="1714480" y="1484312"/>
            <a:chExt cx="5665807" cy="4752974"/>
          </a:xfrm>
        </p:grpSpPr>
        <p:sp>
          <p:nvSpPr>
            <p:cNvPr id="467" name="Shape 467"/>
            <p:cNvSpPr/>
            <p:nvPr/>
          </p:nvSpPr>
          <p:spPr>
            <a:xfrm>
              <a:off x="2237633" y="1484312"/>
              <a:ext cx="4681536" cy="4752974"/>
            </a:xfrm>
            <a:prstGeom prst="ellipse">
              <a:avLst/>
            </a:prstGeom>
            <a:gradFill>
              <a:gsLst>
                <a:gs pos="0">
                  <a:srgbClr val="0070C0">
                    <a:alpha val="23921"/>
                  </a:srgbClr>
                </a:gs>
                <a:gs pos="65000">
                  <a:srgbClr val="0070C0">
                    <a:alpha val="23921"/>
                  </a:srgbClr>
                </a:gs>
                <a:gs pos="70000">
                  <a:srgbClr val="00B0F0"/>
                </a:gs>
                <a:gs pos="100000">
                  <a:srgbClr val="00B0F0"/>
                </a:gs>
              </a:gsLst>
              <a:path path="circle">
                <a:fillToRect b="50%" l="50%" r="50%" t="50%"/>
              </a:path>
              <a:tileRect/>
            </a:gradFill>
            <a:ln cap="flat" cmpd="sng" w="25400">
              <a:solidFill>
                <a:srgbClr val="00206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68" name="Shape 468"/>
            <p:cNvCxnSpPr/>
            <p:nvPr/>
          </p:nvCxnSpPr>
          <p:spPr>
            <a:xfrm flipH="1" rot="10800000">
              <a:off x="4094151" y="3140495"/>
              <a:ext cx="860701" cy="1596602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470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9" name="Shape 469"/>
            <p:cNvSpPr txBox="1"/>
            <p:nvPr/>
          </p:nvSpPr>
          <p:spPr>
            <a:xfrm>
              <a:off x="3714744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4857751" y="242886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7019925" y="357187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473" name="Shape 473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196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4" name="Shape 474"/>
            <p:cNvSpPr/>
            <p:nvPr/>
          </p:nvSpPr>
          <p:spPr>
            <a:xfrm flipH="1" rot="10800000">
              <a:off x="2248441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56862"/>
              </a:srgbClr>
            </a:solidFill>
            <a:ln cap="rnd" cmpd="sng" w="38100">
              <a:solidFill>
                <a:srgbClr val="339966">
                  <a:alpha val="35686"/>
                </a:srgbClr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5" name="Shape 475"/>
          <p:cNvSpPr txBox="1"/>
          <p:nvPr/>
        </p:nvSpPr>
        <p:spPr>
          <a:xfrm>
            <a:off x="6876182" y="2060575"/>
            <a:ext cx="792162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PCS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196083" y="5516562"/>
            <a:ext cx="792162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PCN</a:t>
            </a:r>
          </a:p>
        </p:txBody>
      </p:sp>
      <p:sp>
        <p:nvSpPr>
          <p:cNvPr id="477" name="Shape 477"/>
          <p:cNvSpPr/>
          <p:nvPr/>
        </p:nvSpPr>
        <p:spPr>
          <a:xfrm flipH="1" rot="10130720">
            <a:off x="2823146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 txBox="1"/>
          <p:nvPr>
            <p:ph type="title"/>
          </p:nvPr>
        </p:nvSpPr>
        <p:spPr>
          <a:xfrm>
            <a:off x="571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Trajetória diária do Sol no começo do verão</a:t>
            </a:r>
          </a:p>
        </p:txBody>
      </p:sp>
      <p:sp>
        <p:nvSpPr>
          <p:cNvPr id="479" name="Shape 479"/>
          <p:cNvSpPr/>
          <p:nvPr/>
        </p:nvSpPr>
        <p:spPr>
          <a:xfrm flipH="1" rot="10800000">
            <a:off x="2411759" y="3861048"/>
            <a:ext cx="4642866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1960"/>
            </a:srgbClr>
          </a:solidFill>
          <a:ln cap="flat" cmpd="sng" w="63500">
            <a:solidFill>
              <a:srgbClr val="339966">
                <a:alpha val="63921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Shape 480"/>
          <p:cNvCxnSpPr/>
          <p:nvPr/>
        </p:nvCxnSpPr>
        <p:spPr>
          <a:xfrm flipH="1" rot="10800000">
            <a:off x="4644007" y="2348879"/>
            <a:ext cx="2016224" cy="1580183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81" name="Shape 481"/>
          <p:cNvSpPr/>
          <p:nvPr/>
        </p:nvSpPr>
        <p:spPr>
          <a:xfrm rot="8526017">
            <a:off x="4277325" y="1253705"/>
            <a:ext cx="1641871" cy="4527698"/>
          </a:xfrm>
          <a:prstGeom prst="arc">
            <a:avLst>
              <a:gd fmla="val 5400390" name="adj1"/>
              <a:gd fmla="val 12135889" name="adj2"/>
            </a:avLst>
          </a:prstGeom>
          <a:noFill/>
          <a:ln cap="flat" cmpd="sng" w="38100">
            <a:solidFill>
              <a:srgbClr val="FFFF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Shape 482"/>
          <p:cNvGrpSpPr/>
          <p:nvPr/>
        </p:nvGrpSpPr>
        <p:grpSpPr>
          <a:xfrm>
            <a:off x="2440527" y="1538326"/>
            <a:ext cx="4399065" cy="4727034"/>
            <a:chOff x="7082964" y="1347634"/>
            <a:chExt cx="4079600" cy="4583224"/>
          </a:xfrm>
        </p:grpSpPr>
        <p:sp>
          <p:nvSpPr>
            <p:cNvPr id="483" name="Shape 483"/>
            <p:cNvSpPr/>
            <p:nvPr/>
          </p:nvSpPr>
          <p:spPr>
            <a:xfrm rot="8526017">
              <a:off x="8319846" y="1368727"/>
              <a:ext cx="1623260" cy="4527701"/>
            </a:xfrm>
            <a:prstGeom prst="arc">
              <a:avLst>
                <a:gd fmla="val 20162981" name="adj1"/>
                <a:gd fmla="val 5380108" name="adj2"/>
              </a:avLst>
            </a:prstGeom>
            <a:noFill/>
            <a:ln cap="flat" cmpd="sng" w="63500">
              <a:solidFill>
                <a:srgbClr val="00B0F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 rot="8526017">
              <a:off x="8303377" y="1384850"/>
              <a:ext cx="1614193" cy="4527698"/>
            </a:xfrm>
            <a:prstGeom prst="arc">
              <a:avLst>
                <a:gd fmla="val 5400390" name="adj1"/>
                <a:gd fmla="val 9476570" name="adj2"/>
              </a:avLst>
            </a:prstGeom>
            <a:noFill/>
            <a:ln cap="flat" cmpd="sng" w="38100">
              <a:solidFill>
                <a:srgbClr val="00B0F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Shape 485"/>
          <p:cNvSpPr/>
          <p:nvPr/>
        </p:nvSpPr>
        <p:spPr>
          <a:xfrm>
            <a:off x="6516216" y="2350021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2771800" y="5229200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Shape 487"/>
          <p:cNvGrpSpPr/>
          <p:nvPr/>
        </p:nvGrpSpPr>
        <p:grpSpPr>
          <a:xfrm>
            <a:off x="4572000" y="3313216"/>
            <a:ext cx="288031" cy="648072"/>
            <a:chOff x="4499992" y="3313216"/>
            <a:chExt cx="288031" cy="648072"/>
          </a:xfrm>
        </p:grpSpPr>
        <p:sp>
          <p:nvSpPr>
            <p:cNvPr id="488" name="Shape 488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9" name="Shape 489"/>
            <p:cNvCxnSpPr>
              <a:stCxn id="488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Shape 490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Shape 491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Shape 492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Shape 493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94" name="Shape 494"/>
          <p:cNvSpPr/>
          <p:nvPr/>
        </p:nvSpPr>
        <p:spPr>
          <a:xfrm>
            <a:off x="2340892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5004048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4141092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021413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Shape 498"/>
          <p:cNvSpPr/>
          <p:nvPr/>
        </p:nvSpPr>
        <p:spPr>
          <a:xfrm rot="-5400000">
            <a:off x="4131392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 rot="8526017">
            <a:off x="4287375" y="1243282"/>
            <a:ext cx="1641871" cy="4527698"/>
          </a:xfrm>
          <a:prstGeom prst="arc">
            <a:avLst>
              <a:gd fmla="val 18422756" name="adj1"/>
              <a:gd fmla="val 5380108" name="adj2"/>
            </a:avLst>
          </a:prstGeom>
          <a:noFill/>
          <a:ln cap="flat" cmpd="sng" w="508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Shape 500"/>
          <p:cNvGrpSpPr/>
          <p:nvPr/>
        </p:nvGrpSpPr>
        <p:grpSpPr>
          <a:xfrm>
            <a:off x="5436095" y="2780928"/>
            <a:ext cx="864095" cy="899959"/>
            <a:chOff x="7618447" y="2832375"/>
            <a:chExt cx="864095" cy="899959"/>
          </a:xfrm>
        </p:grpSpPr>
        <p:grpSp>
          <p:nvGrpSpPr>
            <p:cNvPr id="501" name="Shape 501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502" name="Shape 502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Shape 503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Shape 504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Shape 506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7" name="Shape 507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08" name="Shape 508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3079928" y="1772816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2360519" y="1484783"/>
            <a:ext cx="4681520" cy="4752974"/>
          </a:xfrm>
          <a:prstGeom prst="ellipse">
            <a:avLst/>
          </a:prstGeom>
          <a:gradFill>
            <a:gsLst>
              <a:gs pos="0">
                <a:srgbClr val="0070C0">
                  <a:alpha val="23921"/>
                </a:srgbClr>
              </a:gs>
              <a:gs pos="65000">
                <a:srgbClr val="0070C0">
                  <a:alpha val="23921"/>
                </a:srgbClr>
              </a:gs>
              <a:gs pos="70000">
                <a:srgbClr val="00B0F0"/>
              </a:gs>
              <a:gs pos="100000">
                <a:srgbClr val="00B0F0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15" name="Shape 515"/>
          <p:cNvCxnSpPr/>
          <p:nvPr/>
        </p:nvCxnSpPr>
        <p:spPr>
          <a:xfrm flipH="1" rot="10800000">
            <a:off x="2813664" y="3933055"/>
            <a:ext cx="1800199" cy="13681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16" name="Shape 516"/>
          <p:cNvGrpSpPr/>
          <p:nvPr/>
        </p:nvGrpSpPr>
        <p:grpSpPr>
          <a:xfrm>
            <a:off x="1835696" y="2429338"/>
            <a:ext cx="5665786" cy="3076443"/>
            <a:chOff x="1714480" y="2428867"/>
            <a:chExt cx="5665807" cy="3076443"/>
          </a:xfrm>
        </p:grpSpPr>
        <p:cxnSp>
          <p:nvCxnSpPr>
            <p:cNvPr id="517" name="Shape 517"/>
            <p:cNvCxnSpPr/>
            <p:nvPr/>
          </p:nvCxnSpPr>
          <p:spPr>
            <a:xfrm flipH="1" rot="10800000">
              <a:off x="4094151" y="3140495"/>
              <a:ext cx="860701" cy="1596602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470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8" name="Shape 518"/>
            <p:cNvSpPr txBox="1"/>
            <p:nvPr/>
          </p:nvSpPr>
          <p:spPr>
            <a:xfrm>
              <a:off x="3714744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4857751" y="242886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7019925" y="357187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522" name="Shape 522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196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3" name="Shape 523"/>
            <p:cNvSpPr/>
            <p:nvPr/>
          </p:nvSpPr>
          <p:spPr>
            <a:xfrm flipH="1" rot="10800000">
              <a:off x="2268538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56862"/>
              </a:srgbClr>
            </a:solidFill>
            <a:ln cap="rnd" cmpd="sng" w="38100">
              <a:solidFill>
                <a:srgbClr val="339966">
                  <a:alpha val="35686"/>
                </a:srgbClr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24" name="Shape 524"/>
          <p:cNvSpPr txBox="1"/>
          <p:nvPr/>
        </p:nvSpPr>
        <p:spPr>
          <a:xfrm>
            <a:off x="6846038" y="2060575"/>
            <a:ext cx="792162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PCS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2165939" y="5516562"/>
            <a:ext cx="792162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PCN</a:t>
            </a:r>
          </a:p>
        </p:txBody>
      </p:sp>
      <p:sp>
        <p:nvSpPr>
          <p:cNvPr id="526" name="Shape 526"/>
          <p:cNvSpPr/>
          <p:nvPr/>
        </p:nvSpPr>
        <p:spPr>
          <a:xfrm flipH="1" rot="10130720">
            <a:off x="2793001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 txBox="1"/>
          <p:nvPr>
            <p:ph type="title"/>
          </p:nvPr>
        </p:nvSpPr>
        <p:spPr>
          <a:xfrm>
            <a:off x="571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Trajetória diária do Sol no começo da primavera ou outono</a:t>
            </a:r>
          </a:p>
        </p:txBody>
      </p:sp>
      <p:sp>
        <p:nvSpPr>
          <p:cNvPr id="528" name="Shape 528"/>
          <p:cNvSpPr/>
          <p:nvPr/>
        </p:nvSpPr>
        <p:spPr>
          <a:xfrm flipH="1" rot="10800000">
            <a:off x="2381616" y="3861048"/>
            <a:ext cx="4642866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63500">
            <a:solidFill>
              <a:srgbClr val="339966">
                <a:alpha val="63921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Shape 529"/>
          <p:cNvCxnSpPr/>
          <p:nvPr/>
        </p:nvCxnSpPr>
        <p:spPr>
          <a:xfrm flipH="1" rot="10800000">
            <a:off x="4613864" y="2348879"/>
            <a:ext cx="2016224" cy="1580183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30" name="Shape 530"/>
          <p:cNvGrpSpPr/>
          <p:nvPr/>
        </p:nvGrpSpPr>
        <p:grpSpPr>
          <a:xfrm>
            <a:off x="2420430" y="1541199"/>
            <a:ext cx="4409116" cy="4724163"/>
            <a:chOff x="7092281" y="1350419"/>
            <a:chExt cx="4088920" cy="4580438"/>
          </a:xfrm>
        </p:grpSpPr>
        <p:sp>
          <p:nvSpPr>
            <p:cNvPr id="531" name="Shape 531"/>
            <p:cNvSpPr/>
            <p:nvPr/>
          </p:nvSpPr>
          <p:spPr>
            <a:xfrm rot="8526017">
              <a:off x="8338484" y="1371513"/>
              <a:ext cx="1623260" cy="4527698"/>
            </a:xfrm>
            <a:prstGeom prst="arc">
              <a:avLst>
                <a:gd fmla="val 20162981" name="adj1"/>
                <a:gd fmla="val 5380108" name="adj2"/>
              </a:avLst>
            </a:prstGeom>
            <a:noFill/>
            <a:ln cap="flat" cmpd="sng" w="63500">
              <a:solidFill>
                <a:srgbClr val="00B0F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 rot="8526017">
              <a:off x="8312694" y="1384850"/>
              <a:ext cx="1614193" cy="4527698"/>
            </a:xfrm>
            <a:prstGeom prst="arc">
              <a:avLst>
                <a:gd fmla="val 5400390" name="adj1"/>
                <a:gd fmla="val 9476570" name="adj2"/>
              </a:avLst>
            </a:prstGeom>
            <a:noFill/>
            <a:ln cap="flat" cmpd="sng" w="38100">
              <a:solidFill>
                <a:srgbClr val="00B0F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Shape 533"/>
          <p:cNvSpPr/>
          <p:nvPr/>
        </p:nvSpPr>
        <p:spPr>
          <a:xfrm>
            <a:off x="6486071" y="2350021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2741656" y="5229200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" name="Shape 535"/>
          <p:cNvGrpSpPr/>
          <p:nvPr/>
        </p:nvGrpSpPr>
        <p:grpSpPr>
          <a:xfrm>
            <a:off x="4541856" y="3313216"/>
            <a:ext cx="288031" cy="648072"/>
            <a:chOff x="4499992" y="3313216"/>
            <a:chExt cx="288031" cy="648072"/>
          </a:xfrm>
        </p:grpSpPr>
        <p:sp>
          <p:nvSpPr>
            <p:cNvPr id="536" name="Shape 536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7" name="Shape 537"/>
            <p:cNvCxnSpPr>
              <a:stCxn id="536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Shape 538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Shape 539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Shape 540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Shape 541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2" name="Shape 542"/>
          <p:cNvSpPr/>
          <p:nvPr/>
        </p:nvSpPr>
        <p:spPr>
          <a:xfrm>
            <a:off x="2310749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4973903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4110948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6991268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46" name="Shape 546"/>
          <p:cNvGrpSpPr/>
          <p:nvPr/>
        </p:nvGrpSpPr>
        <p:grpSpPr>
          <a:xfrm>
            <a:off x="4613863" y="2708919"/>
            <a:ext cx="864095" cy="899959"/>
            <a:chOff x="7618447" y="2832375"/>
            <a:chExt cx="864095" cy="899959"/>
          </a:xfrm>
        </p:grpSpPr>
        <p:grpSp>
          <p:nvGrpSpPr>
            <p:cNvPr id="547" name="Shape 547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548" name="Shape 548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Shape 550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Shape 551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Shape 552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53" name="Shape 553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54" name="Shape 554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Shape 555"/>
          <p:cNvSpPr/>
          <p:nvPr/>
        </p:nvSpPr>
        <p:spPr>
          <a:xfrm rot="-5400000">
            <a:off x="4131392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3089976" y="1772816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2370567" y="1484783"/>
            <a:ext cx="4681520" cy="4752974"/>
          </a:xfrm>
          <a:prstGeom prst="ellipse">
            <a:avLst/>
          </a:prstGeom>
          <a:gradFill>
            <a:gsLst>
              <a:gs pos="0">
                <a:srgbClr val="0070C0">
                  <a:alpha val="23921"/>
                </a:srgbClr>
              </a:gs>
              <a:gs pos="65000">
                <a:srgbClr val="0070C0">
                  <a:alpha val="23921"/>
                </a:srgbClr>
              </a:gs>
              <a:gs pos="70000">
                <a:srgbClr val="00B0F0"/>
              </a:gs>
              <a:gs pos="100000">
                <a:srgbClr val="00B0F0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2" name="Shape 562"/>
          <p:cNvGrpSpPr/>
          <p:nvPr/>
        </p:nvGrpSpPr>
        <p:grpSpPr>
          <a:xfrm>
            <a:off x="1825648" y="2429338"/>
            <a:ext cx="5665786" cy="3076443"/>
            <a:chOff x="1714480" y="2428867"/>
            <a:chExt cx="5665807" cy="3076443"/>
          </a:xfrm>
        </p:grpSpPr>
        <p:cxnSp>
          <p:nvCxnSpPr>
            <p:cNvPr id="563" name="Shape 563"/>
            <p:cNvCxnSpPr/>
            <p:nvPr/>
          </p:nvCxnSpPr>
          <p:spPr>
            <a:xfrm flipH="1" rot="10800000">
              <a:off x="4094151" y="3140495"/>
              <a:ext cx="860701" cy="1596602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470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4" name="Shape 564"/>
            <p:cNvSpPr txBox="1"/>
            <p:nvPr/>
          </p:nvSpPr>
          <p:spPr>
            <a:xfrm>
              <a:off x="3714744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565" name="Shape 565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566" name="Shape 566"/>
            <p:cNvSpPr txBox="1"/>
            <p:nvPr/>
          </p:nvSpPr>
          <p:spPr>
            <a:xfrm>
              <a:off x="4857751" y="242886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567" name="Shape 567"/>
            <p:cNvSpPr txBox="1"/>
            <p:nvPr/>
          </p:nvSpPr>
          <p:spPr>
            <a:xfrm>
              <a:off x="7019925" y="357187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568" name="Shape 568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196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9" name="Shape 569"/>
            <p:cNvSpPr/>
            <p:nvPr/>
          </p:nvSpPr>
          <p:spPr>
            <a:xfrm flipH="1" rot="10800000">
              <a:off x="2268538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56862"/>
              </a:srgbClr>
            </a:solidFill>
            <a:ln cap="rnd" cmpd="sng" w="38100">
              <a:solidFill>
                <a:srgbClr val="339966">
                  <a:alpha val="35686"/>
                </a:srgbClr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570" name="Shape 570"/>
          <p:cNvCxnSpPr/>
          <p:nvPr/>
        </p:nvCxnSpPr>
        <p:spPr>
          <a:xfrm flipH="1" rot="10800000">
            <a:off x="2833759" y="3933055"/>
            <a:ext cx="1800199" cy="13681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71" name="Shape 571"/>
          <p:cNvSpPr txBox="1"/>
          <p:nvPr/>
        </p:nvSpPr>
        <p:spPr>
          <a:xfrm>
            <a:off x="6866134" y="2060575"/>
            <a:ext cx="792162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PCS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86034" y="5516562"/>
            <a:ext cx="792162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PCN</a:t>
            </a:r>
          </a:p>
        </p:txBody>
      </p:sp>
      <p:sp>
        <p:nvSpPr>
          <p:cNvPr id="573" name="Shape 573"/>
          <p:cNvSpPr/>
          <p:nvPr/>
        </p:nvSpPr>
        <p:spPr>
          <a:xfrm flipH="1" rot="10130720">
            <a:off x="2813098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 txBox="1"/>
          <p:nvPr>
            <p:ph type="title"/>
          </p:nvPr>
        </p:nvSpPr>
        <p:spPr>
          <a:xfrm>
            <a:off x="571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Trajetória diária do Sol no começo do inverno</a:t>
            </a:r>
          </a:p>
        </p:txBody>
      </p:sp>
      <p:sp>
        <p:nvSpPr>
          <p:cNvPr id="575" name="Shape 575"/>
          <p:cNvSpPr/>
          <p:nvPr/>
        </p:nvSpPr>
        <p:spPr>
          <a:xfrm flipH="1" rot="10800000">
            <a:off x="2401711" y="3861048"/>
            <a:ext cx="4642866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63500">
            <a:solidFill>
              <a:srgbClr val="339966">
                <a:alpha val="63921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Shape 576"/>
          <p:cNvCxnSpPr/>
          <p:nvPr/>
        </p:nvCxnSpPr>
        <p:spPr>
          <a:xfrm flipH="1" rot="10800000">
            <a:off x="4633960" y="2348879"/>
            <a:ext cx="2016224" cy="1580183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77" name="Shape 577"/>
          <p:cNvSpPr/>
          <p:nvPr/>
        </p:nvSpPr>
        <p:spPr>
          <a:xfrm>
            <a:off x="6506167" y="2350021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/>
          <p:nvPr/>
        </p:nvSpPr>
        <p:spPr>
          <a:xfrm rot="8526017">
            <a:off x="3346974" y="2161236"/>
            <a:ext cx="1570553" cy="4435167"/>
          </a:xfrm>
          <a:prstGeom prst="arc">
            <a:avLst>
              <a:gd fmla="val 5400390" name="adj1"/>
              <a:gd fmla="val 7565296" name="adj2"/>
            </a:avLst>
          </a:prstGeom>
          <a:noFill/>
          <a:ln cap="flat" cmpd="sng" w="38100">
            <a:solidFill>
              <a:srgbClr val="FFFF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/>
          <p:nvPr/>
        </p:nvSpPr>
        <p:spPr>
          <a:xfrm rot="8526017">
            <a:off x="3337286" y="2157609"/>
            <a:ext cx="1589839" cy="4395658"/>
          </a:xfrm>
          <a:prstGeom prst="arc">
            <a:avLst>
              <a:gd fmla="val 1349338" name="adj1"/>
              <a:gd fmla="val 5430327" name="adj2"/>
            </a:avLst>
          </a:prstGeom>
          <a:noFill/>
          <a:ln cap="flat" cmpd="sng" w="508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Shape 580"/>
          <p:cNvGrpSpPr/>
          <p:nvPr/>
        </p:nvGrpSpPr>
        <p:grpSpPr>
          <a:xfrm>
            <a:off x="3625847" y="2708919"/>
            <a:ext cx="864095" cy="899959"/>
            <a:chOff x="7618447" y="2832375"/>
            <a:chExt cx="864095" cy="899959"/>
          </a:xfrm>
        </p:grpSpPr>
        <p:grpSp>
          <p:nvGrpSpPr>
            <p:cNvPr id="581" name="Shape 581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582" name="Shape 582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Shape 584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7" name="Shape 587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88" name="Shape 588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Shape 589"/>
          <p:cNvGrpSpPr/>
          <p:nvPr/>
        </p:nvGrpSpPr>
        <p:grpSpPr>
          <a:xfrm>
            <a:off x="2440525" y="1541199"/>
            <a:ext cx="4399067" cy="4724162"/>
            <a:chOff x="7092281" y="1350419"/>
            <a:chExt cx="4079602" cy="4580437"/>
          </a:xfrm>
        </p:grpSpPr>
        <p:sp>
          <p:nvSpPr>
            <p:cNvPr id="590" name="Shape 590"/>
            <p:cNvSpPr/>
            <p:nvPr/>
          </p:nvSpPr>
          <p:spPr>
            <a:xfrm rot="8526017">
              <a:off x="8312695" y="1384848"/>
              <a:ext cx="1614193" cy="4527698"/>
            </a:xfrm>
            <a:prstGeom prst="arc">
              <a:avLst>
                <a:gd fmla="val 5400390" name="adj1"/>
                <a:gd fmla="val 9476570" name="adj2"/>
              </a:avLst>
            </a:prstGeom>
            <a:noFill/>
            <a:ln cap="flat" cmpd="sng" w="38100">
              <a:solidFill>
                <a:srgbClr val="00B0F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 rot="8526017">
              <a:off x="8329167" y="1371513"/>
              <a:ext cx="1623260" cy="4527698"/>
            </a:xfrm>
            <a:prstGeom prst="arc">
              <a:avLst>
                <a:gd fmla="val 20162981" name="adj1"/>
                <a:gd fmla="val 5380108" name="adj2"/>
              </a:avLst>
            </a:prstGeom>
            <a:noFill/>
            <a:ln cap="flat" cmpd="sng" w="63500">
              <a:solidFill>
                <a:srgbClr val="00B0F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Shape 592"/>
          <p:cNvSpPr/>
          <p:nvPr/>
        </p:nvSpPr>
        <p:spPr>
          <a:xfrm>
            <a:off x="2761751" y="5229200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Shape 593"/>
          <p:cNvGrpSpPr/>
          <p:nvPr/>
        </p:nvGrpSpPr>
        <p:grpSpPr>
          <a:xfrm>
            <a:off x="4561952" y="3313216"/>
            <a:ext cx="288031" cy="648072"/>
            <a:chOff x="4499992" y="3313216"/>
            <a:chExt cx="288031" cy="648072"/>
          </a:xfrm>
        </p:grpSpPr>
        <p:sp>
          <p:nvSpPr>
            <p:cNvPr id="594" name="Shape 594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5" name="Shape 595"/>
            <p:cNvCxnSpPr>
              <a:stCxn id="594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Shape 596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Shape 597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Shape 598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Shape 599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0" name="Shape 600"/>
          <p:cNvSpPr/>
          <p:nvPr/>
        </p:nvSpPr>
        <p:spPr>
          <a:xfrm>
            <a:off x="2330844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4994000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4131044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7011364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Shape 604"/>
          <p:cNvSpPr/>
          <p:nvPr/>
        </p:nvSpPr>
        <p:spPr>
          <a:xfrm rot="-5400000">
            <a:off x="4151487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2357935" y="1484783"/>
            <a:ext cx="4681520" cy="4752974"/>
          </a:xfrm>
          <a:prstGeom prst="ellipse">
            <a:avLst/>
          </a:prstGeom>
          <a:gradFill>
            <a:gsLst>
              <a:gs pos="0">
                <a:srgbClr val="0070C0">
                  <a:alpha val="23921"/>
                </a:srgbClr>
              </a:gs>
              <a:gs pos="65000">
                <a:srgbClr val="0070C0">
                  <a:alpha val="23921"/>
                </a:srgbClr>
              </a:gs>
              <a:gs pos="70000">
                <a:srgbClr val="00B0F0"/>
              </a:gs>
              <a:gs pos="100000">
                <a:srgbClr val="00B0F0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10" name="Shape 610"/>
          <p:cNvCxnSpPr/>
          <p:nvPr/>
        </p:nvCxnSpPr>
        <p:spPr>
          <a:xfrm flipH="1" rot="10800000">
            <a:off x="2832088" y="3933055"/>
            <a:ext cx="1800199" cy="13681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611" name="Shape 611"/>
          <p:cNvGrpSpPr/>
          <p:nvPr/>
        </p:nvGrpSpPr>
        <p:grpSpPr>
          <a:xfrm>
            <a:off x="1823976" y="2429338"/>
            <a:ext cx="5665786" cy="3076443"/>
            <a:chOff x="1714480" y="2428867"/>
            <a:chExt cx="5665807" cy="3076443"/>
          </a:xfrm>
        </p:grpSpPr>
        <p:cxnSp>
          <p:nvCxnSpPr>
            <p:cNvPr id="612" name="Shape 612"/>
            <p:cNvCxnSpPr/>
            <p:nvPr/>
          </p:nvCxnSpPr>
          <p:spPr>
            <a:xfrm flipH="1" rot="10800000">
              <a:off x="4094151" y="3140495"/>
              <a:ext cx="860701" cy="1596602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470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3" name="Shape 613"/>
            <p:cNvSpPr txBox="1"/>
            <p:nvPr/>
          </p:nvSpPr>
          <p:spPr>
            <a:xfrm>
              <a:off x="3714744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614" name="Shape 614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615" name="Shape 615"/>
            <p:cNvSpPr txBox="1"/>
            <p:nvPr/>
          </p:nvSpPr>
          <p:spPr>
            <a:xfrm>
              <a:off x="4857751" y="242886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616" name="Shape 616"/>
            <p:cNvSpPr txBox="1"/>
            <p:nvPr/>
          </p:nvSpPr>
          <p:spPr>
            <a:xfrm>
              <a:off x="7019925" y="357187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617" name="Shape 617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196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8" name="Shape 618"/>
            <p:cNvSpPr/>
            <p:nvPr/>
          </p:nvSpPr>
          <p:spPr>
            <a:xfrm flipH="1" rot="10800000">
              <a:off x="2268538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56862"/>
              </a:srgbClr>
            </a:solidFill>
            <a:ln cap="rnd" cmpd="sng" w="38100">
              <a:solidFill>
                <a:srgbClr val="339966">
                  <a:alpha val="35686"/>
                </a:srgbClr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19" name="Shape 619"/>
          <p:cNvSpPr txBox="1"/>
          <p:nvPr/>
        </p:nvSpPr>
        <p:spPr>
          <a:xfrm>
            <a:off x="6720520" y="2060848"/>
            <a:ext cx="792162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PCS</a:t>
            </a:r>
          </a:p>
        </p:txBody>
      </p:sp>
      <p:sp>
        <p:nvSpPr>
          <p:cNvPr id="620" name="Shape 620"/>
          <p:cNvSpPr/>
          <p:nvPr/>
        </p:nvSpPr>
        <p:spPr>
          <a:xfrm flipH="1" rot="10130720">
            <a:off x="2811425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>
            <p:ph type="title"/>
          </p:nvPr>
        </p:nvSpPr>
        <p:spPr>
          <a:xfrm>
            <a:off x="571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diferentes trajetórias diárias do Sol nas estações</a:t>
            </a:r>
          </a:p>
        </p:txBody>
      </p:sp>
      <p:sp>
        <p:nvSpPr>
          <p:cNvPr id="622" name="Shape 622"/>
          <p:cNvSpPr/>
          <p:nvPr/>
        </p:nvSpPr>
        <p:spPr>
          <a:xfrm flipH="1" rot="10800000">
            <a:off x="2400040" y="3861048"/>
            <a:ext cx="4642866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63500">
            <a:solidFill>
              <a:srgbClr val="339966">
                <a:alpha val="63921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Shape 623"/>
          <p:cNvCxnSpPr/>
          <p:nvPr/>
        </p:nvCxnSpPr>
        <p:spPr>
          <a:xfrm flipH="1" rot="10800000">
            <a:off x="4632287" y="2348879"/>
            <a:ext cx="2016224" cy="1580183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24" name="Shape 624"/>
          <p:cNvSpPr/>
          <p:nvPr/>
        </p:nvSpPr>
        <p:spPr>
          <a:xfrm>
            <a:off x="3098352" y="1772816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Shape 625"/>
          <p:cNvSpPr/>
          <p:nvPr/>
        </p:nvSpPr>
        <p:spPr>
          <a:xfrm rot="8526017">
            <a:off x="4337614" y="1213137"/>
            <a:ext cx="1641871" cy="4527698"/>
          </a:xfrm>
          <a:prstGeom prst="arc">
            <a:avLst>
              <a:gd fmla="val 18315189" name="adj1"/>
              <a:gd fmla="val 5380108" name="adj2"/>
            </a:avLst>
          </a:prstGeom>
          <a:noFill/>
          <a:ln cap="flat" cmpd="sng" w="508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/>
          <p:nvPr/>
        </p:nvSpPr>
        <p:spPr>
          <a:xfrm rot="8526017">
            <a:off x="4337614" y="1223562"/>
            <a:ext cx="1641871" cy="4527698"/>
          </a:xfrm>
          <a:prstGeom prst="arc">
            <a:avLst>
              <a:gd fmla="val 5400390" name="adj1"/>
              <a:gd fmla="val 12414015" name="adj2"/>
            </a:avLst>
          </a:prstGeom>
          <a:noFill/>
          <a:ln cap="flat" cmpd="sng" w="38100">
            <a:solidFill>
              <a:srgbClr val="FFFF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6504496" y="2350021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/>
          <p:nvPr/>
        </p:nvSpPr>
        <p:spPr>
          <a:xfrm rot="8526017">
            <a:off x="3377307" y="2147520"/>
            <a:ext cx="1570553" cy="4435167"/>
          </a:xfrm>
          <a:prstGeom prst="arc">
            <a:avLst>
              <a:gd fmla="val 5400390" name="adj1"/>
              <a:gd fmla="val 7565296" name="adj2"/>
            </a:avLst>
          </a:prstGeom>
          <a:noFill/>
          <a:ln cap="flat" cmpd="sng" w="38100">
            <a:solidFill>
              <a:srgbClr val="FFFF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Shape 629"/>
          <p:cNvGrpSpPr/>
          <p:nvPr/>
        </p:nvGrpSpPr>
        <p:grpSpPr>
          <a:xfrm>
            <a:off x="2438852" y="1541199"/>
            <a:ext cx="4399066" cy="4724163"/>
            <a:chOff x="7092281" y="1350419"/>
            <a:chExt cx="4079601" cy="4580438"/>
          </a:xfrm>
        </p:grpSpPr>
        <p:sp>
          <p:nvSpPr>
            <p:cNvPr id="630" name="Shape 630"/>
            <p:cNvSpPr/>
            <p:nvPr/>
          </p:nvSpPr>
          <p:spPr>
            <a:xfrm rot="8526017">
              <a:off x="8312694" y="1384850"/>
              <a:ext cx="1614193" cy="4527698"/>
            </a:xfrm>
            <a:prstGeom prst="arc">
              <a:avLst>
                <a:gd fmla="val 5400390" name="adj1"/>
                <a:gd fmla="val 9476570" name="adj2"/>
              </a:avLst>
            </a:prstGeom>
            <a:noFill/>
            <a:ln cap="flat" cmpd="sng" w="38100">
              <a:solidFill>
                <a:srgbClr val="00B0F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 rot="8526017">
              <a:off x="8329165" y="1371513"/>
              <a:ext cx="1623260" cy="4527698"/>
            </a:xfrm>
            <a:prstGeom prst="arc">
              <a:avLst>
                <a:gd fmla="val 20162981" name="adj1"/>
                <a:gd fmla="val 5380108" name="adj2"/>
              </a:avLst>
            </a:prstGeom>
            <a:noFill/>
            <a:ln cap="flat" cmpd="sng" w="63500">
              <a:solidFill>
                <a:srgbClr val="00B0F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Shape 632"/>
          <p:cNvSpPr/>
          <p:nvPr/>
        </p:nvSpPr>
        <p:spPr>
          <a:xfrm rot="8526017">
            <a:off x="3372189" y="2157609"/>
            <a:ext cx="1589839" cy="4395658"/>
          </a:xfrm>
          <a:prstGeom prst="arc">
            <a:avLst>
              <a:gd fmla="val 1349338" name="adj1"/>
              <a:gd fmla="val 5430327" name="adj2"/>
            </a:avLst>
          </a:prstGeom>
          <a:noFill/>
          <a:ln cap="flat" cmpd="sng" w="508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6539992" y="4797151"/>
            <a:ext cx="2268760" cy="864095"/>
          </a:xfrm>
          <a:prstGeom prst="wedgeRectCallout">
            <a:avLst>
              <a:gd fmla="val -129714" name="adj1"/>
              <a:gd fmla="val -112976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lang="pt-B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começo do verão</a:t>
            </a:r>
          </a:p>
        </p:txBody>
      </p:sp>
      <p:sp>
        <p:nvSpPr>
          <p:cNvPr id="634" name="Shape 634"/>
          <p:cNvSpPr/>
          <p:nvPr/>
        </p:nvSpPr>
        <p:spPr>
          <a:xfrm>
            <a:off x="527831" y="1556791"/>
            <a:ext cx="1907703" cy="1296143"/>
          </a:xfrm>
          <a:prstGeom prst="wedgeRectCallout">
            <a:avLst>
              <a:gd fmla="val 84384" name="adj1"/>
              <a:gd fmla="val -1797" name="adj2"/>
            </a:avLst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lang="pt-BR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começo do outono/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lang="pt-BR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primavera</a:t>
            </a:r>
          </a:p>
        </p:txBody>
      </p:sp>
      <p:sp>
        <p:nvSpPr>
          <p:cNvPr id="635" name="Shape 635"/>
          <p:cNvSpPr/>
          <p:nvPr/>
        </p:nvSpPr>
        <p:spPr>
          <a:xfrm>
            <a:off x="311808" y="5445223"/>
            <a:ext cx="2268760" cy="864095"/>
          </a:xfrm>
          <a:prstGeom prst="wedgeRectCallout">
            <a:avLst>
              <a:gd fmla="val 57216" name="adj1"/>
              <a:gd fmla="val -307759" name="adj2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lang="pt-BR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começo do Inverno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2760080" y="5373216"/>
            <a:ext cx="792162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PCN</a:t>
            </a:r>
          </a:p>
        </p:txBody>
      </p:sp>
      <p:sp>
        <p:nvSpPr>
          <p:cNvPr id="637" name="Shape 637"/>
          <p:cNvSpPr/>
          <p:nvPr/>
        </p:nvSpPr>
        <p:spPr>
          <a:xfrm>
            <a:off x="2760080" y="5229200"/>
            <a:ext cx="144462" cy="14287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/>
          <p:nvPr/>
        </p:nvSpPr>
        <p:spPr>
          <a:xfrm>
            <a:off x="2329173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4992328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4129373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7009692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2" name="Shape 642"/>
          <p:cNvGrpSpPr/>
          <p:nvPr/>
        </p:nvGrpSpPr>
        <p:grpSpPr>
          <a:xfrm>
            <a:off x="4560280" y="3313216"/>
            <a:ext cx="288031" cy="648072"/>
            <a:chOff x="4499992" y="3313216"/>
            <a:chExt cx="288031" cy="648072"/>
          </a:xfrm>
        </p:grpSpPr>
        <p:sp>
          <p:nvSpPr>
            <p:cNvPr id="643" name="Shape 643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4" name="Shape 644"/>
            <p:cNvCxnSpPr>
              <a:stCxn id="643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Shape 645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Shape 646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Shape 647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Shape 648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9" name="Shape 649"/>
          <p:cNvSpPr/>
          <p:nvPr/>
        </p:nvSpPr>
        <p:spPr>
          <a:xfrm rot="-5400000">
            <a:off x="4149816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>
            <p:ph type="title"/>
          </p:nvPr>
        </p:nvSpPr>
        <p:spPr>
          <a:xfrm>
            <a:off x="611560" y="213285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pt-B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pt-B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Solstício: 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astronomia, </a:t>
            </a:r>
            <a:r>
              <a:rPr b="1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solstício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(do latim </a:t>
            </a:r>
            <a:r>
              <a:rPr b="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+ </a:t>
            </a:r>
            <a:r>
              <a:rPr b="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sistere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parado) é o momento em que o Sol, durante seu movimento aparente na esfera cesleste. </a:t>
            </a:r>
            <a:b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pt-B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Equinócio: 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palavra equinócio vem do latim, </a:t>
            </a:r>
            <a:r>
              <a:rPr b="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aequus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(igual) e </a:t>
            </a:r>
            <a:r>
              <a:rPr b="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nox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(noite), e significa "noites iguais", ocasiões em que o dia e a noite duram o mesmo tempo.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type="title"/>
          </p:nvPr>
        </p:nvSpPr>
        <p:spPr>
          <a:xfrm>
            <a:off x="714375" y="12858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estações no ano, </a:t>
            </a:r>
            <a:b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vistas da Terra</a:t>
            </a:r>
          </a:p>
        </p:txBody>
      </p:sp>
      <p:pic>
        <p:nvPicPr>
          <p:cNvPr id="662" name="Shape 6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887" y="3140967"/>
            <a:ext cx="1800000" cy="180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estações do ano, </a:t>
            </a:r>
            <a:b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vistas do espaço</a:t>
            </a:r>
          </a:p>
        </p:txBody>
      </p:sp>
      <p:pic>
        <p:nvPicPr>
          <p:cNvPr id="669" name="Shape 669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40" y="2780927"/>
            <a:ext cx="2376263" cy="237626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>
            <p:ph type="title"/>
          </p:nvPr>
        </p:nvSpPr>
        <p:spPr>
          <a:xfrm>
            <a:off x="714375" y="30003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4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estações do ano: quando acontecem?</a:t>
            </a:r>
            <a:br>
              <a:rPr b="0" i="0" lang="pt-BR" sz="4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t-BR" sz="4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(para quem mora no hemisfério sul da Terra)</a:t>
            </a:r>
            <a:br>
              <a:rPr b="0" i="0" lang="pt-BR" sz="44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0" name="Shape 6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/>
          <p:nvPr/>
        </p:nvSpPr>
        <p:spPr>
          <a:xfrm>
            <a:off x="-30148" y="5301207"/>
            <a:ext cx="9143998" cy="36004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268538" y="1484312"/>
            <a:ext cx="4681536" cy="4752974"/>
          </a:xfrm>
          <a:prstGeom prst="ellipse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65000">
                <a:srgbClr val="000000">
                  <a:alpha val="40000"/>
                </a:srgbClr>
              </a:gs>
              <a:gs pos="70000">
                <a:srgbClr val="7030A0"/>
              </a:gs>
              <a:gs pos="100000">
                <a:srgbClr val="7030A0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Shape 106"/>
          <p:cNvSpPr/>
          <p:nvPr/>
        </p:nvSpPr>
        <p:spPr>
          <a:xfrm flipH="1" rot="10130720">
            <a:off x="2751138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Shape 107"/>
          <p:cNvSpPr/>
          <p:nvPr/>
        </p:nvSpPr>
        <p:spPr>
          <a:xfrm flipH="1" rot="10800000">
            <a:off x="2268538" y="3141662"/>
            <a:ext cx="4679950" cy="1584325"/>
          </a:xfrm>
          <a:custGeom>
            <a:pathLst>
              <a:path extrusionOk="0" fill="none" h="120000" w="120000">
                <a:moveTo>
                  <a:pt x="119997" y="60355"/>
                </a:moveTo>
                <a:cubicBezTo>
                  <a:pt x="119800" y="93352"/>
                  <a:pt x="92997" y="119997"/>
                  <a:pt x="60000" y="120000"/>
                </a:cubicBezTo>
                <a:cubicBezTo>
                  <a:pt x="26861" y="120000"/>
                  <a:pt x="0" y="9313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-2"/>
                  <a:pt x="119997" y="26861"/>
                  <a:pt x="120000" y="59997"/>
                </a:cubicBezTo>
              </a:path>
              <a:path extrusionOk="0" h="120000" w="120000">
                <a:moveTo>
                  <a:pt x="119997" y="60355"/>
                </a:moveTo>
                <a:cubicBezTo>
                  <a:pt x="119800" y="93352"/>
                  <a:pt x="92997" y="119997"/>
                  <a:pt x="60000" y="120000"/>
                </a:cubicBezTo>
                <a:cubicBezTo>
                  <a:pt x="26861" y="120000"/>
                  <a:pt x="0" y="9313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-2"/>
                  <a:pt x="119997" y="26861"/>
                  <a:pt x="120000" y="59997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143C2B">
              <a:alpha val="72549"/>
            </a:srgbClr>
          </a:solidFill>
          <a:ln cap="rnd" cmpd="sng" w="38100">
            <a:solidFill>
              <a:srgbClr val="339966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8" name="Shape 108"/>
          <p:cNvCxnSpPr/>
          <p:nvPr/>
        </p:nvCxnSpPr>
        <p:spPr>
          <a:xfrm flipH="1" rot="10800000">
            <a:off x="3922637" y="3140967"/>
            <a:ext cx="1441449" cy="1584325"/>
          </a:xfrm>
          <a:prstGeom prst="straightConnector1">
            <a:avLst/>
          </a:prstGeom>
          <a:noFill/>
          <a:ln cap="flat" cmpd="sng" w="50800">
            <a:solidFill>
              <a:srgbClr val="A3A3E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Shape 109"/>
          <p:cNvSpPr/>
          <p:nvPr/>
        </p:nvSpPr>
        <p:spPr>
          <a:xfrm>
            <a:off x="2555875" y="2852738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0D0F4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203575" y="2205038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0D0F4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724525" y="2781300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5435600" y="1773238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867400" y="2276475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427537" y="2205038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211637" y="2060575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292725" y="5516562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7030A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724525" y="5084762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427537" y="5589587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8383E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771775" y="4724400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8D8D8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3429000" y="4797425"/>
            <a:ext cx="360363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714500" y="3573462"/>
            <a:ext cx="360363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357812" y="2500313"/>
            <a:ext cx="36036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019925" y="3649662"/>
            <a:ext cx="360363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214312" y="197768"/>
            <a:ext cx="87153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horizonte e os pontos cardeais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2915" y="2468"/>
            <a:ext cx="1452" cy="0"/>
            <a:chOff x="2925" y="2478"/>
            <a:chExt cx="1452" cy="0"/>
          </a:xfrm>
        </p:grpSpPr>
        <p:cxnSp>
          <p:nvCxnSpPr>
            <p:cNvPr id="126" name="Shape 126"/>
            <p:cNvCxnSpPr/>
            <p:nvPr/>
          </p:nvCxnSpPr>
          <p:spPr>
            <a:xfrm>
              <a:off x="4059" y="2478"/>
              <a:ext cx="317" cy="0"/>
            </a:xfrm>
            <a:prstGeom prst="straightConnector1">
              <a:avLst/>
            </a:prstGeom>
            <a:noFill/>
            <a:ln cap="flat" cmpd="sng" w="66675">
              <a:solidFill>
                <a:srgbClr val="00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2925" y="2478"/>
              <a:ext cx="499" cy="0"/>
            </a:xfrm>
            <a:prstGeom prst="straightConnector1">
              <a:avLst/>
            </a:prstGeom>
            <a:noFill/>
            <a:ln cap="flat" cmpd="sng" w="66675">
              <a:solidFill>
                <a:srgbClr val="336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Shape 128"/>
            <p:cNvCxnSpPr/>
            <p:nvPr/>
          </p:nvCxnSpPr>
          <p:spPr>
            <a:xfrm>
              <a:off x="3424" y="2478"/>
              <a:ext cx="272" cy="0"/>
            </a:xfrm>
            <a:prstGeom prst="straightConnector1">
              <a:avLst/>
            </a:prstGeom>
            <a:noFill/>
            <a:ln cap="flat" cmpd="sng" w="66675">
              <a:solidFill>
                <a:srgbClr val="2E5C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3695" y="2478"/>
              <a:ext cx="362" cy="0"/>
            </a:xfrm>
            <a:prstGeom prst="straightConnector1">
              <a:avLst/>
            </a:prstGeom>
            <a:noFill/>
            <a:ln cap="flat" cmpd="sng" w="66675">
              <a:solidFill>
                <a:srgbClr val="234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30" name="Shape 130"/>
          <p:cNvCxnSpPr/>
          <p:nvPr/>
        </p:nvCxnSpPr>
        <p:spPr>
          <a:xfrm>
            <a:off x="2286000" y="3929062"/>
            <a:ext cx="4679950" cy="0"/>
          </a:xfrm>
          <a:prstGeom prst="straightConnector1">
            <a:avLst/>
          </a:prstGeom>
          <a:noFill/>
          <a:ln cap="flat" cmpd="sng" w="50800">
            <a:solidFill>
              <a:srgbClr val="A3A3E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C:\Documents and Settings\andre silva\Meus documentos\CONCURSO_CDCC\apresentações\Imagens\Sol\happy sun face.jpg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2" y="3286125"/>
            <a:ext cx="1243012" cy="124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ndre silva\Meus documentos\CONCURSO_CDCC\apresentações\Imagens\Sol\happy sun face.jpg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0" y="3143250"/>
            <a:ext cx="1243012" cy="1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642937" y="2357438"/>
            <a:ext cx="571500" cy="571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Shape 134"/>
          <p:cNvSpPr/>
          <p:nvPr/>
        </p:nvSpPr>
        <p:spPr>
          <a:xfrm rot="10800000">
            <a:off x="8000999" y="4643437"/>
            <a:ext cx="571500" cy="571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42875" y="4643437"/>
            <a:ext cx="1571624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Lado</a:t>
            </a:r>
            <a:r>
              <a:rPr b="1"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onde o Sol nasce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572375" y="2357438"/>
            <a:ext cx="1571624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Lado</a:t>
            </a:r>
            <a:r>
              <a:rPr b="1"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onde o Sol se põe</a:t>
            </a:r>
          </a:p>
        </p:txBody>
      </p:sp>
      <p:sp>
        <p:nvSpPr>
          <p:cNvPr id="137" name="Shape 137"/>
          <p:cNvSpPr/>
          <p:nvPr/>
        </p:nvSpPr>
        <p:spPr>
          <a:xfrm flipH="1" rot="10800000">
            <a:off x="2268538" y="3844925"/>
            <a:ext cx="4679950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53975">
            <a:solidFill>
              <a:srgbClr val="339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0" y="6581775"/>
            <a:ext cx="600075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200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 do Sol: http://wwwdevinin.blogspot.com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4499992" y="3313216"/>
            <a:ext cx="288031" cy="648072"/>
            <a:chOff x="4499992" y="3313216"/>
            <a:chExt cx="288031" cy="648072"/>
          </a:xfrm>
        </p:grpSpPr>
        <p:sp>
          <p:nvSpPr>
            <p:cNvPr id="140" name="Shape 140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1" name="Shape 141"/>
            <p:cNvCxnSpPr>
              <a:stCxn id="140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Shape 143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6" name="Shape 146"/>
          <p:cNvSpPr/>
          <p:nvPr/>
        </p:nvSpPr>
        <p:spPr>
          <a:xfrm>
            <a:off x="2195735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292080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2987824" y="1752267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7030A0">
                  <a:alpha val="76862"/>
                </a:srgbClr>
              </a:gs>
              <a:gs pos="91000">
                <a:srgbClr val="000000">
                  <a:alpha val="1960"/>
                </a:srgbClr>
              </a:gs>
              <a:gs pos="100000">
                <a:srgbClr val="000000">
                  <a:alpha val="196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851919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6876256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Shape 151"/>
          <p:cNvSpPr/>
          <p:nvPr/>
        </p:nvSpPr>
        <p:spPr>
          <a:xfrm rot="-5400000">
            <a:off x="4042569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7030A0">
                  <a:alpha val="40784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Créditos</a:t>
            </a:r>
            <a:r>
              <a:rPr b="1" i="0" lang="pt-BR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</a:pPr>
            <a:r>
              <a:rPr b="0" i="0" lang="pt-BR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Material baseado pelo André Luiz da Silva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</a:pPr>
            <a:r>
              <a:rPr b="0" i="0" lang="pt-BR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Applets:  </a:t>
            </a:r>
            <a:r>
              <a:rPr b="1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http://www.cdcc.usp.br/cda/NAAP%20-%20Nebraska-Lincon/astroUNL/index.html</a:t>
            </a:r>
            <a:r>
              <a:rPr b="0" i="0" lang="pt-BR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hape 157"/>
          <p:cNvCxnSpPr/>
          <p:nvPr/>
        </p:nvCxnSpPr>
        <p:spPr>
          <a:xfrm flipH="1" rot="10800000">
            <a:off x="3924300" y="3140968"/>
            <a:ext cx="1439787" cy="1584175"/>
          </a:xfrm>
          <a:prstGeom prst="straightConnector1">
            <a:avLst/>
          </a:prstGeom>
          <a:noFill/>
          <a:ln cap="flat" cmpd="sng" w="50800">
            <a:solidFill>
              <a:srgbClr val="A3A3E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>
            <a:off x="4644007" y="3933055"/>
            <a:ext cx="0" cy="2304256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59" name="Shape 159"/>
          <p:cNvGrpSpPr/>
          <p:nvPr/>
        </p:nvGrpSpPr>
        <p:grpSpPr>
          <a:xfrm>
            <a:off x="1714500" y="1484312"/>
            <a:ext cx="5665788" cy="4752974"/>
            <a:chOff x="1714480" y="1484312"/>
            <a:chExt cx="5665807" cy="4752974"/>
          </a:xfrm>
        </p:grpSpPr>
        <p:cxnSp>
          <p:nvCxnSpPr>
            <p:cNvPr id="160" name="Shape 160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1" name="Shape 161"/>
            <p:cNvSpPr txBox="1"/>
            <p:nvPr/>
          </p:nvSpPr>
          <p:spPr>
            <a:xfrm>
              <a:off x="3428992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2268538" y="1484312"/>
              <a:ext cx="4681536" cy="4752974"/>
            </a:xfrm>
            <a:prstGeom prst="ellipse">
              <a:avLst/>
            </a:prstGeom>
            <a:gradFill>
              <a:gsLst>
                <a:gs pos="0">
                  <a:srgbClr val="000000">
                    <a:alpha val="40000"/>
                  </a:srgbClr>
                </a:gs>
                <a:gs pos="65000">
                  <a:srgbClr val="000000">
                    <a:alpha val="40000"/>
                  </a:srgbClr>
                </a:gs>
                <a:gs pos="70000">
                  <a:srgbClr val="7030A0"/>
                </a:gs>
                <a:gs pos="100000">
                  <a:srgbClr val="7030A0"/>
                </a:gs>
              </a:gsLst>
              <a:path path="circle">
                <a:fillToRect b="50%" l="50%" r="50%" t="50%"/>
              </a:path>
              <a:tileRect/>
            </a:gradFill>
            <a:ln cap="flat" cmpd="sng" w="25400">
              <a:solidFill>
                <a:srgbClr val="00206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5357817" y="250030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7019925" y="364980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166" name="Shape 166"/>
            <p:cNvSpPr/>
            <p:nvPr/>
          </p:nvSpPr>
          <p:spPr>
            <a:xfrm flipH="1" rot="10800000">
              <a:off x="2268538" y="3140967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72549"/>
              </a:srgbClr>
            </a:solidFill>
            <a:ln cap="rnd" cmpd="sng" w="38100">
              <a:solidFill>
                <a:srgbClr val="339966"/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7" name="Shape 167"/>
          <p:cNvSpPr/>
          <p:nvPr/>
        </p:nvSpPr>
        <p:spPr>
          <a:xfrm flipH="1" rot="10130720">
            <a:off x="2751138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684212" y="5375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Zênite e o Nadir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4644007" y="1484312"/>
            <a:ext cx="0" cy="2449512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0" name="Shape 170"/>
          <p:cNvSpPr/>
          <p:nvPr/>
        </p:nvSpPr>
        <p:spPr>
          <a:xfrm flipH="1" rot="10800000">
            <a:off x="2268538" y="3841646"/>
            <a:ext cx="4679950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53975">
            <a:solidFill>
              <a:srgbClr val="339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4427537" y="2205038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2" name="Shape 172"/>
          <p:cNvGrpSpPr/>
          <p:nvPr/>
        </p:nvGrpSpPr>
        <p:grpSpPr>
          <a:xfrm>
            <a:off x="4499992" y="3313216"/>
            <a:ext cx="288031" cy="648072"/>
            <a:chOff x="4499992" y="3313216"/>
            <a:chExt cx="288031" cy="648072"/>
          </a:xfrm>
        </p:grpSpPr>
        <p:sp>
          <p:nvSpPr>
            <p:cNvPr id="173" name="Shape 173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4" name="Shape 174"/>
            <p:cNvCxnSpPr>
              <a:stCxn id="173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Shape 175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Shape 176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Shape 177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Shape 178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9" name="Shape 179"/>
          <p:cNvSpPr/>
          <p:nvPr/>
        </p:nvSpPr>
        <p:spPr>
          <a:xfrm>
            <a:off x="2195735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292080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851919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876256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987823" y="1752267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7030A0">
                  <a:alpha val="76862"/>
                </a:srgbClr>
              </a:gs>
              <a:gs pos="91000">
                <a:srgbClr val="000000">
                  <a:alpha val="1960"/>
                </a:srgbClr>
              </a:gs>
              <a:gs pos="100000">
                <a:srgbClr val="000000">
                  <a:alpha val="196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/>
          <p:nvPr/>
        </p:nvSpPr>
        <p:spPr>
          <a:xfrm rot="-5400000">
            <a:off x="4042569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7030A0">
                  <a:alpha val="40784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2555875" y="1773238"/>
            <a:ext cx="3529012" cy="3960811"/>
            <a:chOff x="2555875" y="1773238"/>
            <a:chExt cx="3529012" cy="3960811"/>
          </a:xfrm>
        </p:grpSpPr>
        <p:sp>
          <p:nvSpPr>
            <p:cNvPr id="186" name="Shape 186"/>
            <p:cNvSpPr/>
            <p:nvPr/>
          </p:nvSpPr>
          <p:spPr>
            <a:xfrm>
              <a:off x="2555875" y="28527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3203575" y="22050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5724525" y="27813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5435600" y="17732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5867400" y="2276475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4211637" y="2060575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5292725" y="5516562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5724525" y="5084762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4427537" y="5589587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2771775" y="47244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6" name="Shape 196"/>
          <p:cNvGrpSpPr/>
          <p:nvPr/>
        </p:nvGrpSpPr>
        <p:grpSpPr>
          <a:xfrm rot="-3257524">
            <a:off x="4327966" y="1178663"/>
            <a:ext cx="636550" cy="636550"/>
            <a:chOff x="7100825" y="2059483"/>
            <a:chExt cx="636551" cy="636551"/>
          </a:xfrm>
        </p:grpSpPr>
        <p:sp>
          <p:nvSpPr>
            <p:cNvPr id="197" name="Shape 197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21FF46"/>
                </a:gs>
                <a:gs pos="7000">
                  <a:srgbClr val="21FF46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99" name="Shape 199"/>
          <p:cNvGrpSpPr/>
          <p:nvPr/>
        </p:nvGrpSpPr>
        <p:grpSpPr>
          <a:xfrm rot="-3257524">
            <a:off x="4313576" y="5931192"/>
            <a:ext cx="636550" cy="636550"/>
            <a:chOff x="7100825" y="2059483"/>
            <a:chExt cx="636551" cy="636551"/>
          </a:xfrm>
        </p:grpSpPr>
        <p:sp>
          <p:nvSpPr>
            <p:cNvPr id="200" name="Shape 200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7000">
                  <a:srgbClr val="00B0F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2" name="Shape 202"/>
          <p:cNvSpPr txBox="1"/>
          <p:nvPr/>
        </p:nvSpPr>
        <p:spPr>
          <a:xfrm>
            <a:off x="4728567" y="1052736"/>
            <a:ext cx="157162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Zênite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72383" y="6218148"/>
            <a:ext cx="157162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Nadir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Shape 209"/>
          <p:cNvCxnSpPr/>
          <p:nvPr/>
        </p:nvCxnSpPr>
        <p:spPr>
          <a:xfrm flipH="1" rot="10800000">
            <a:off x="3924300" y="3140968"/>
            <a:ext cx="1439787" cy="1584175"/>
          </a:xfrm>
          <a:prstGeom prst="straightConnector1">
            <a:avLst/>
          </a:prstGeom>
          <a:noFill/>
          <a:ln cap="flat" cmpd="sng" w="50800">
            <a:solidFill>
              <a:srgbClr val="A3A3E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Shape 210"/>
          <p:cNvSpPr/>
          <p:nvPr/>
        </p:nvSpPr>
        <p:spPr>
          <a:xfrm>
            <a:off x="3954451" y="1474845"/>
            <a:ext cx="1403999" cy="4786311"/>
          </a:xfrm>
          <a:prstGeom prst="arc">
            <a:avLst>
              <a:gd fmla="val 16244478" name="adj1"/>
              <a:gd fmla="val 5483612" name="adj2"/>
            </a:avLst>
          </a:prstGeom>
          <a:noFill/>
          <a:ln cap="flat" cmpd="sng" w="38100">
            <a:solidFill>
              <a:srgbClr val="00FF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Shape 211"/>
          <p:cNvGrpSpPr/>
          <p:nvPr/>
        </p:nvGrpSpPr>
        <p:grpSpPr>
          <a:xfrm>
            <a:off x="1721497" y="1484312"/>
            <a:ext cx="5665788" cy="4752974"/>
            <a:chOff x="1714480" y="1484312"/>
            <a:chExt cx="5665807" cy="4752974"/>
          </a:xfrm>
        </p:grpSpPr>
        <p:cxnSp>
          <p:nvCxnSpPr>
            <p:cNvPr id="212" name="Shape 212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3" name="Shape 213"/>
            <p:cNvSpPr/>
            <p:nvPr/>
          </p:nvSpPr>
          <p:spPr>
            <a:xfrm>
              <a:off x="2255351" y="1484312"/>
              <a:ext cx="4681536" cy="4752974"/>
            </a:xfrm>
            <a:prstGeom prst="ellipse">
              <a:avLst/>
            </a:prstGeom>
            <a:gradFill>
              <a:gsLst>
                <a:gs pos="0">
                  <a:srgbClr val="000000">
                    <a:alpha val="40000"/>
                  </a:srgbClr>
                </a:gs>
                <a:gs pos="65000">
                  <a:srgbClr val="000000">
                    <a:alpha val="40000"/>
                  </a:srgbClr>
                </a:gs>
                <a:gs pos="70000">
                  <a:srgbClr val="7030A0"/>
                </a:gs>
                <a:gs pos="100000">
                  <a:srgbClr val="7030A0"/>
                </a:gs>
              </a:gsLst>
              <a:path path="circle">
                <a:fillToRect b="50%" l="50%" r="50%" t="50%"/>
              </a:path>
              <a:tileRect/>
            </a:gradFill>
            <a:ln cap="flat" cmpd="sng" w="25400">
              <a:solidFill>
                <a:srgbClr val="00206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flipH="1" rot="10800000">
              <a:off x="2268538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72549"/>
              </a:srgbClr>
            </a:solidFill>
            <a:ln cap="rnd" cmpd="sng" w="38100">
              <a:solidFill>
                <a:srgbClr val="339966"/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428992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5357817" y="250030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7019925" y="364980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</p:grpSp>
      <p:sp>
        <p:nvSpPr>
          <p:cNvPr id="219" name="Shape 219"/>
          <p:cNvSpPr/>
          <p:nvPr/>
        </p:nvSpPr>
        <p:spPr>
          <a:xfrm flipH="1" rot="10130720">
            <a:off x="2751138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x="684212" y="1889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Meridiano</a:t>
            </a:r>
          </a:p>
        </p:txBody>
      </p:sp>
      <p:sp>
        <p:nvSpPr>
          <p:cNvPr id="221" name="Shape 221"/>
          <p:cNvSpPr/>
          <p:nvPr/>
        </p:nvSpPr>
        <p:spPr>
          <a:xfrm flipH="1" rot="10800000">
            <a:off x="2268538" y="3845560"/>
            <a:ext cx="4679950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53975">
            <a:solidFill>
              <a:srgbClr val="339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4427537" y="2205038"/>
            <a:ext cx="217487" cy="14446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3" name="Shape 223"/>
          <p:cNvGrpSpPr/>
          <p:nvPr/>
        </p:nvGrpSpPr>
        <p:grpSpPr>
          <a:xfrm>
            <a:off x="4499992" y="3313216"/>
            <a:ext cx="288031" cy="648072"/>
            <a:chOff x="4499992" y="3313216"/>
            <a:chExt cx="288031" cy="648072"/>
          </a:xfrm>
        </p:grpSpPr>
        <p:sp>
          <p:nvSpPr>
            <p:cNvPr id="224" name="Shape 224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5" name="Shape 225"/>
            <p:cNvCxnSpPr>
              <a:stCxn id="224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Shape 226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Shape 227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Shape 228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Shape 229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0" name="Shape 230"/>
          <p:cNvSpPr/>
          <p:nvPr/>
        </p:nvSpPr>
        <p:spPr>
          <a:xfrm>
            <a:off x="2195735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5292080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876256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987823" y="1752267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7030A0">
                  <a:alpha val="76862"/>
                </a:srgbClr>
              </a:gs>
              <a:gs pos="91000">
                <a:srgbClr val="000000">
                  <a:alpha val="1960"/>
                </a:srgbClr>
              </a:gs>
              <a:gs pos="100000">
                <a:srgbClr val="000000">
                  <a:alpha val="196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Shape 234"/>
          <p:cNvSpPr/>
          <p:nvPr/>
        </p:nvSpPr>
        <p:spPr>
          <a:xfrm rot="-5400000">
            <a:off x="4027567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7030A0">
                  <a:alpha val="40784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Shape 235"/>
          <p:cNvGrpSpPr/>
          <p:nvPr/>
        </p:nvGrpSpPr>
        <p:grpSpPr>
          <a:xfrm>
            <a:off x="2555875" y="1773238"/>
            <a:ext cx="3529012" cy="3960811"/>
            <a:chOff x="2555875" y="1773238"/>
            <a:chExt cx="3529012" cy="3960811"/>
          </a:xfrm>
        </p:grpSpPr>
        <p:sp>
          <p:nvSpPr>
            <p:cNvPr id="236" name="Shape 236"/>
            <p:cNvSpPr/>
            <p:nvPr/>
          </p:nvSpPr>
          <p:spPr>
            <a:xfrm>
              <a:off x="2555875" y="28527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3203575" y="22050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5724525" y="27813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5435600" y="17732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5867400" y="2276475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4211637" y="2060575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5292725" y="5516562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5724525" y="5084762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4427537" y="5589587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771775" y="47244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6" name="Shape 246"/>
          <p:cNvSpPr/>
          <p:nvPr/>
        </p:nvSpPr>
        <p:spPr>
          <a:xfrm flipH="1" rot="-5400000">
            <a:off x="1887310" y="3474949"/>
            <a:ext cx="4751999" cy="791999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-5"/>
                  <a:pt x="119997" y="48376"/>
                  <a:pt x="120000" y="108053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-5"/>
                  <a:pt x="119997" y="48376"/>
                  <a:pt x="120000" y="108053"/>
                </a:cubicBezTo>
                <a:lnTo>
                  <a:pt x="60000" y="108058"/>
                </a:lnTo>
                <a:close/>
              </a:path>
            </a:pathLst>
          </a:custGeom>
          <a:noFill/>
          <a:ln cap="flat" cmpd="sng" w="635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Shape 247"/>
          <p:cNvGrpSpPr/>
          <p:nvPr/>
        </p:nvGrpSpPr>
        <p:grpSpPr>
          <a:xfrm rot="-3257524">
            <a:off x="4313576" y="5931192"/>
            <a:ext cx="636550" cy="636550"/>
            <a:chOff x="7100825" y="2059483"/>
            <a:chExt cx="636551" cy="636551"/>
          </a:xfrm>
        </p:grpSpPr>
        <p:sp>
          <p:nvSpPr>
            <p:cNvPr id="248" name="Shape 248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7000">
                  <a:srgbClr val="00B0F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0" name="Shape 250"/>
          <p:cNvGrpSpPr/>
          <p:nvPr/>
        </p:nvGrpSpPr>
        <p:grpSpPr>
          <a:xfrm rot="-3257524">
            <a:off x="4327966" y="1178663"/>
            <a:ext cx="636550" cy="636550"/>
            <a:chOff x="7100825" y="2059483"/>
            <a:chExt cx="636551" cy="636551"/>
          </a:xfrm>
        </p:grpSpPr>
        <p:sp>
          <p:nvSpPr>
            <p:cNvPr id="251" name="Shape 251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21FF46"/>
                </a:gs>
                <a:gs pos="7000">
                  <a:srgbClr val="21FF46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3" name="Shape 253"/>
          <p:cNvSpPr/>
          <p:nvPr/>
        </p:nvSpPr>
        <p:spPr>
          <a:xfrm>
            <a:off x="3851919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 rot="8526017">
            <a:off x="3694546" y="1576708"/>
            <a:ext cx="1740598" cy="4669768"/>
          </a:xfrm>
          <a:prstGeom prst="arc">
            <a:avLst>
              <a:gd fmla="val 5400390" name="adj1"/>
              <a:gd fmla="val 9476570" name="adj2"/>
            </a:avLst>
          </a:prstGeom>
          <a:noFill/>
          <a:ln cap="flat" cmpd="sng" w="38100">
            <a:solidFill>
              <a:srgbClr val="00B0F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Shape 260"/>
          <p:cNvCxnSpPr/>
          <p:nvPr/>
        </p:nvCxnSpPr>
        <p:spPr>
          <a:xfrm flipH="1" rot="10800000">
            <a:off x="2771800" y="3933055"/>
            <a:ext cx="1800199" cy="13681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1" name="Shape 261"/>
          <p:cNvSpPr txBox="1"/>
          <p:nvPr>
            <p:ph type="title"/>
          </p:nvPr>
        </p:nvSpPr>
        <p:spPr>
          <a:xfrm>
            <a:off x="539750" y="19776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Polos e Equador Celestes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516687" y="1340767"/>
            <a:ext cx="2447800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 Celeste Sul (PCS)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46025" y="5517232"/>
            <a:ext cx="2375917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 Celeste Norte (PCN)</a:t>
            </a:r>
          </a:p>
        </p:txBody>
      </p:sp>
      <p:grpSp>
        <p:nvGrpSpPr>
          <p:cNvPr id="264" name="Shape 264"/>
          <p:cNvGrpSpPr/>
          <p:nvPr/>
        </p:nvGrpSpPr>
        <p:grpSpPr>
          <a:xfrm>
            <a:off x="1763688" y="1484337"/>
            <a:ext cx="5665786" cy="4752974"/>
            <a:chOff x="1714480" y="1483866"/>
            <a:chExt cx="5665807" cy="4752974"/>
          </a:xfrm>
        </p:grpSpPr>
        <p:sp>
          <p:nvSpPr>
            <p:cNvPr id="265" name="Shape 265"/>
            <p:cNvSpPr/>
            <p:nvPr/>
          </p:nvSpPr>
          <p:spPr>
            <a:xfrm>
              <a:off x="2259401" y="1483866"/>
              <a:ext cx="4681536" cy="4752974"/>
            </a:xfrm>
            <a:prstGeom prst="ellipse">
              <a:avLst/>
            </a:prstGeom>
            <a:gradFill>
              <a:gsLst>
                <a:gs pos="0">
                  <a:srgbClr val="000000">
                    <a:alpha val="40000"/>
                  </a:srgbClr>
                </a:gs>
                <a:gs pos="65000">
                  <a:srgbClr val="000000">
                    <a:alpha val="40000"/>
                  </a:srgbClr>
                </a:gs>
                <a:gs pos="70000">
                  <a:srgbClr val="7030A0"/>
                </a:gs>
                <a:gs pos="100000">
                  <a:srgbClr val="7030A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66" name="Shape 266"/>
            <p:cNvCxnSpPr/>
            <p:nvPr/>
          </p:nvCxnSpPr>
          <p:spPr>
            <a:xfrm flipH="1" rot="10800000">
              <a:off x="4094151" y="3140495"/>
              <a:ext cx="860701" cy="1596602"/>
            </a:xfrm>
            <a:prstGeom prst="straightConnector1">
              <a:avLst/>
            </a:prstGeom>
            <a:noFill/>
            <a:ln cap="flat" cmpd="sng" w="50800">
              <a:solidFill>
                <a:srgbClr val="A3A3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8" name="Shape 268"/>
            <p:cNvSpPr/>
            <p:nvPr/>
          </p:nvSpPr>
          <p:spPr>
            <a:xfrm flipH="1" rot="10800000">
              <a:off x="2268538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72549"/>
              </a:srgbClr>
            </a:solidFill>
            <a:ln cap="rnd" cmpd="sng" w="38100">
              <a:solidFill>
                <a:srgbClr val="339966"/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3714744" y="4797425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4857751" y="2428867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7019925" y="357187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</p:grpSp>
      <p:sp>
        <p:nvSpPr>
          <p:cNvPr id="273" name="Shape 273"/>
          <p:cNvSpPr/>
          <p:nvPr/>
        </p:nvSpPr>
        <p:spPr>
          <a:xfrm flipH="1" rot="10130720">
            <a:off x="2751138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 flipH="1" rot="10800000">
            <a:off x="2339751" y="3861048"/>
            <a:ext cx="4642866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63500">
            <a:solidFill>
              <a:srgbClr val="339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Shape 275"/>
          <p:cNvCxnSpPr/>
          <p:nvPr/>
        </p:nvCxnSpPr>
        <p:spPr>
          <a:xfrm flipH="1" rot="10800000">
            <a:off x="4572000" y="2420886"/>
            <a:ext cx="1944216" cy="1508173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6" name="Shape 276"/>
          <p:cNvSpPr/>
          <p:nvPr/>
        </p:nvSpPr>
        <p:spPr>
          <a:xfrm rot="8526017">
            <a:off x="3726778" y="1583922"/>
            <a:ext cx="1717117" cy="4669768"/>
          </a:xfrm>
          <a:prstGeom prst="arc">
            <a:avLst>
              <a:gd fmla="val 14681524" name="adj1"/>
              <a:gd fmla="val 16153498" name="adj2"/>
            </a:avLst>
          </a:prstGeom>
          <a:noFill/>
          <a:ln cap="flat" cmpd="sng" w="38100">
            <a:solidFill>
              <a:srgbClr val="00B0F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4868657" y="3014203"/>
            <a:ext cx="267870" cy="267870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Shape 278"/>
          <p:cNvGrpSpPr/>
          <p:nvPr/>
        </p:nvGrpSpPr>
        <p:grpSpPr>
          <a:xfrm>
            <a:off x="4499992" y="3313216"/>
            <a:ext cx="288031" cy="648072"/>
            <a:chOff x="4499992" y="3313216"/>
            <a:chExt cx="288031" cy="648072"/>
          </a:xfrm>
        </p:grpSpPr>
        <p:sp>
          <p:nvSpPr>
            <p:cNvPr id="279" name="Shape 279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0" name="Shape 280"/>
            <p:cNvCxnSpPr>
              <a:stCxn id="279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Shape 281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Shape 282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Shape 284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5" name="Shape 285"/>
          <p:cNvGrpSpPr/>
          <p:nvPr/>
        </p:nvGrpSpPr>
        <p:grpSpPr>
          <a:xfrm flipH="1">
            <a:off x="2627784" y="1772815"/>
            <a:ext cx="3960440" cy="4033514"/>
            <a:chOff x="2555875" y="1700534"/>
            <a:chExt cx="3805695" cy="4033514"/>
          </a:xfrm>
        </p:grpSpPr>
        <p:sp>
          <p:nvSpPr>
            <p:cNvPr id="286" name="Shape 286"/>
            <p:cNvSpPr/>
            <p:nvPr/>
          </p:nvSpPr>
          <p:spPr>
            <a:xfrm>
              <a:off x="3445498" y="4868887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5724525" y="5084762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C0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4427537" y="5589587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8383E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2771775" y="47244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2555875" y="28527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5669626" y="27813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6144082" y="2925366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4427537" y="22050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3999055" y="1700534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5" name="Shape 295"/>
          <p:cNvSpPr/>
          <p:nvPr/>
        </p:nvSpPr>
        <p:spPr>
          <a:xfrm>
            <a:off x="4932039" y="3068959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2268884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949404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Shape 298"/>
          <p:cNvSpPr/>
          <p:nvPr/>
        </p:nvSpPr>
        <p:spPr>
          <a:xfrm rot="-5400000">
            <a:off x="4129719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7030A0">
                  <a:alpha val="40784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Shape 299"/>
          <p:cNvGrpSpPr/>
          <p:nvPr/>
        </p:nvGrpSpPr>
        <p:grpSpPr>
          <a:xfrm rot="-3257524">
            <a:off x="6191252" y="2109299"/>
            <a:ext cx="636550" cy="636550"/>
            <a:chOff x="7100825" y="2059483"/>
            <a:chExt cx="636551" cy="636551"/>
          </a:xfrm>
        </p:grpSpPr>
        <p:sp>
          <p:nvSpPr>
            <p:cNvPr id="300" name="Shape 300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02" name="Shape 302"/>
          <p:cNvGrpSpPr/>
          <p:nvPr/>
        </p:nvGrpSpPr>
        <p:grpSpPr>
          <a:xfrm rot="-3257524">
            <a:off x="2462634" y="4973199"/>
            <a:ext cx="636550" cy="636550"/>
            <a:chOff x="7100825" y="2059483"/>
            <a:chExt cx="636551" cy="636551"/>
          </a:xfrm>
        </p:grpSpPr>
        <p:sp>
          <p:nvSpPr>
            <p:cNvPr id="303" name="Shape 303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5" name="Shape 305"/>
          <p:cNvSpPr/>
          <p:nvPr/>
        </p:nvSpPr>
        <p:spPr>
          <a:xfrm>
            <a:off x="3048111" y="1752267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7030A0">
                  <a:alpha val="76862"/>
                </a:srgbClr>
              </a:gs>
              <a:gs pos="91000">
                <a:srgbClr val="000000">
                  <a:alpha val="1960"/>
                </a:srgbClr>
              </a:gs>
              <a:gs pos="100000">
                <a:srgbClr val="000000">
                  <a:alpha val="196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Shape 306"/>
          <p:cNvSpPr/>
          <p:nvPr/>
        </p:nvSpPr>
        <p:spPr>
          <a:xfrm rot="8526017">
            <a:off x="3712307" y="1562955"/>
            <a:ext cx="1750373" cy="4669768"/>
          </a:xfrm>
          <a:prstGeom prst="arc">
            <a:avLst>
              <a:gd fmla="val 16218021" name="adj1"/>
              <a:gd fmla="val 5380108" name="adj2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4069085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995935" y="4589753"/>
            <a:ext cx="278585" cy="27858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Shape 314"/>
          <p:cNvCxnSpPr/>
          <p:nvPr/>
        </p:nvCxnSpPr>
        <p:spPr>
          <a:xfrm flipH="1" rot="10800000">
            <a:off x="2771800" y="3933055"/>
            <a:ext cx="1800199" cy="136815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5" name="Shape 315"/>
          <p:cNvSpPr/>
          <p:nvPr/>
        </p:nvSpPr>
        <p:spPr>
          <a:xfrm rot="8526017">
            <a:off x="3736963" y="1591731"/>
            <a:ext cx="1717117" cy="4669768"/>
          </a:xfrm>
          <a:prstGeom prst="arc">
            <a:avLst>
              <a:gd fmla="val 9542129" name="adj1"/>
              <a:gd fmla="val 14573602" name="adj2"/>
            </a:avLst>
          </a:prstGeom>
          <a:noFill/>
          <a:ln cap="flat" cmpd="sng" w="38100">
            <a:solidFill>
              <a:srgbClr val="00B0F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 rot="10270716">
            <a:off x="3638865" y="1704815"/>
            <a:ext cx="1895878" cy="4669767"/>
          </a:xfrm>
          <a:prstGeom prst="arc">
            <a:avLst>
              <a:gd fmla="val 8535944" name="adj1"/>
              <a:gd fmla="val 13212543" name="adj2"/>
            </a:avLst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>
            <p:ph type="title"/>
          </p:nvPr>
        </p:nvSpPr>
        <p:spPr>
          <a:xfrm>
            <a:off x="539750" y="19776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Eclíptica</a:t>
            </a:r>
          </a:p>
        </p:txBody>
      </p:sp>
      <p:grpSp>
        <p:nvGrpSpPr>
          <p:cNvPr id="318" name="Shape 318"/>
          <p:cNvGrpSpPr/>
          <p:nvPr/>
        </p:nvGrpSpPr>
        <p:grpSpPr>
          <a:xfrm>
            <a:off x="1766087" y="1484783"/>
            <a:ext cx="5665786" cy="4752974"/>
            <a:chOff x="1714480" y="1484312"/>
            <a:chExt cx="5665807" cy="4752974"/>
          </a:xfrm>
        </p:grpSpPr>
        <p:sp>
          <p:nvSpPr>
            <p:cNvPr id="319" name="Shape 319"/>
            <p:cNvSpPr/>
            <p:nvPr/>
          </p:nvSpPr>
          <p:spPr>
            <a:xfrm>
              <a:off x="2218538" y="1484312"/>
              <a:ext cx="4681536" cy="475297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65000">
                  <a:srgbClr val="000000"/>
                </a:gs>
                <a:gs pos="70000">
                  <a:srgbClr val="7030A0"/>
                </a:gs>
                <a:gs pos="100000">
                  <a:srgbClr val="7030A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20" name="Shape 320"/>
            <p:cNvCxnSpPr/>
            <p:nvPr/>
          </p:nvCxnSpPr>
          <p:spPr>
            <a:xfrm flipH="1" rot="10800000">
              <a:off x="4094151" y="3140495"/>
              <a:ext cx="860701" cy="1596602"/>
            </a:xfrm>
            <a:prstGeom prst="straightConnector1">
              <a:avLst/>
            </a:prstGeom>
            <a:noFill/>
            <a:ln cap="flat" cmpd="sng" w="50800">
              <a:solidFill>
                <a:srgbClr val="A3A3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1" name="Shape 321"/>
            <p:cNvSpPr txBox="1"/>
            <p:nvPr/>
          </p:nvSpPr>
          <p:spPr>
            <a:xfrm>
              <a:off x="1714480" y="3573462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7019925" y="3571876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323" name="Shape 323"/>
            <p:cNvCxnSpPr/>
            <p:nvPr/>
          </p:nvCxnSpPr>
          <p:spPr>
            <a:xfrm>
              <a:off x="2285982" y="3929062"/>
              <a:ext cx="4679966" cy="0"/>
            </a:xfrm>
            <a:prstGeom prst="straightConnector1">
              <a:avLst/>
            </a:prstGeom>
            <a:noFill/>
            <a:ln cap="flat" cmpd="sng" w="50800">
              <a:solidFill>
                <a:srgbClr val="A3A3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4" name="Shape 324"/>
            <p:cNvSpPr/>
            <p:nvPr/>
          </p:nvSpPr>
          <p:spPr>
            <a:xfrm flipH="1" rot="10800000">
              <a:off x="2268538" y="3141662"/>
              <a:ext cx="4679950" cy="1584325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143C2B">
                <a:alpha val="72549"/>
              </a:srgbClr>
            </a:solidFill>
            <a:ln cap="rnd" cmpd="sng" w="38100">
              <a:solidFill>
                <a:srgbClr val="339966"/>
              </a:solidFill>
              <a:prstDash val="dot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4882521" y="2564433"/>
              <a:ext cx="3603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</p:grpSp>
      <p:sp>
        <p:nvSpPr>
          <p:cNvPr id="326" name="Shape 326"/>
          <p:cNvSpPr/>
          <p:nvPr/>
        </p:nvSpPr>
        <p:spPr>
          <a:xfrm flipH="1" rot="10130720">
            <a:off x="2751138" y="3403600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/>
          <p:nvPr/>
        </p:nvSpPr>
        <p:spPr>
          <a:xfrm flipH="1" rot="10800000">
            <a:off x="2342150" y="3845669"/>
            <a:ext cx="4642866" cy="879474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7058"/>
            </a:srgbClr>
          </a:solidFill>
          <a:ln cap="flat" cmpd="sng" w="63500">
            <a:solidFill>
              <a:srgbClr val="339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Shape 328"/>
          <p:cNvCxnSpPr/>
          <p:nvPr/>
        </p:nvCxnSpPr>
        <p:spPr>
          <a:xfrm flipH="1" rot="10800000">
            <a:off x="4572000" y="2420886"/>
            <a:ext cx="1944216" cy="1508173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9" name="Shape 329"/>
          <p:cNvSpPr/>
          <p:nvPr/>
        </p:nvSpPr>
        <p:spPr>
          <a:xfrm>
            <a:off x="2987825" y="1772816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7030A0">
                  <a:alpha val="76862"/>
                </a:srgbClr>
              </a:gs>
              <a:gs pos="91000">
                <a:srgbClr val="000000">
                  <a:alpha val="1960"/>
                </a:srgbClr>
              </a:gs>
              <a:gs pos="100000">
                <a:srgbClr val="000000">
                  <a:alpha val="196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0" name="Shape 330"/>
          <p:cNvGrpSpPr/>
          <p:nvPr/>
        </p:nvGrpSpPr>
        <p:grpSpPr>
          <a:xfrm>
            <a:off x="2378564" y="1541199"/>
            <a:ext cx="4399067" cy="4724478"/>
            <a:chOff x="7092281" y="1350420"/>
            <a:chExt cx="4079602" cy="4580744"/>
          </a:xfrm>
        </p:grpSpPr>
        <p:sp>
          <p:nvSpPr>
            <p:cNvPr id="331" name="Shape 331"/>
            <p:cNvSpPr/>
            <p:nvPr/>
          </p:nvSpPr>
          <p:spPr>
            <a:xfrm rot="8526017">
              <a:off x="8312694" y="1384850"/>
              <a:ext cx="1614193" cy="4527698"/>
            </a:xfrm>
            <a:prstGeom prst="arc">
              <a:avLst>
                <a:gd fmla="val 5400390" name="adj1"/>
                <a:gd fmla="val 9476570" name="adj2"/>
              </a:avLst>
            </a:prstGeom>
            <a:noFill/>
            <a:ln cap="flat" cmpd="sng" w="38100">
              <a:solidFill>
                <a:srgbClr val="00B0F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 rot="8526017">
              <a:off x="8342586" y="1391844"/>
              <a:ext cx="1592419" cy="4527698"/>
            </a:xfrm>
            <a:prstGeom prst="arc">
              <a:avLst>
                <a:gd fmla="val 14681524" name="adj1"/>
                <a:gd fmla="val 16153498" name="adj2"/>
              </a:avLst>
            </a:prstGeom>
            <a:noFill/>
            <a:ln cap="flat" cmpd="sng" w="38100">
              <a:solidFill>
                <a:srgbClr val="00B0F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 rot="8526017">
              <a:off x="8329166" y="1371514"/>
              <a:ext cx="1623260" cy="4527699"/>
            </a:xfrm>
            <a:prstGeom prst="arc">
              <a:avLst>
                <a:gd fmla="val 16218021" name="adj1"/>
                <a:gd fmla="val 5380108" name="adj2"/>
              </a:avLst>
            </a:prstGeom>
            <a:noFill/>
            <a:ln cap="flat" cmpd="sng" w="63500">
              <a:solidFill>
                <a:srgbClr val="00B0F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Shape 334"/>
          <p:cNvGrpSpPr/>
          <p:nvPr/>
        </p:nvGrpSpPr>
        <p:grpSpPr>
          <a:xfrm rot="1602709">
            <a:off x="2127139" y="1507740"/>
            <a:ext cx="4857030" cy="4724476"/>
            <a:chOff x="7092281" y="1350420"/>
            <a:chExt cx="4079602" cy="4580743"/>
          </a:xfrm>
        </p:grpSpPr>
        <p:sp>
          <p:nvSpPr>
            <p:cNvPr id="335" name="Shape 335"/>
            <p:cNvSpPr/>
            <p:nvPr/>
          </p:nvSpPr>
          <p:spPr>
            <a:xfrm rot="8526017">
              <a:off x="8329166" y="1371514"/>
              <a:ext cx="1623260" cy="4527699"/>
            </a:xfrm>
            <a:prstGeom prst="arc">
              <a:avLst>
                <a:gd fmla="val 16218021" name="adj1"/>
                <a:gd fmla="val 5380108" name="adj2"/>
              </a:avLst>
            </a:prstGeom>
            <a:noFill/>
            <a:ln cap="flat" cmpd="sng" w="635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 rot="8526017">
              <a:off x="8312694" y="1384850"/>
              <a:ext cx="1614193" cy="4527698"/>
            </a:xfrm>
            <a:prstGeom prst="arc">
              <a:avLst>
                <a:gd fmla="val 5400390" name="adj1"/>
                <a:gd fmla="val 8987916" name="adj2"/>
              </a:avLst>
            </a:prstGeom>
            <a:noFill/>
            <a:ln cap="flat" cmpd="sng" w="38100">
              <a:solidFill>
                <a:schemeClr val="lt1">
                  <a:alpha val="60000"/>
                </a:schemeClr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 rot="8526017">
              <a:off x="8342586" y="1391842"/>
              <a:ext cx="1592419" cy="4527698"/>
            </a:xfrm>
            <a:prstGeom prst="arc">
              <a:avLst>
                <a:gd fmla="val 13852004" name="adj1"/>
                <a:gd fmla="val 16153498" name="adj2"/>
              </a:avLst>
            </a:prstGeom>
            <a:noFill/>
            <a:ln cap="flat" cmpd="sng" w="38100">
              <a:solidFill>
                <a:schemeClr val="lt1">
                  <a:alpha val="60000"/>
                </a:schemeClr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8" name="Shape 338"/>
          <p:cNvCxnSpPr/>
          <p:nvPr/>
        </p:nvCxnSpPr>
        <p:spPr>
          <a:xfrm flipH="1" rot="10800000">
            <a:off x="3563887" y="2060848"/>
            <a:ext cx="72008" cy="432047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339" name="Shape 339"/>
          <p:cNvGrpSpPr/>
          <p:nvPr/>
        </p:nvGrpSpPr>
        <p:grpSpPr>
          <a:xfrm>
            <a:off x="4499992" y="3313216"/>
            <a:ext cx="288031" cy="648072"/>
            <a:chOff x="4499992" y="3313216"/>
            <a:chExt cx="288031" cy="648072"/>
          </a:xfrm>
        </p:grpSpPr>
        <p:sp>
          <p:nvSpPr>
            <p:cNvPr id="340" name="Shape 340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1" name="Shape 341"/>
            <p:cNvCxnSpPr>
              <a:stCxn id="340" idx="4"/>
            </p:cNvCxnSpPr>
            <p:nvPr/>
          </p:nvCxnSpPr>
          <p:spPr>
            <a:xfrm flipH="1">
              <a:off x="4644011" y="3529240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Shape 342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Shape 343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Shape 344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Shape 345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6" name="Shape 346"/>
          <p:cNvSpPr txBox="1"/>
          <p:nvPr/>
        </p:nvSpPr>
        <p:spPr>
          <a:xfrm>
            <a:off x="4059412" y="4593321"/>
            <a:ext cx="3603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</a:p>
        </p:txBody>
      </p:sp>
      <p:grpSp>
        <p:nvGrpSpPr>
          <p:cNvPr id="347" name="Shape 347"/>
          <p:cNvGrpSpPr/>
          <p:nvPr/>
        </p:nvGrpSpPr>
        <p:grpSpPr>
          <a:xfrm flipH="1">
            <a:off x="2627784" y="1772815"/>
            <a:ext cx="3960440" cy="1369294"/>
            <a:chOff x="2555875" y="1700534"/>
            <a:chExt cx="3805695" cy="1369294"/>
          </a:xfrm>
        </p:grpSpPr>
        <p:sp>
          <p:nvSpPr>
            <p:cNvPr id="348" name="Shape 348"/>
            <p:cNvSpPr/>
            <p:nvPr/>
          </p:nvSpPr>
          <p:spPr>
            <a:xfrm>
              <a:off x="2555875" y="28527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5669626" y="27813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6144082" y="2925366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4427537" y="22050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3999055" y="1700534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53" name="Shape 353"/>
          <p:cNvSpPr/>
          <p:nvPr/>
        </p:nvSpPr>
        <p:spPr>
          <a:xfrm>
            <a:off x="2268884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932039" y="3068959"/>
            <a:ext cx="142875" cy="144462"/>
          </a:xfrm>
          <a:prstGeom prst="ellipse">
            <a:avLst/>
          </a:prstGeom>
          <a:solidFill>
            <a:srgbClr val="FF0000">
              <a:alpha val="55686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4069085" y="4653135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6949404" y="3861048"/>
            <a:ext cx="142875" cy="144462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Shape 357"/>
          <p:cNvSpPr/>
          <p:nvPr/>
        </p:nvSpPr>
        <p:spPr>
          <a:xfrm rot="-5400000">
            <a:off x="4063208" y="3779485"/>
            <a:ext cx="1125232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7030A0">
                  <a:alpha val="40784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Shape 358"/>
          <p:cNvGrpSpPr/>
          <p:nvPr/>
        </p:nvGrpSpPr>
        <p:grpSpPr>
          <a:xfrm>
            <a:off x="3099940" y="2276872"/>
            <a:ext cx="864095" cy="899959"/>
            <a:chOff x="7618447" y="2832375"/>
            <a:chExt cx="864095" cy="899959"/>
          </a:xfrm>
        </p:grpSpPr>
        <p:grpSp>
          <p:nvGrpSpPr>
            <p:cNvPr id="359" name="Shape 359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360" name="Shape 360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Shape 362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5" name="Shape 365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66" name="Shape 366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Shape 367"/>
          <p:cNvSpPr/>
          <p:nvPr/>
        </p:nvSpPr>
        <p:spPr>
          <a:xfrm>
            <a:off x="6444207" y="692695"/>
            <a:ext cx="2376263" cy="1008112"/>
          </a:xfrm>
          <a:prstGeom prst="wedgeRectCallout">
            <a:avLst>
              <a:gd fmla="val -169154" name="adj1"/>
              <a:gd fmla="val 106063" name="adj2"/>
            </a:avLst>
          </a:prstGeom>
          <a:noFill/>
          <a:ln cap="flat" cmpd="sng" w="127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entury Gothic"/>
              <a:buNone/>
            </a:pPr>
            <a:r>
              <a:rPr b="0" i="0" lang="pt-BR" sz="28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Movimento anual!</a:t>
            </a:r>
          </a:p>
        </p:txBody>
      </p:sp>
      <p:grpSp>
        <p:nvGrpSpPr>
          <p:cNvPr id="368" name="Shape 368"/>
          <p:cNvGrpSpPr/>
          <p:nvPr/>
        </p:nvGrpSpPr>
        <p:grpSpPr>
          <a:xfrm rot="-3257524">
            <a:off x="6159353" y="2141199"/>
            <a:ext cx="636550" cy="636550"/>
            <a:chOff x="7100825" y="2059483"/>
            <a:chExt cx="636551" cy="636551"/>
          </a:xfrm>
        </p:grpSpPr>
        <p:sp>
          <p:nvSpPr>
            <p:cNvPr id="369" name="Shape 369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71" name="Shape 371"/>
          <p:cNvGrpSpPr/>
          <p:nvPr/>
        </p:nvGrpSpPr>
        <p:grpSpPr>
          <a:xfrm rot="-3257524">
            <a:off x="2462634" y="4973199"/>
            <a:ext cx="636550" cy="636550"/>
            <a:chOff x="7100825" y="2059483"/>
            <a:chExt cx="636551" cy="636551"/>
          </a:xfrm>
        </p:grpSpPr>
        <p:sp>
          <p:nvSpPr>
            <p:cNvPr id="372" name="Shape 372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 rot="6957849">
            <a:off x="3490416" y="1273692"/>
            <a:ext cx="2232644" cy="4669769"/>
          </a:xfrm>
          <a:prstGeom prst="arc">
            <a:avLst>
              <a:gd fmla="val 5455419" name="adj1"/>
              <a:gd fmla="val 16031859" name="adj2"/>
            </a:avLst>
          </a:prstGeom>
          <a:noFill/>
          <a:ln cap="flat" cmpd="sng" w="635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 flipH="1" rot="10130720">
            <a:off x="2766209" y="3031307"/>
            <a:ext cx="4094161" cy="196849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Shape 381"/>
          <p:cNvSpPr/>
          <p:nvPr/>
        </p:nvSpPr>
        <p:spPr>
          <a:xfrm rot="-3257524">
            <a:off x="2263900" y="1083405"/>
            <a:ext cx="4752000" cy="4752975"/>
          </a:xfrm>
          <a:prstGeom prst="ellipse">
            <a:avLst/>
          </a:prstGeom>
          <a:gradFill>
            <a:gsLst>
              <a:gs pos="0">
                <a:srgbClr val="0A128C">
                  <a:alpha val="36862"/>
                </a:srgbClr>
              </a:gs>
              <a:gs pos="39999">
                <a:srgbClr val="0A128C">
                  <a:alpha val="36862"/>
                </a:srgbClr>
              </a:gs>
              <a:gs pos="64000">
                <a:srgbClr val="000000">
                  <a:alpha val="56862"/>
                </a:srgbClr>
              </a:gs>
              <a:gs pos="71000">
                <a:srgbClr val="873AC0">
                  <a:alpha val="64705"/>
                </a:srgbClr>
              </a:gs>
              <a:gs pos="100000">
                <a:srgbClr val="873AC0">
                  <a:alpha val="6470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Shape 382"/>
          <p:cNvSpPr/>
          <p:nvPr/>
        </p:nvSpPr>
        <p:spPr>
          <a:xfrm rot="5400000">
            <a:off x="3994057" y="1094115"/>
            <a:ext cx="1296146" cy="4669769"/>
          </a:xfrm>
          <a:prstGeom prst="arc">
            <a:avLst>
              <a:gd fmla="val 5300658" name="adj1"/>
              <a:gd fmla="val 16218859" name="adj2"/>
            </a:avLst>
          </a:prstGeom>
          <a:noFill/>
          <a:ln cap="flat" cmpd="sng" w="66675">
            <a:solidFill>
              <a:srgbClr val="00B0F0">
                <a:alpha val="41960"/>
              </a:srgbClr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Shape 383"/>
          <p:cNvCxnSpPr/>
          <p:nvPr/>
        </p:nvCxnSpPr>
        <p:spPr>
          <a:xfrm flipH="1" rot="7542476">
            <a:off x="2744766" y="2115086"/>
            <a:ext cx="3800592" cy="27318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384" name="Shape 384"/>
          <p:cNvGrpSpPr/>
          <p:nvPr/>
        </p:nvGrpSpPr>
        <p:grpSpPr>
          <a:xfrm rot="-3257524">
            <a:off x="5148196" y="2501238"/>
            <a:ext cx="636550" cy="636550"/>
            <a:chOff x="7100825" y="2059483"/>
            <a:chExt cx="636551" cy="636551"/>
          </a:xfrm>
        </p:grpSpPr>
        <p:sp>
          <p:nvSpPr>
            <p:cNvPr id="385" name="Shape 385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7000">
                  <a:srgbClr val="FFFFCC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7" name="Shape 387"/>
          <p:cNvSpPr/>
          <p:nvPr/>
        </p:nvSpPr>
        <p:spPr>
          <a:xfrm>
            <a:off x="3050306" y="1344587"/>
            <a:ext cx="3240360" cy="2304256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2000">
                <a:srgbClr val="FFFFFF">
                  <a:alpha val="57647"/>
                </a:srgbClr>
              </a:gs>
              <a:gs pos="48000">
                <a:srgbClr val="7030A0">
                  <a:alpha val="76862"/>
                </a:srgbClr>
              </a:gs>
              <a:gs pos="91000">
                <a:srgbClr val="000000">
                  <a:alpha val="1960"/>
                </a:srgbClr>
              </a:gs>
              <a:gs pos="100000">
                <a:srgbClr val="000000">
                  <a:alpha val="196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Shape 388"/>
          <p:cNvSpPr/>
          <p:nvPr/>
        </p:nvSpPr>
        <p:spPr>
          <a:xfrm rot="-5400000">
            <a:off x="4081207" y="3370623"/>
            <a:ext cx="1125232" cy="3311999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4901"/>
                </a:srgbClr>
              </a:gs>
              <a:gs pos="19000">
                <a:srgbClr val="FFFFFF">
                  <a:alpha val="34901"/>
                </a:srgbClr>
              </a:gs>
              <a:gs pos="66000">
                <a:srgbClr val="7030A0">
                  <a:alpha val="46666"/>
                </a:srgbClr>
              </a:gs>
              <a:gs pos="94000">
                <a:srgbClr val="000000">
                  <a:alpha val="21960"/>
                </a:srgbClr>
              </a:gs>
              <a:gs pos="100000">
                <a:srgbClr val="000000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Shape 389"/>
          <p:cNvGrpSpPr/>
          <p:nvPr/>
        </p:nvGrpSpPr>
        <p:grpSpPr>
          <a:xfrm>
            <a:off x="4235382" y="3033399"/>
            <a:ext cx="817254" cy="791139"/>
            <a:chOff x="-1989689" y="171756"/>
            <a:chExt cx="6803364" cy="6846562"/>
          </a:xfrm>
        </p:grpSpPr>
        <p:sp>
          <p:nvSpPr>
            <p:cNvPr id="390" name="Shape 390"/>
            <p:cNvSpPr/>
            <p:nvPr/>
          </p:nvSpPr>
          <p:spPr>
            <a:xfrm rot="-3257524">
              <a:off x="-1080374" y="1197258"/>
              <a:ext cx="4984733" cy="47955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-258643" y="1560954"/>
              <a:ext cx="3402510" cy="280391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85000">
                  <a:srgbClr val="00B0F0">
                    <a:alpha val="11764"/>
                  </a:srgbClr>
                </a:gs>
                <a:gs pos="100000">
                  <a:srgbClr val="C1FEE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00" rIns="91400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 rot="-5400000">
              <a:off x="818874" y="3590211"/>
              <a:ext cx="1223467" cy="2996875"/>
            </a:xfrm>
            <a:prstGeom prst="moon">
              <a:avLst>
                <a:gd fmla="val 87500" name="adj"/>
              </a:avLst>
            </a:prstGeom>
            <a:gradFill>
              <a:gsLst>
                <a:gs pos="0">
                  <a:srgbClr val="FFFFFF">
                    <a:alpha val="69803"/>
                  </a:srgbClr>
                </a:gs>
                <a:gs pos="19000">
                  <a:srgbClr val="FFFFFF">
                    <a:alpha val="69803"/>
                  </a:srgbClr>
                </a:gs>
                <a:gs pos="66000">
                  <a:srgbClr val="00B0F0">
                    <a:alpha val="43921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21593999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Shape 393"/>
          <p:cNvSpPr txBox="1"/>
          <p:nvPr/>
        </p:nvSpPr>
        <p:spPr>
          <a:xfrm>
            <a:off x="4139951" y="3218541"/>
            <a:ext cx="252028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4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Terra</a:t>
            </a:r>
          </a:p>
        </p:txBody>
      </p:sp>
      <p:sp>
        <p:nvSpPr>
          <p:cNvPr id="394" name="Shape 394"/>
          <p:cNvSpPr/>
          <p:nvPr/>
        </p:nvSpPr>
        <p:spPr>
          <a:xfrm rot="5400000">
            <a:off x="3926836" y="1094116"/>
            <a:ext cx="1440159" cy="4669769"/>
          </a:xfrm>
          <a:prstGeom prst="arc">
            <a:avLst>
              <a:gd fmla="val 16205770" name="adj1"/>
              <a:gd fmla="val 5408790" name="adj2"/>
            </a:avLst>
          </a:prstGeom>
          <a:noFill/>
          <a:ln cap="flat" cmpd="sng" w="889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Shape 395"/>
          <p:cNvGrpSpPr/>
          <p:nvPr/>
        </p:nvGrpSpPr>
        <p:grpSpPr>
          <a:xfrm rot="8589899">
            <a:off x="4841326" y="3630041"/>
            <a:ext cx="144016" cy="324036"/>
            <a:chOff x="4499992" y="3313216"/>
            <a:chExt cx="288031" cy="648072"/>
          </a:xfrm>
        </p:grpSpPr>
        <p:sp>
          <p:nvSpPr>
            <p:cNvPr id="396" name="Shape 396"/>
            <p:cNvSpPr/>
            <p:nvPr/>
          </p:nvSpPr>
          <p:spPr>
            <a:xfrm>
              <a:off x="4572000" y="3313216"/>
              <a:ext cx="216023" cy="216023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7" name="Shape 397"/>
            <p:cNvCxnSpPr>
              <a:stCxn id="396" idx="4"/>
            </p:cNvCxnSpPr>
            <p:nvPr/>
          </p:nvCxnSpPr>
          <p:spPr>
            <a:xfrm rot="2206051">
              <a:off x="4611791" y="3540039"/>
              <a:ext cx="100740" cy="1944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Shape 398"/>
            <p:cNvCxnSpPr/>
            <p:nvPr/>
          </p:nvCxnSpPr>
          <p:spPr>
            <a:xfrm>
              <a:off x="4644007" y="3745264"/>
              <a:ext cx="144016" cy="21602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Shape 399"/>
            <p:cNvCxnSpPr/>
            <p:nvPr/>
          </p:nvCxnSpPr>
          <p:spPr>
            <a:xfrm flipH="1">
              <a:off x="4571999" y="3745264"/>
              <a:ext cx="72008" cy="21602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Shape 400"/>
            <p:cNvCxnSpPr/>
            <p:nvPr/>
          </p:nvCxnSpPr>
          <p:spPr>
            <a:xfrm>
              <a:off x="4644007" y="360124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Shape 401"/>
            <p:cNvCxnSpPr/>
            <p:nvPr/>
          </p:nvCxnSpPr>
          <p:spPr>
            <a:xfrm flipH="1" rot="10800000">
              <a:off x="4499992" y="3601247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02" name="Shape 402"/>
          <p:cNvGrpSpPr/>
          <p:nvPr/>
        </p:nvGrpSpPr>
        <p:grpSpPr>
          <a:xfrm flipH="1" rot="8327644">
            <a:off x="2800867" y="1442342"/>
            <a:ext cx="3698233" cy="3989720"/>
            <a:chOff x="2555875" y="2204156"/>
            <a:chExt cx="3805695" cy="3089300"/>
          </a:xfrm>
        </p:grpSpPr>
        <p:sp>
          <p:nvSpPr>
            <p:cNvPr id="403" name="Shape 403"/>
            <p:cNvSpPr/>
            <p:nvPr/>
          </p:nvSpPr>
          <p:spPr>
            <a:xfrm>
              <a:off x="6144082" y="2925366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445498" y="4868887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879746" y="4747871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4483546" y="5148994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2771775" y="47244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2555875" y="28527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5669626" y="2781300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4427537" y="2205038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904585" y="2204156"/>
              <a:ext cx="217487" cy="14446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CC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2" name="Shape 412"/>
          <p:cNvSpPr/>
          <p:nvPr/>
        </p:nvSpPr>
        <p:spPr>
          <a:xfrm rot="5400000">
            <a:off x="4558386" y="3147955"/>
            <a:ext cx="169361" cy="549164"/>
          </a:xfrm>
          <a:prstGeom prst="arc">
            <a:avLst>
              <a:gd fmla="val 16266446" name="adj1"/>
              <a:gd fmla="val 5408790" name="adj2"/>
            </a:avLst>
          </a:prstGeom>
          <a:noFill/>
          <a:ln cap="flat" cmpd="sng" w="38100">
            <a:solidFill>
              <a:srgbClr val="37CB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/>
          <p:nvPr/>
        </p:nvSpPr>
        <p:spPr>
          <a:xfrm rot="5400000">
            <a:off x="4554768" y="3161394"/>
            <a:ext cx="174444" cy="565640"/>
          </a:xfrm>
          <a:prstGeom prst="arc">
            <a:avLst>
              <a:gd fmla="val 5539178" name="adj1"/>
              <a:gd fmla="val 16097651" name="adj2"/>
            </a:avLst>
          </a:prstGeom>
          <a:noFill/>
          <a:ln cap="flat" cmpd="sng" w="25400">
            <a:solidFill>
              <a:srgbClr val="37CBFF">
                <a:alpha val="34901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3059832" y="260647"/>
            <a:ext cx="3672407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 Celeste Norte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2706266" y="6002123"/>
            <a:ext cx="3953965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 Celeste Sul</a:t>
            </a:r>
          </a:p>
        </p:txBody>
      </p:sp>
      <p:sp>
        <p:nvSpPr>
          <p:cNvPr id="416" name="Shape 416"/>
          <p:cNvSpPr/>
          <p:nvPr/>
        </p:nvSpPr>
        <p:spPr>
          <a:xfrm rot="6957849">
            <a:off x="3497161" y="1239976"/>
            <a:ext cx="2232644" cy="4669769"/>
          </a:xfrm>
          <a:prstGeom prst="arc">
            <a:avLst>
              <a:gd fmla="val 16092204" name="adj1"/>
              <a:gd fmla="val 5376935" name="adj2"/>
            </a:avLst>
          </a:prstGeom>
          <a:noFill/>
          <a:ln cap="flat" cmpd="sng" w="889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Shape 417"/>
          <p:cNvGrpSpPr/>
          <p:nvPr/>
        </p:nvGrpSpPr>
        <p:grpSpPr>
          <a:xfrm rot="-3257524">
            <a:off x="2801668" y="3580265"/>
            <a:ext cx="837238" cy="855157"/>
            <a:chOff x="7100825" y="2059483"/>
            <a:chExt cx="636551" cy="636551"/>
          </a:xfrm>
        </p:grpSpPr>
        <p:sp>
          <p:nvSpPr>
            <p:cNvPr id="418" name="Shape 418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7000">
                  <a:srgbClr val="FFFFCC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0" name="Shape 420"/>
          <p:cNvSpPr txBox="1"/>
          <p:nvPr/>
        </p:nvSpPr>
        <p:spPr>
          <a:xfrm>
            <a:off x="7055767" y="2996951"/>
            <a:ext cx="2088232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Equador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Celeste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611560" y="2348880"/>
            <a:ext cx="201622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Eclíptica</a:t>
            </a:r>
          </a:p>
        </p:txBody>
      </p:sp>
      <p:grpSp>
        <p:nvGrpSpPr>
          <p:cNvPr id="422" name="Shape 422"/>
          <p:cNvGrpSpPr/>
          <p:nvPr/>
        </p:nvGrpSpPr>
        <p:grpSpPr>
          <a:xfrm rot="-3257524">
            <a:off x="4327966" y="792376"/>
            <a:ext cx="636550" cy="636550"/>
            <a:chOff x="7100825" y="2059483"/>
            <a:chExt cx="636551" cy="636551"/>
          </a:xfrm>
        </p:grpSpPr>
        <p:sp>
          <p:nvSpPr>
            <p:cNvPr id="423" name="Shape 423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25" name="Shape 425"/>
          <p:cNvGrpSpPr/>
          <p:nvPr/>
        </p:nvGrpSpPr>
        <p:grpSpPr>
          <a:xfrm rot="7542476">
            <a:off x="4330163" y="5492517"/>
            <a:ext cx="636550" cy="636550"/>
            <a:chOff x="7100825" y="2059483"/>
            <a:chExt cx="636551" cy="636551"/>
          </a:xfrm>
        </p:grpSpPr>
        <p:sp>
          <p:nvSpPr>
            <p:cNvPr id="426" name="Shape 426"/>
            <p:cNvSpPr/>
            <p:nvPr/>
          </p:nvSpPr>
          <p:spPr>
            <a:xfrm>
              <a:off x="7348685" y="2310780"/>
              <a:ext cx="142875" cy="144462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7100825" y="2059483"/>
              <a:ext cx="636551" cy="636551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428" name="Shape 428"/>
          <p:cNvCxnSpPr/>
          <p:nvPr/>
        </p:nvCxnSpPr>
        <p:spPr>
          <a:xfrm>
            <a:off x="4572000" y="4778308"/>
            <a:ext cx="432047" cy="144016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429" name="Shape 429"/>
          <p:cNvGrpSpPr/>
          <p:nvPr/>
        </p:nvGrpSpPr>
        <p:grpSpPr>
          <a:xfrm>
            <a:off x="3923927" y="4221087"/>
            <a:ext cx="864095" cy="899959"/>
            <a:chOff x="7618447" y="2832375"/>
            <a:chExt cx="864095" cy="899959"/>
          </a:xfrm>
        </p:grpSpPr>
        <p:grpSp>
          <p:nvGrpSpPr>
            <p:cNvPr id="430" name="Shape 430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431" name="Shape 431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Shape 433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6" name="Shape 436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37" name="Shape 437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Shape 438"/>
          <p:cNvSpPr txBox="1"/>
          <p:nvPr/>
        </p:nvSpPr>
        <p:spPr>
          <a:xfrm>
            <a:off x="2555775" y="4027710"/>
            <a:ext cx="86409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pt-BR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♎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5364087" y="2132856"/>
            <a:ext cx="72008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CC"/>
                </a:solidFill>
              </a:rPr>
              <a:t>Rotação</a:t>
            </a:r>
          </a:p>
        </p:txBody>
      </p:sp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275" y="1752600"/>
            <a:ext cx="5401450" cy="38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CC"/>
                </a:solidFill>
              </a:rPr>
              <a:t>Translação</a:t>
            </a:r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25" y="1752600"/>
            <a:ext cx="8610942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