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59" r:id="rId6"/>
    <p:sldId id="261" r:id="rId7"/>
    <p:sldId id="263" r:id="rId8"/>
    <p:sldId id="262" r:id="rId9"/>
    <p:sldId id="275" r:id="rId10"/>
    <p:sldId id="264" r:id="rId11"/>
    <p:sldId id="265" r:id="rId12"/>
    <p:sldId id="266" r:id="rId13"/>
    <p:sldId id="274" r:id="rId14"/>
    <p:sldId id="276" r:id="rId15"/>
    <p:sldId id="277" r:id="rId16"/>
    <p:sldId id="278" r:id="rId17"/>
    <p:sldId id="268" r:id="rId18"/>
    <p:sldId id="269" r:id="rId19"/>
    <p:sldId id="271" r:id="rId20"/>
    <p:sldId id="270" r:id="rId21"/>
    <p:sldId id="272" r:id="rId22"/>
    <p:sldId id="273" r:id="rId23"/>
    <p:sldId id="279" r:id="rId24"/>
    <p:sldId id="280" r:id="rId25"/>
    <p:sldId id="281" r:id="rId26"/>
    <p:sldId id="282" r:id="rId27"/>
    <p:sldId id="284" r:id="rId28"/>
    <p:sldId id="283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96DB-6C67-4911-B548-810336BE9E75}" type="datetimeFigureOut">
              <a:rPr lang="pt-BR" smtClean="0"/>
              <a:t>26/11/2016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09AC-318D-4C2B-ACD0-4D6885BDA8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6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96DB-6C67-4911-B548-810336BE9E75}" type="datetimeFigureOut">
              <a:rPr lang="pt-BR" smtClean="0"/>
              <a:t>26/11/2016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09AC-318D-4C2B-ACD0-4D6885BDA8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84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96DB-6C67-4911-B548-810336BE9E75}" type="datetimeFigureOut">
              <a:rPr lang="pt-BR" smtClean="0"/>
              <a:t>26/11/2016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09AC-318D-4C2B-ACD0-4D6885BDA8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13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96DB-6C67-4911-B548-810336BE9E75}" type="datetimeFigureOut">
              <a:rPr lang="pt-BR" smtClean="0"/>
              <a:t>26/11/2016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09AC-318D-4C2B-ACD0-4D6885BDA8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98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96DB-6C67-4911-B548-810336BE9E75}" type="datetimeFigureOut">
              <a:rPr lang="pt-BR" smtClean="0"/>
              <a:t>26/11/2016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09AC-318D-4C2B-ACD0-4D6885BDA8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4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96DB-6C67-4911-B548-810336BE9E75}" type="datetimeFigureOut">
              <a:rPr lang="pt-BR" smtClean="0"/>
              <a:t>26/11/2016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09AC-318D-4C2B-ACD0-4D6885BDA8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20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96DB-6C67-4911-B548-810336BE9E75}" type="datetimeFigureOut">
              <a:rPr lang="pt-BR" smtClean="0"/>
              <a:t>26/11/2016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09AC-318D-4C2B-ACD0-4D6885BDA8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00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96DB-6C67-4911-B548-810336BE9E75}" type="datetimeFigureOut">
              <a:rPr lang="pt-BR" smtClean="0"/>
              <a:t>26/11/2016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09AC-318D-4C2B-ACD0-4D6885BDA8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98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96DB-6C67-4911-B548-810336BE9E75}" type="datetimeFigureOut">
              <a:rPr lang="pt-BR" smtClean="0"/>
              <a:t>26/11/2016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09AC-318D-4C2B-ACD0-4D6885BDA8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32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96DB-6C67-4911-B548-810336BE9E75}" type="datetimeFigureOut">
              <a:rPr lang="pt-BR" smtClean="0"/>
              <a:t>26/11/2016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09AC-318D-4C2B-ACD0-4D6885BDA8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11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96DB-6C67-4911-B548-810336BE9E75}" type="datetimeFigureOut">
              <a:rPr lang="pt-BR" smtClean="0"/>
              <a:t>26/11/2016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09AC-318D-4C2B-ACD0-4D6885BDA8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05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C96DB-6C67-4911-B548-810336BE9E75}" type="datetimeFigureOut">
              <a:rPr lang="pt-BR" smtClean="0"/>
              <a:t>26/11/2016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B09AC-318D-4C2B-ACD0-4D6885BDA8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22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26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87517"/>
          </a:xfrm>
        </p:spPr>
      </p:pic>
    </p:spTree>
    <p:extLst>
      <p:ext uri="{BB962C8B-B14F-4D97-AF65-F5344CB8AC3E}">
        <p14:creationId xmlns:p14="http://schemas.microsoft.com/office/powerpoint/2010/main" val="307107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632848" cy="1143000"/>
          </a:xfrm>
        </p:spPr>
        <p:txBody>
          <a:bodyPr>
            <a:noAutofit/>
          </a:bodyPr>
          <a:lstStyle/>
          <a:p>
            <a:r>
              <a:rPr lang="pt-BR" sz="13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O Big Bounce </a:t>
            </a:r>
            <a:endParaRPr lang="pt-BR" sz="13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627784" y="4005064"/>
            <a:ext cx="4176464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8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 Grande Salto</a:t>
            </a:r>
            <a:endParaRPr lang="pt-BR" sz="48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512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Essa teoria é uma junção das teorias do Big Bang e Big Crunch. </a:t>
            </a:r>
          </a:p>
          <a:p>
            <a:pPr marL="0" indent="0" algn="ctr">
              <a:buNone/>
            </a:pP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 Big Bounce considera o universo como sendo cíclico ou oscilatório, assim se expandiria e se contrairia eternamente </a:t>
            </a:r>
            <a:endParaRPr lang="pt-BR" sz="44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089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4"/>
          <a:stretch/>
        </p:blipFill>
        <p:spPr>
          <a:xfrm>
            <a:off x="671435" y="0"/>
            <a:ext cx="7861005" cy="6869442"/>
          </a:xfrm>
        </p:spPr>
      </p:pic>
    </p:spTree>
    <p:extLst>
      <p:ext uri="{BB962C8B-B14F-4D97-AF65-F5344CB8AC3E}">
        <p14:creationId xmlns:p14="http://schemas.microsoft.com/office/powerpoint/2010/main" val="379598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 problema das teorias do Big 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Crunch 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 do Big Bounce é que ambas dizem que o universo irá parar de expandir para se contrair. </a:t>
            </a:r>
          </a:p>
          <a:p>
            <a:pPr marL="0" indent="0" algn="ctr">
              <a:buNone/>
            </a:pP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Porém segundo os estudos o universo está expandindo de forma acelerada e dessa forma não possui indícios de que ele irá retroceder. </a:t>
            </a:r>
          </a:p>
        </p:txBody>
      </p:sp>
    </p:spTree>
    <p:extLst>
      <p:ext uri="{BB962C8B-B14F-4D97-AF65-F5344CB8AC3E}">
        <p14:creationId xmlns:p14="http://schemas.microsoft.com/office/powerpoint/2010/main" val="364201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Além disso para tal fenômeno ocorrer seria necessário que o universo fosse “fechado”, como um balão que enche e esvazia. </a:t>
            </a:r>
          </a:p>
          <a:p>
            <a:pPr marL="0" indent="0" algn="ctr">
              <a:buNone/>
            </a:pP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 por enquanto não sabemos ao certo a real geometria do 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Universo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237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iovanaCalisto\Documents\ASTRONOMIA\SA - Destino do Universo\Captur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5" y="1196752"/>
            <a:ext cx="913880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03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632848" cy="1143000"/>
          </a:xfrm>
        </p:spPr>
        <p:txBody>
          <a:bodyPr>
            <a:noAutofit/>
          </a:bodyPr>
          <a:lstStyle/>
          <a:p>
            <a:r>
              <a:rPr lang="pt-BR" sz="13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O Big Freeze </a:t>
            </a:r>
            <a:endParaRPr lang="pt-BR" sz="13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123728" y="4005064"/>
            <a:ext cx="5184576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8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 Grande Congelamento</a:t>
            </a:r>
            <a:endParaRPr lang="pt-BR" sz="48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858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Ao contrario das outras teorias no Big Freeze o 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Universo 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não para de expandir, continua crescendo eternamente. </a:t>
            </a:r>
          </a:p>
          <a:p>
            <a:pPr marL="0" indent="0" algn="ctr">
              <a:buNone/>
            </a:pP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Essa teoria depende dos efeitos da energia escura no 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Universo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  <a:endParaRPr lang="pt-BR" sz="44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951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8352928" cy="302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Segundo o Big Bang, conforme o 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Universo 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foi se expandindo ele foi resfriando. Então em uma expansão eterna o 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Universo 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tenderia e esfriar cada vez mais, chegando próximo do zero absoluto.</a:t>
            </a:r>
          </a:p>
          <a:p>
            <a:pPr marL="0" indent="0" algn="ctr">
              <a:buNone/>
            </a:pPr>
            <a:endParaRPr lang="pt-BR" sz="44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36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632848" cy="3688803"/>
          </a:xfrm>
        </p:spPr>
        <p:txBody>
          <a:bodyPr>
            <a:noAutofit/>
          </a:bodyPr>
          <a:lstStyle/>
          <a:p>
            <a:r>
              <a:rPr lang="pt-BR" sz="13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O Destino do </a:t>
            </a:r>
            <a:br>
              <a:rPr lang="pt-BR" sz="13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pt-BR" sz="13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Universo</a:t>
            </a:r>
            <a:endParaRPr lang="pt-BR" sz="13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627"/>
            <a:ext cx="1800200" cy="153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6252297" y="1537857"/>
            <a:ext cx="289170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+mn-lt"/>
              </a:rPr>
              <a:t>Centro de Divulgação da Astronomia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+mn-lt"/>
              </a:rPr>
              <a:t>Observatório Dietrich Schiel</a:t>
            </a:r>
          </a:p>
        </p:txBody>
      </p:sp>
      <p:pic>
        <p:nvPicPr>
          <p:cNvPr id="1030" name="Picture 6" descr="Resultado de imagem para logo cdcc u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8002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0" y="1540397"/>
            <a:ext cx="289170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+mn-lt"/>
              </a:rPr>
              <a:t>Centro de Divulgação Cientifica e Cultural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623731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latin typeface="+mn-lt"/>
              </a:rPr>
              <a:t>Giovana C. Bertolino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+mn-lt"/>
              </a:rPr>
              <a:t>g</a:t>
            </a:r>
            <a:r>
              <a:rPr lang="pt-BR" dirty="0" smtClean="0">
                <a:solidFill>
                  <a:schemeClr val="bg1"/>
                </a:solidFill>
                <a:latin typeface="+mn-lt"/>
              </a:rPr>
              <a:t>iovana.bertolino@usp.br</a:t>
            </a:r>
            <a:endParaRPr lang="pt-BR" b="1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769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GiovanaCalisto\Documents\ASTRONOMIA\SA - Destino do Universo\big free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5249869" cy="617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30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632848" cy="1143000"/>
          </a:xfrm>
        </p:spPr>
        <p:txBody>
          <a:bodyPr>
            <a:noAutofit/>
          </a:bodyPr>
          <a:lstStyle/>
          <a:p>
            <a:r>
              <a:rPr lang="pt-BR" sz="13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O Big Rip </a:t>
            </a:r>
            <a:endParaRPr lang="pt-BR" sz="13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123728" y="4005064"/>
            <a:ext cx="5184576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8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 Grande Ruptura</a:t>
            </a:r>
            <a:endParaRPr lang="pt-BR" sz="48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134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8352928" cy="302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 teoria do Big Rip também considera que o 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Universo 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continuará se expandindo eternamente, a diferença para o Big Freeze é que a taxa de expansão irá aumentar muito.  </a:t>
            </a:r>
          </a:p>
          <a:p>
            <a:pPr marL="0" indent="0" algn="ctr">
              <a:buNone/>
            </a:pPr>
            <a:endParaRPr lang="pt-BR" sz="44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086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ovanaCalisto\Documents\ASTRONOMIA\SA - Destino do Universo\1-1-popular-the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10" y="404664"/>
            <a:ext cx="9180000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99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Hoje sabemos que o 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Universo 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está aumentando, porém a gravidade entre os corpos não deixa que essa expansão seja rápida de mais. </a:t>
            </a:r>
          </a:p>
          <a:p>
            <a:pPr marL="0" indent="0" algn="ctr">
              <a:buNone/>
            </a:pP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No Big Rip a gravidade já não consegue deter a expansão, que aumenta tanto que expande a própria matéria em si, separando até mesmo os átomos. </a:t>
            </a:r>
            <a:endParaRPr lang="pt-BR" sz="44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13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iovanaCalisto\Documents\ASTRONOMIA\SA - Destino do Universo\20070126195545!Big_ri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09817"/>
            <a:ext cx="8820472" cy="670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64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39337" y="980728"/>
            <a:ext cx="8352928" cy="5256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 destino correto do nosso 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Universo 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depende de sua densidade: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Se a densidade for  maior que uma taxa crítica, o 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Universo 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terá matéria suficiente para parar a expansão e se contrair.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Se for menor, a matéria não terá força para deter a expansão e o 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Universo 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expandirá eternamente. </a:t>
            </a:r>
            <a:endParaRPr lang="pt-BR" sz="44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043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GiovanaCalisto\Documents\ASTRONOMIA\SA - Destino do Universo\bigbang_bigcrunch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9482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84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67544" y="980728"/>
            <a:ext cx="8352928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Pesquisas atuais sugerem que a densidade do 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Universo 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é praticamente igual a essa faixa crítica.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Nesse cenário o </a:t>
            </a:r>
            <a:r>
              <a:rPr lang="pt-BR" sz="44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niverso 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expandirá para sempre, mas somente com um bom entendimento da energia escura poderemos dizer com certeza qual o fim do 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Universo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44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083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iovanaCalisto\Documents\ASTRONOMIA\SA - Destino do Universo\big-b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73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pt-BR" sz="48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“ O Universo é realmente infinito ou é apenas muito grande? É eterno ou apenas de longa duração?...”</a:t>
            </a:r>
          </a:p>
          <a:p>
            <a:pPr marL="0" indent="0" algn="ctr">
              <a:lnSpc>
                <a:spcPct val="200000"/>
              </a:lnSpc>
              <a:buNone/>
            </a:pPr>
            <a:endParaRPr lang="pt-BR" sz="48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868144" y="5589240"/>
            <a:ext cx="262778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Stephen Hawking</a:t>
            </a:r>
          </a:p>
        </p:txBody>
      </p:sp>
    </p:spTree>
    <p:extLst>
      <p:ext uri="{BB962C8B-B14F-4D97-AF65-F5344CB8AC3E}">
        <p14:creationId xmlns:p14="http://schemas.microsoft.com/office/powerpoint/2010/main" val="217247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395536" y="188640"/>
            <a:ext cx="8352928" cy="64087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Referências - Digitais</a:t>
            </a:r>
          </a:p>
          <a:p>
            <a:pPr marL="0" indent="0" algn="ctr">
              <a:buNone/>
            </a:pPr>
            <a:r>
              <a:rPr lang="pt-BR" sz="2000" u="sng" dirty="0">
                <a:solidFill>
                  <a:schemeClr val="bg1"/>
                </a:solidFill>
              </a:rPr>
              <a:t>http://</a:t>
            </a:r>
            <a:r>
              <a:rPr lang="pt-BR" sz="2000" u="sng" dirty="0" smtClean="0">
                <a:solidFill>
                  <a:schemeClr val="bg1"/>
                </a:solidFill>
              </a:rPr>
              <a:t>www.misteriosdouniverso.net/2016/09/o-destino-do-universo.html</a:t>
            </a:r>
          </a:p>
          <a:p>
            <a:pPr marL="0" indent="0" algn="ctr">
              <a:buNone/>
            </a:pPr>
            <a:endParaRPr lang="pt-BR" sz="1400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2000" u="sng" dirty="0">
                <a:solidFill>
                  <a:schemeClr val="bg1"/>
                </a:solidFill>
              </a:rPr>
              <a:t>http://www.astro.iag.usp.br/OCeuQueNosEnvolve.pdf</a:t>
            </a:r>
            <a:r>
              <a:rPr lang="pt-BR" sz="2000" dirty="0">
                <a:solidFill>
                  <a:schemeClr val="bg1"/>
                </a:solidFill>
              </a:rPr>
              <a:t> - pagina </a:t>
            </a:r>
            <a:r>
              <a:rPr lang="pt-BR" sz="2000" dirty="0" smtClean="0">
                <a:solidFill>
                  <a:schemeClr val="bg1"/>
                </a:solidFill>
              </a:rPr>
              <a:t>272</a:t>
            </a:r>
          </a:p>
          <a:p>
            <a:pPr marL="0" indent="0" algn="ctr">
              <a:buNone/>
            </a:pPr>
            <a:endParaRPr lang="pt-BR" sz="1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2000" u="sng" dirty="0">
                <a:solidFill>
                  <a:schemeClr val="bg1"/>
                </a:solidFill>
              </a:rPr>
              <a:t>http://www.astro.iag.usp.br/~</a:t>
            </a:r>
            <a:r>
              <a:rPr lang="pt-BR" sz="2000" u="sng" dirty="0" smtClean="0">
                <a:solidFill>
                  <a:schemeClr val="bg1"/>
                </a:solidFill>
              </a:rPr>
              <a:t>jane/aga215/apostila/cap18.pdf</a:t>
            </a:r>
          </a:p>
          <a:p>
            <a:pPr marL="0" indent="0" algn="ctr">
              <a:buNone/>
            </a:pPr>
            <a:endParaRPr lang="pt-BR" sz="1400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2000" u="sng" dirty="0">
                <a:solidFill>
                  <a:schemeClr val="bg1"/>
                </a:solidFill>
              </a:rPr>
              <a:t>http://astro.if.ufrgs.br/univ/#</a:t>
            </a:r>
            <a:r>
              <a:rPr lang="pt-BR" sz="2000" u="sng" dirty="0" smtClean="0">
                <a:solidFill>
                  <a:schemeClr val="bg1"/>
                </a:solidFill>
              </a:rPr>
              <a:t>dens</a:t>
            </a:r>
          </a:p>
          <a:p>
            <a:pPr marL="0" indent="0" algn="ctr">
              <a:buNone/>
            </a:pPr>
            <a:endParaRPr lang="pt-BR" sz="900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Livros</a:t>
            </a:r>
          </a:p>
          <a:p>
            <a:pPr marL="0" indent="0" algn="ctr">
              <a:buNone/>
            </a:pPr>
            <a:r>
              <a:rPr lang="pt-BR" sz="2000" dirty="0" smtClean="0">
                <a:solidFill>
                  <a:schemeClr val="bg1"/>
                </a:solidFill>
                <a:cs typeface="Arabic Typesetting" panose="03020402040406030203" pitchFamily="66" charset="-78"/>
              </a:rPr>
              <a:t>Uma Breve História do Tempo – Stephen Hawking </a:t>
            </a:r>
          </a:p>
          <a:p>
            <a:pPr marL="0" indent="0" algn="ctr">
              <a:buNone/>
            </a:pPr>
            <a:endParaRPr lang="pt-BR" sz="2000" dirty="0" smtClean="0">
              <a:solidFill>
                <a:schemeClr val="bg1"/>
              </a:solidFill>
              <a:cs typeface="Arabic Typesetting" panose="03020402040406030203" pitchFamily="66" charset="-78"/>
            </a:endParaRPr>
          </a:p>
          <a:p>
            <a:pPr marL="0" indent="0" algn="ctr">
              <a:buNone/>
            </a:pPr>
            <a:r>
              <a:rPr lang="pt-BR" sz="2000" dirty="0" smtClean="0">
                <a:solidFill>
                  <a:schemeClr val="bg1"/>
                </a:solidFill>
                <a:cs typeface="Arabic Typesetting" panose="03020402040406030203" pitchFamily="66" charset="-78"/>
              </a:rPr>
              <a:t>O Universo numa Casca de Noz – Stephen Hawking</a:t>
            </a:r>
          </a:p>
          <a:p>
            <a:pPr marL="0" indent="0" algn="ctr">
              <a:buNone/>
            </a:pPr>
            <a:endParaRPr lang="pt-BR" sz="2000" dirty="0">
              <a:solidFill>
                <a:schemeClr val="bg1"/>
              </a:solidFill>
              <a:cs typeface="Arabic Typesetting" panose="03020402040406030203" pitchFamily="66" charset="-78"/>
            </a:endParaRPr>
          </a:p>
          <a:p>
            <a:pPr marL="0" indent="0" algn="ctr">
              <a:buNone/>
            </a:pPr>
            <a:endParaRPr lang="pt-BR" sz="2000" u="sng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BR" sz="2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BR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BR" sz="2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BR" sz="2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BR" sz="2000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BR" sz="2000" u="sng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BR" sz="4400" dirty="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t-BR" sz="4400" dirty="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t-BR" sz="44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516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395536" y="1046394"/>
            <a:ext cx="8352928" cy="38227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5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Próxima Sessão Astronomia: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5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03 de dezembro</a:t>
            </a:r>
            <a:endParaRPr lang="pt-BR" sz="5400" dirty="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5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Aglomerados</a:t>
            </a:r>
          </a:p>
          <a:p>
            <a:pPr marL="0" indent="0" algn="ctr">
              <a:buNone/>
            </a:pPr>
            <a:r>
              <a:rPr lang="pt-BR" sz="40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Tamires Cristina de Souza</a:t>
            </a:r>
            <a:endParaRPr lang="pt-BR" sz="4000" dirty="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t-BR" sz="44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056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2780928"/>
            <a:ext cx="5112568" cy="1143000"/>
          </a:xfrm>
        </p:spPr>
        <p:txBody>
          <a:bodyPr>
            <a:noAutofit/>
          </a:bodyPr>
          <a:lstStyle/>
          <a:p>
            <a:r>
              <a:rPr lang="pt-BR" sz="13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O Início </a:t>
            </a:r>
            <a:endParaRPr lang="pt-BR" sz="13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246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2592" y="0"/>
            <a:ext cx="4042792" cy="864096"/>
          </a:xfrm>
        </p:spPr>
        <p:txBody>
          <a:bodyPr>
            <a:no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O Big Bang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8136904" cy="5859200"/>
          </a:xfrm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915816" y="836712"/>
            <a:ext cx="309634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6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Grande Explosão</a:t>
            </a:r>
            <a:endParaRPr lang="pt-BR" sz="40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00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Desde o Big Bang já se passaram aproximadamente 15 bilhões de anos, nosso sistema solar se formou a 4,5 bilhões  de anos atrás. </a:t>
            </a:r>
          </a:p>
          <a:p>
            <a:pPr marL="0" indent="0" algn="ctr">
              <a:buNone/>
            </a:pP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Sabemos que nosso Sol um dia deixará de existir, mas e o 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Universo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, qual será seu futuro ? </a:t>
            </a:r>
            <a:endParaRPr lang="pt-BR" sz="44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960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60648"/>
            <a:ext cx="828092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Após os cientistas 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mostraram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que o Big Bang é a teoria mais plausível para o surgimento do Universo, eles passaram a estudar como seria seu fim, formulando quatro principais hipóteses:</a:t>
            </a:r>
          </a:p>
          <a:p>
            <a:pPr marL="0" indent="0" algn="ctr">
              <a:buNone/>
            </a:pP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Big </a:t>
            </a: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Crunch</a:t>
            </a:r>
            <a:endParaRPr lang="pt-BR" sz="4400" dirty="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ctr">
              <a:buNone/>
            </a:pP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Big </a:t>
            </a:r>
            <a:r>
              <a:rPr lang="pt-BR" sz="44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Bounce</a:t>
            </a:r>
            <a:endParaRPr lang="pt-BR" sz="4400" dirty="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ctr">
              <a:buNone/>
            </a:pP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Big Freeze</a:t>
            </a:r>
          </a:p>
          <a:p>
            <a:pPr marL="0" indent="0" algn="ctr">
              <a:buNone/>
            </a:pP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Big Rip</a:t>
            </a:r>
            <a:endParaRPr lang="pt-BR" sz="44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251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7632848" cy="1143000"/>
          </a:xfrm>
        </p:spPr>
        <p:txBody>
          <a:bodyPr>
            <a:noAutofit/>
          </a:bodyPr>
          <a:lstStyle/>
          <a:p>
            <a:r>
              <a:rPr lang="pt-BR" sz="13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O Big Crunch </a:t>
            </a:r>
            <a:endParaRPr lang="pt-BR" sz="13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627784" y="4005064"/>
            <a:ext cx="4176464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8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 Grande Colapso</a:t>
            </a:r>
            <a:endParaRPr lang="pt-BR" sz="48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574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283968" y="260648"/>
            <a:ext cx="4464496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 teoria do Big Crunch vai na contra mão da teoria do Big Bang , segundo ela o Universo começará a se contrair devido a atração gravitacional dos corpos e voltará a singularidade do inicio . </a:t>
            </a:r>
            <a:endParaRPr lang="pt-BR" sz="44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26" name="Picture 2" descr="Resultado de imagem para big crun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" r="71208" b="8255"/>
          <a:stretch/>
        </p:blipFill>
        <p:spPr bwMode="auto">
          <a:xfrm>
            <a:off x="467544" y="332656"/>
            <a:ext cx="3312368" cy="618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95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7036</TotalTime>
  <Words>612</Words>
  <Application>Microsoft Office PowerPoint</Application>
  <PresentationFormat>Apresentação na tela (4:3)</PresentationFormat>
  <Paragraphs>70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Apresentação do PowerPoint</vt:lpstr>
      <vt:lpstr>O Destino do  Universo</vt:lpstr>
      <vt:lpstr>Apresentação do PowerPoint</vt:lpstr>
      <vt:lpstr>O Início </vt:lpstr>
      <vt:lpstr>O Big Bang</vt:lpstr>
      <vt:lpstr>Apresentação do PowerPoint</vt:lpstr>
      <vt:lpstr>Apresentação do PowerPoint</vt:lpstr>
      <vt:lpstr>O Big Crunch </vt:lpstr>
      <vt:lpstr>Apresentação do PowerPoint</vt:lpstr>
      <vt:lpstr>Apresentação do PowerPoint</vt:lpstr>
      <vt:lpstr>O Big Bounce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Big Freeze </vt:lpstr>
      <vt:lpstr>Apresentação do PowerPoint</vt:lpstr>
      <vt:lpstr>Apresentação do PowerPoint</vt:lpstr>
      <vt:lpstr>Apresentação do PowerPoint</vt:lpstr>
      <vt:lpstr>O Big Rip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Giovana Calisto Bertolino</dc:creator>
  <cp:lastModifiedBy>Giovana Calisto Bertolino</cp:lastModifiedBy>
  <cp:revision>36</cp:revision>
  <dcterms:created xsi:type="dcterms:W3CDTF">2016-11-02T17:12:52Z</dcterms:created>
  <dcterms:modified xsi:type="dcterms:W3CDTF">2016-11-27T00:04:03Z</dcterms:modified>
</cp:coreProperties>
</file>