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16" y="510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19/02/2015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tvreplay.com.br/wp-content/uploads/2013/10/SOL-NUVENS-E-CHUVA2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21 de fevereiro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572397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6000" dirty="0" smtClean="0">
                <a:latin typeface="Century Gothic" pitchFamily="34" charset="0"/>
              </a:rPr>
              <a:t>Será que vai chover?</a:t>
            </a: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Jennnifer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Machado Soares </a:t>
            </a:r>
            <a:r>
              <a:rPr lang="pt-BR" sz="1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(jennifer.soares@usp.br)</a:t>
            </a:r>
            <a:endParaRPr lang="pt-BR" sz="1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68207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524725"/>
            <a:ext cx="4824536" cy="627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 </a:t>
            </a:r>
            <a:r>
              <a:rPr lang="pt-BR" sz="2200" dirty="0" smtClean="0">
                <a:latin typeface="Century Gothic" pitchFamily="34" charset="0"/>
              </a:rPr>
              <a:t>Você já se perguntou porque </a:t>
            </a:r>
            <a:r>
              <a:rPr lang="pt-BR" sz="2200" dirty="0" smtClean="0">
                <a:latin typeface="Century Gothic" pitchFamily="34" charset="0"/>
              </a:rPr>
              <a:t>às </a:t>
            </a:r>
            <a:r>
              <a:rPr lang="pt-BR" sz="2200" dirty="0" smtClean="0">
                <a:latin typeface="Century Gothic" pitchFamily="34" charset="0"/>
              </a:rPr>
              <a:t>vezes quando ocorre um vendaval chove, mas </a:t>
            </a:r>
            <a:r>
              <a:rPr lang="pt-BR" sz="2200" dirty="0" smtClean="0">
                <a:latin typeface="Century Gothic" pitchFamily="34" charset="0"/>
              </a:rPr>
              <a:t>em outras isso </a:t>
            </a:r>
            <a:r>
              <a:rPr lang="pt-BR" sz="2200" dirty="0" smtClean="0">
                <a:latin typeface="Century Gothic" pitchFamily="34" charset="0"/>
              </a:rPr>
              <a:t>não ocorre? Por que durante a manhã começa e esquentar, </a:t>
            </a:r>
            <a:r>
              <a:rPr lang="pt-BR" sz="2200" dirty="0" smtClean="0">
                <a:latin typeface="Century Gothic" pitchFamily="34" charset="0"/>
              </a:rPr>
              <a:t>e à </a:t>
            </a:r>
            <a:r>
              <a:rPr lang="pt-BR" sz="2200" dirty="0" smtClean="0">
                <a:latin typeface="Century Gothic" pitchFamily="34" charset="0"/>
              </a:rPr>
              <a:t>noite a temperatura diminui? Será que isso </a:t>
            </a:r>
            <a:r>
              <a:rPr lang="pt-BR" sz="2200" dirty="0" smtClean="0">
                <a:latin typeface="Century Gothic" pitchFamily="34" charset="0"/>
              </a:rPr>
              <a:t>ocorre apenas no </a:t>
            </a:r>
            <a:r>
              <a:rPr lang="pt-BR" sz="2200" dirty="0" smtClean="0">
                <a:latin typeface="Century Gothic" pitchFamily="34" charset="0"/>
              </a:rPr>
              <a:t>Brasil ou </a:t>
            </a:r>
            <a:r>
              <a:rPr lang="pt-BR" sz="2200" dirty="0" smtClean="0">
                <a:latin typeface="Century Gothic" pitchFamily="34" charset="0"/>
              </a:rPr>
              <a:t>acontece em </a:t>
            </a:r>
            <a:r>
              <a:rPr lang="pt-BR" sz="2200" dirty="0" smtClean="0">
                <a:latin typeface="Century Gothic" pitchFamily="34" charset="0"/>
              </a:rPr>
              <a:t>outros lugares da </a:t>
            </a:r>
            <a:r>
              <a:rPr lang="pt-BR" sz="2200" dirty="0" smtClean="0">
                <a:latin typeface="Century Gothic" pitchFamily="34" charset="0"/>
              </a:rPr>
              <a:t>Terra ou mesmo </a:t>
            </a:r>
            <a:r>
              <a:rPr lang="pt-BR" sz="2200" dirty="0" smtClean="0">
                <a:latin typeface="Century Gothic" pitchFamily="34" charset="0"/>
              </a:rPr>
              <a:t>em outros planetas? 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</a:t>
            </a:r>
            <a:r>
              <a:rPr lang="pt-BR" sz="2200" dirty="0" smtClean="0">
                <a:latin typeface="Century Gothic" pitchFamily="34" charset="0"/>
              </a:rPr>
              <a:t>Sessão Astronomia desta semana, a palestrante abordará essas </a:t>
            </a:r>
            <a:r>
              <a:rPr lang="pt-BR" sz="2200" dirty="0" smtClean="0">
                <a:latin typeface="Century Gothic" pitchFamily="34" charset="0"/>
              </a:rPr>
              <a:t>e outras questões a respeito do </a:t>
            </a:r>
            <a:r>
              <a:rPr lang="pt-BR" sz="2200" dirty="0" smtClean="0">
                <a:latin typeface="Century Gothic" pitchFamily="34" charset="0"/>
              </a:rPr>
              <a:t>clima e do tempo de diversos lugares da </a:t>
            </a:r>
            <a:r>
              <a:rPr lang="pt-BR" sz="2200" dirty="0" smtClean="0">
                <a:latin typeface="Century Gothic" pitchFamily="34" charset="0"/>
              </a:rPr>
              <a:t>Terra</a:t>
            </a:r>
            <a:r>
              <a:rPr lang="pt-BR" sz="2200" dirty="0" smtClean="0">
                <a:latin typeface="Century Gothic" pitchFamily="34" charset="0"/>
              </a:rPr>
              <a:t> </a:t>
            </a:r>
            <a:r>
              <a:rPr lang="pt-BR" sz="2200" dirty="0" smtClean="0">
                <a:latin typeface="Century Gothic" pitchFamily="34" charset="0"/>
              </a:rPr>
              <a:t>e do Sistema Solar.</a:t>
            </a:r>
            <a:endParaRPr lang="pt-BR" sz="2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997333"/>
            <a:ext cx="5026492" cy="1220900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r>
              <a:rPr lang="pt-BR" sz="1400" dirty="0" smtClean="0">
                <a:latin typeface="Century Gothic" pitchFamily="34" charset="0"/>
              </a:rPr>
              <a:t>Fonte da imagem: </a:t>
            </a:r>
            <a:endParaRPr lang="pt-BR" sz="1400" dirty="0" smtClean="0">
              <a:latin typeface="Century Gothic" pitchFamily="34" charset="0"/>
            </a:endParaRPr>
          </a:p>
          <a:p>
            <a:r>
              <a:rPr lang="pt-BR" sz="14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www.tvreplay.com.br/wp-content/uploads/2013/10/SOL-NUVENS-E-CHUVA2.png</a:t>
            </a:r>
            <a:endParaRPr lang="pt-BR" sz="1400" dirty="0" smtClean="0">
              <a:latin typeface="Century Gothic" pitchFamily="34" charset="0"/>
            </a:endParaRPr>
          </a:p>
          <a:p>
            <a:endParaRPr lang="pt-BR" sz="1400" dirty="0" smtClean="0">
              <a:latin typeface="Century Gothic" pitchFamily="34" charset="0"/>
            </a:endParaRPr>
          </a:p>
          <a:p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365485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Picture 4" descr="http://www.tvreplay.com.br/wp-content/uploads/2013/10/SOL-NUVENS-E-CHUVA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6014" y="8027988"/>
            <a:ext cx="5040560" cy="4540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142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259</cp:revision>
  <dcterms:created xsi:type="dcterms:W3CDTF">2012-01-24T12:22:50Z</dcterms:created>
  <dcterms:modified xsi:type="dcterms:W3CDTF">2015-02-19T13:14:00Z</dcterms:modified>
</cp:coreProperties>
</file>