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3162" y="-126"/>
      </p:cViewPr>
      <p:guideLst>
        <p:guide orient="horz" pos="5058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30/03/2015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30/03/2015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30/03/2015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4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abril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2015,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às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XX:XX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884115" y="4284365"/>
            <a:ext cx="9899003" cy="22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/>
            </a:r>
            <a:b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</a:b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</a:t>
            </a: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:</a:t>
            </a:r>
            <a:endParaRPr lang="pt-BR" sz="16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308701"/>
            <a:ext cx="4933311" cy="669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Sinopse: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18022" y="12709301"/>
            <a:ext cx="4680520" cy="482236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200" dirty="0" smtClean="0">
                <a:latin typeface="Century Gothic" pitchFamily="34" charset="0"/>
              </a:rPr>
              <a:t/>
            </a:r>
            <a:br>
              <a:rPr lang="pt-BR" sz="1200" dirty="0" smtClean="0">
                <a:latin typeface="Century Gothic" pitchFamily="34" charset="0"/>
              </a:rPr>
            </a:br>
            <a:endParaRPr lang="pt-BR" sz="1200" dirty="0">
              <a:solidFill>
                <a:srgbClr val="D09606"/>
              </a:solidFill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4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221469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521978" y="9252917"/>
            <a:ext cx="102971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/>
              <a:t>Não haverá Palestra devido ao Feriado de Páscoa</a:t>
            </a:r>
          </a:p>
          <a:p>
            <a:endParaRPr lang="pt-BR" sz="3600" dirty="0" smtClean="0"/>
          </a:p>
          <a:p>
            <a:r>
              <a:rPr lang="pt-BR" sz="3600" dirty="0" smtClean="0"/>
              <a:t>Dias 3, 4 e 5 de abril nós estaremos fechados.</a:t>
            </a:r>
          </a:p>
          <a:p>
            <a:endParaRPr lang="pt-BR" sz="3600" dirty="0" smtClean="0"/>
          </a:p>
          <a:p>
            <a:r>
              <a:rPr lang="pt-BR" sz="3600" dirty="0" smtClean="0"/>
              <a:t>Que tenham uma boa comemoração em Família!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</TotalTime>
  <Words>62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Jorge</cp:lastModifiedBy>
  <cp:revision>233</cp:revision>
  <dcterms:created xsi:type="dcterms:W3CDTF">2012-01-24T12:22:50Z</dcterms:created>
  <dcterms:modified xsi:type="dcterms:W3CDTF">2015-03-30T11:44:39Z</dcterms:modified>
</cp:coreProperties>
</file>