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64" y="1146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jpl.nasa.gov/multimedia/slideshows/voyager-200605/index.cf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60229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15 de Agosto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57983" y="4500389"/>
            <a:ext cx="1022513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6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Sondas </a:t>
            </a:r>
            <a:r>
              <a:rPr lang="pt-BR" sz="6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Espaciais Pioneiras</a:t>
            </a:r>
            <a: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endParaRPr lang="pt-BR" sz="3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</a:t>
            </a: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: </a:t>
            </a:r>
            <a:r>
              <a:rPr lang="pt-BR" sz="2800" dirty="0" smtClean="0">
                <a:latin typeface="Century Gothic" pitchFamily="34" charset="0"/>
              </a:rPr>
              <a:t>Jéssica Cristina Ramos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2000" dirty="0" smtClean="0">
                <a:latin typeface="Century Gothic" pitchFamily="34" charset="0"/>
              </a:rPr>
              <a:t>jessica.ramos@usp.br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701998" y="12785126"/>
            <a:ext cx="5040560" cy="1436343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200" dirty="0" smtClean="0">
                <a:latin typeface="Century Gothic" pitchFamily="34" charset="0"/>
              </a:rPr>
              <a:t>As sondas gêmeas </a:t>
            </a:r>
            <a:r>
              <a:rPr lang="pt-BR" sz="1200" dirty="0" err="1" smtClean="0">
                <a:latin typeface="Century Gothic" pitchFamily="34" charset="0"/>
              </a:rPr>
              <a:t>Voyager</a:t>
            </a:r>
            <a:r>
              <a:rPr lang="pt-BR" sz="1200" dirty="0" smtClean="0">
                <a:latin typeface="Century Gothic" pitchFamily="34" charset="0"/>
              </a:rPr>
              <a:t> </a:t>
            </a:r>
            <a:r>
              <a:rPr lang="pt-BR" sz="1200" dirty="0" smtClean="0">
                <a:latin typeface="Century Gothic" pitchFamily="34" charset="0"/>
              </a:rPr>
              <a:t>foram </a:t>
            </a:r>
            <a:r>
              <a:rPr lang="pt-BR" sz="1200" dirty="0" smtClean="0">
                <a:latin typeface="Century Gothic" pitchFamily="34" charset="0"/>
              </a:rPr>
              <a:t>lançadas em </a:t>
            </a:r>
            <a:r>
              <a:rPr lang="pt-BR" sz="1200" dirty="0" smtClean="0">
                <a:latin typeface="Century Gothic" pitchFamily="34" charset="0"/>
              </a:rPr>
              <a:t>agosto </a:t>
            </a:r>
            <a:r>
              <a:rPr lang="pt-BR" sz="1200" dirty="0" smtClean="0">
                <a:latin typeface="Century Gothic" pitchFamily="34" charset="0"/>
              </a:rPr>
              <a:t>e </a:t>
            </a:r>
            <a:r>
              <a:rPr lang="pt-BR" sz="1200" dirty="0" smtClean="0">
                <a:latin typeface="Century Gothic" pitchFamily="34" charset="0"/>
              </a:rPr>
              <a:t>setembro </a:t>
            </a:r>
            <a:r>
              <a:rPr lang="pt-BR" sz="1200" dirty="0" smtClean="0">
                <a:latin typeface="Century Gothic" pitchFamily="34" charset="0"/>
              </a:rPr>
              <a:t>de 1977 para explorar os gigantes gasosos e os limites exteriores do Sistema </a:t>
            </a:r>
            <a:r>
              <a:rPr lang="pt-BR" sz="1200" dirty="0" smtClean="0">
                <a:latin typeface="Century Gothic" pitchFamily="34" charset="0"/>
              </a:rPr>
              <a:t>Solar e até hoje estão enviando sinais. Fonte da imagem: </a:t>
            </a:r>
            <a:endParaRPr lang="pt-BR" sz="1200" dirty="0" smtClean="0">
              <a:latin typeface="Century Gothic" pitchFamily="34" charset="0"/>
            </a:endParaRPr>
          </a:p>
          <a:p>
            <a:pPr algn="just"/>
            <a:r>
              <a:rPr lang="pt-BR" sz="1200" dirty="0" smtClean="0">
                <a:latin typeface="Century Gothic" pitchFamily="34" charset="0"/>
                <a:hlinkClick r:id="rId4"/>
              </a:rPr>
              <a:t>http://</a:t>
            </a:r>
            <a:r>
              <a:rPr lang="pt-BR" sz="1200" dirty="0" smtClean="0">
                <a:latin typeface="Century Gothic" pitchFamily="34" charset="0"/>
                <a:hlinkClick r:id="rId4"/>
              </a:rPr>
              <a:t>www.jpl.nasa.gov/multimedia/slideshows/voyager-200605/index.</a:t>
            </a:r>
            <a:r>
              <a:rPr lang="pt-BR" sz="1200" dirty="0" err="1" smtClean="0">
                <a:latin typeface="Century Gothic" pitchFamily="34" charset="0"/>
                <a:hlinkClick r:id="rId4"/>
              </a:rPr>
              <a:t>cfm</a:t>
            </a:r>
            <a:endParaRPr lang="pt-BR" sz="1200" dirty="0" smtClean="0">
              <a:latin typeface="Century Gothic" pitchFamily="34" charset="0"/>
            </a:endParaRPr>
          </a:p>
          <a:p>
            <a:pPr algn="just"/>
            <a:endParaRPr lang="pt-BR" sz="14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774006" y="14509501"/>
            <a:ext cx="9865096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740749"/>
            <a:ext cx="4752528" cy="626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Sinopse:</a:t>
            </a:r>
          </a:p>
          <a:p>
            <a:endParaRPr lang="pt-BR" sz="2000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   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Conquistar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o espaço sempre foi um grande sonho da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Humanidade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, uma missão nada fácil,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mas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no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mínimo,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inspiradora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. Desde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que Estados Unidos e União Soviética deram o ponta pé inicial,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ainda na Guerra Fria na década de 1950, muita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coisa aconteceu, grandes descobertas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foram e continuam sendo feitas em nosso sistema planetário  por sondas interplanetárias.</a:t>
            </a:r>
            <a:endParaRPr lang="pt-BR" sz="2000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pt-BR" sz="2000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    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Na Sessão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A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stronomia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deste sábado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a palestrante abordará as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sondas pioneiras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na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exploração espacial, e entender como a história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da exploração espacial começou.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+mj-lt"/>
                <a:cs typeface="Aharoni" pitchFamily="2" charset="-79"/>
              </a:rPr>
              <a:t>     </a:t>
            </a:r>
            <a:endParaRPr lang="pt-BR" sz="2000" b="1" dirty="0" smtClean="0">
              <a:solidFill>
                <a:srgbClr val="000000"/>
              </a:solidFill>
              <a:latin typeface="+mj-lt"/>
              <a:ea typeface="Calibri" pitchFamily="34" charset="0"/>
              <a:cs typeface="Aharoni" pitchFamily="2" charset="-79"/>
            </a:endParaRPr>
          </a:p>
          <a:p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vigor\Desktop\slide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402" r="7087"/>
          <a:stretch>
            <a:fillRect/>
          </a:stretch>
        </p:blipFill>
        <p:spPr bwMode="auto">
          <a:xfrm>
            <a:off x="774006" y="7884764"/>
            <a:ext cx="4968552" cy="486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167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282</cp:revision>
  <dcterms:created xsi:type="dcterms:W3CDTF">2012-01-24T12:22:50Z</dcterms:created>
  <dcterms:modified xsi:type="dcterms:W3CDTF">2015-08-11T12:54:13Z</dcterms:modified>
</cp:coreProperties>
</file>