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1341100" cy="16057563"/>
  <p:notesSz cx="6858000" cy="9144000"/>
  <p:defaultTextStyle>
    <a:defPPr>
      <a:defRPr lang="pt-BR"/>
    </a:defPPr>
    <a:lvl1pPr marL="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78267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156535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234803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3130706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3913382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4696060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5478737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6261414" algn="l" defTabSz="1565354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442" y="1674"/>
      </p:cViewPr>
      <p:guideLst>
        <p:guide orient="horz" pos="5057"/>
        <p:guide pos="35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583" y="4988254"/>
            <a:ext cx="9639935" cy="3441969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1165" y="9099286"/>
            <a:ext cx="7938770" cy="4103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82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65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30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91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96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78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6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22297" y="643050"/>
            <a:ext cx="2551748" cy="1370096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67055" y="643050"/>
            <a:ext cx="7466224" cy="1370096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5869" y="10318473"/>
            <a:ext cx="9639935" cy="3189210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95869" y="6805883"/>
            <a:ext cx="9639935" cy="3512591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8267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2pPr>
            <a:lvl3pPr marL="156535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34803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13070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91338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960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787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2614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055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5059" y="3746766"/>
            <a:ext cx="5008986" cy="10597249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4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7" y="3594366"/>
            <a:ext cx="5010955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67057" y="5092328"/>
            <a:ext cx="5010955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61125" y="3594366"/>
            <a:ext cx="5012923" cy="1497961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82677" indent="0">
              <a:buNone/>
              <a:defRPr sz="3400" b="1"/>
            </a:lvl2pPr>
            <a:lvl3pPr marL="1565354" indent="0">
              <a:buNone/>
              <a:defRPr sz="3100" b="1"/>
            </a:lvl3pPr>
            <a:lvl4pPr marL="2348030" indent="0">
              <a:buNone/>
              <a:defRPr sz="2600" b="1"/>
            </a:lvl4pPr>
            <a:lvl5pPr marL="3130706" indent="0">
              <a:buNone/>
              <a:defRPr sz="2600" b="1"/>
            </a:lvl5pPr>
            <a:lvl6pPr marL="3913382" indent="0">
              <a:buNone/>
              <a:defRPr sz="2600" b="1"/>
            </a:lvl6pPr>
            <a:lvl7pPr marL="4696060" indent="0">
              <a:buNone/>
              <a:defRPr sz="2600" b="1"/>
            </a:lvl7pPr>
            <a:lvl8pPr marL="5478737" indent="0">
              <a:buNone/>
              <a:defRPr sz="2600" b="1"/>
            </a:lvl8pPr>
            <a:lvl9pPr marL="6261414" indent="0">
              <a:buNone/>
              <a:defRPr sz="2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61125" y="5092328"/>
            <a:ext cx="5012923" cy="925168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7057" y="639328"/>
            <a:ext cx="3731144" cy="2720865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055" y="639330"/>
            <a:ext cx="6339991" cy="13704686"/>
          </a:xfrm>
        </p:spPr>
        <p:txBody>
          <a:bodyPr/>
          <a:lstStyle>
            <a:lvl1pPr>
              <a:defRPr sz="5500"/>
            </a:lvl1pPr>
            <a:lvl2pPr>
              <a:defRPr sz="4800"/>
            </a:lvl2pPr>
            <a:lvl3pPr>
              <a:defRPr sz="40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67057" y="3360195"/>
            <a:ext cx="3731144" cy="10983820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2935" y="11240294"/>
            <a:ext cx="6804660" cy="132698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22935" y="1434773"/>
            <a:ext cx="6804660" cy="9634538"/>
          </a:xfrm>
        </p:spPr>
        <p:txBody>
          <a:bodyPr/>
          <a:lstStyle>
            <a:lvl1pPr marL="0" indent="0">
              <a:buNone/>
              <a:defRPr sz="5500"/>
            </a:lvl1pPr>
            <a:lvl2pPr marL="782677" indent="0">
              <a:buNone/>
              <a:defRPr sz="4800"/>
            </a:lvl2pPr>
            <a:lvl3pPr marL="1565354" indent="0">
              <a:buNone/>
              <a:defRPr sz="4000"/>
            </a:lvl3pPr>
            <a:lvl4pPr marL="2348030" indent="0">
              <a:buNone/>
              <a:defRPr sz="3400"/>
            </a:lvl4pPr>
            <a:lvl5pPr marL="3130706" indent="0">
              <a:buNone/>
              <a:defRPr sz="3400"/>
            </a:lvl5pPr>
            <a:lvl6pPr marL="3913382" indent="0">
              <a:buNone/>
              <a:defRPr sz="3400"/>
            </a:lvl6pPr>
            <a:lvl7pPr marL="4696060" indent="0">
              <a:buNone/>
              <a:defRPr sz="3400"/>
            </a:lvl7pPr>
            <a:lvl8pPr marL="5478737" indent="0">
              <a:buNone/>
              <a:defRPr sz="3400"/>
            </a:lvl8pPr>
            <a:lvl9pPr marL="6261414" indent="0">
              <a:buNone/>
              <a:defRPr sz="34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22935" y="12567276"/>
            <a:ext cx="6804660" cy="1884531"/>
          </a:xfrm>
        </p:spPr>
        <p:txBody>
          <a:bodyPr/>
          <a:lstStyle>
            <a:lvl1pPr marL="0" indent="0">
              <a:buNone/>
              <a:defRPr sz="2400"/>
            </a:lvl1pPr>
            <a:lvl2pPr marL="782677" indent="0">
              <a:buNone/>
              <a:defRPr sz="2100"/>
            </a:lvl2pPr>
            <a:lvl3pPr marL="1565354" indent="0">
              <a:buNone/>
              <a:defRPr sz="1600"/>
            </a:lvl3pPr>
            <a:lvl4pPr marL="2348030" indent="0">
              <a:buNone/>
              <a:defRPr sz="1600"/>
            </a:lvl4pPr>
            <a:lvl5pPr marL="3130706" indent="0">
              <a:buNone/>
              <a:defRPr sz="1600"/>
            </a:lvl5pPr>
            <a:lvl6pPr marL="3913382" indent="0">
              <a:buNone/>
              <a:defRPr sz="1600"/>
            </a:lvl6pPr>
            <a:lvl7pPr marL="4696060" indent="0">
              <a:buNone/>
              <a:defRPr sz="1600"/>
            </a:lvl7pPr>
            <a:lvl8pPr marL="5478737" indent="0">
              <a:buNone/>
              <a:defRPr sz="1600"/>
            </a:lvl8pPr>
            <a:lvl9pPr marL="6261414" indent="0">
              <a:buNone/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567055" y="643047"/>
            <a:ext cx="10206990" cy="2676261"/>
          </a:xfrm>
          <a:prstGeom prst="rect">
            <a:avLst/>
          </a:prstGeom>
        </p:spPr>
        <p:txBody>
          <a:bodyPr vert="horz" lIns="156535" tIns="78268" rIns="156535" bIns="78268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67055" y="3746766"/>
            <a:ext cx="10206990" cy="10597249"/>
          </a:xfrm>
          <a:prstGeom prst="rect">
            <a:avLst/>
          </a:prstGeom>
        </p:spPr>
        <p:txBody>
          <a:bodyPr vert="horz" lIns="156535" tIns="78268" rIns="156535" bIns="78268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567055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B3004-375D-432E-B53D-F866DD015A32}" type="datetimeFigureOut">
              <a:rPr lang="pt-BR" smtClean="0"/>
              <a:pPr/>
              <a:t>19/01/2015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874876" y="14882984"/>
            <a:ext cx="3591348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127788" y="14882984"/>
            <a:ext cx="2646257" cy="854917"/>
          </a:xfrm>
          <a:prstGeom prst="rect">
            <a:avLst/>
          </a:prstGeom>
        </p:spPr>
        <p:txBody>
          <a:bodyPr vert="horz" lIns="156535" tIns="78268" rIns="156535" bIns="7826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1259D-585E-44DF-BAAB-2CCA03437BA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65354" rtl="0" eaLnBrk="1" latinLnBrk="0" hangingPunct="1">
        <a:spcBef>
          <a:spcPct val="0"/>
        </a:spcBef>
        <a:buNone/>
        <a:defRPr sz="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87008" indent="-587008" algn="l" defTabSz="1565354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1pPr>
      <a:lvl2pPr marL="1271849" indent="-489172" algn="l" defTabSz="1565354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195669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739367" indent="-391338" algn="l" defTabSz="156535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522044" indent="-391338" algn="l" defTabSz="1565354" rtl="0" eaLnBrk="1" latinLnBrk="0" hangingPunct="1">
        <a:spcBef>
          <a:spcPct val="20000"/>
        </a:spcBef>
        <a:buFont typeface="Arial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0472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87399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0075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52752" indent="-391338" algn="l" defTabSz="156535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8267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56535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34803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130706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3913382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696060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78737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61414" algn="l" defTabSz="1565354" rtl="0" eaLnBrk="1" latinLnBrk="0" hangingPunct="1"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www.ulalaunch.com/ula-successfully-launches-orion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Imagem 1"/>
          <p:cNvPicPr>
            <a:picLocks noChangeArrowheads="1"/>
          </p:cNvPicPr>
          <p:nvPr/>
        </p:nvPicPr>
        <p:blipFill>
          <a:blip r:embed="rId2" cstate="print"/>
          <a:srcRect l="453" t="2912" r="680" b="6407"/>
          <a:stretch>
            <a:fillRect/>
          </a:stretch>
        </p:blipFill>
        <p:spPr bwMode="auto">
          <a:xfrm>
            <a:off x="-2464" y="-9924"/>
            <a:ext cx="11348807" cy="4299495"/>
          </a:xfrm>
          <a:prstGeom prst="rect">
            <a:avLst/>
          </a:prstGeom>
          <a:noFill/>
        </p:spPr>
      </p:pic>
      <p:pic>
        <p:nvPicPr>
          <p:cNvPr id="12290" name="Imagem 5" descr="logo_CD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33" y="14725525"/>
            <a:ext cx="1798089" cy="1026439"/>
          </a:xfrm>
          <a:prstGeom prst="rect">
            <a:avLst/>
          </a:prstGeom>
          <a:noFill/>
        </p:spPr>
      </p:pic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247584" y="3051572"/>
            <a:ext cx="8873362" cy="12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Sábado, </a:t>
            </a:r>
            <a:r>
              <a:rPr lang="pt-BR" sz="2400" b="1" dirty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2</a:t>
            </a: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4 de janeiro de 2015, às 21:00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Auditório do Observatório Dietrich </a:t>
            </a:r>
            <a:r>
              <a:rPr lang="pt-BR" sz="2400" b="1" dirty="0" err="1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Schiel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Entrada franca</a:t>
            </a:r>
            <a:endParaRPr lang="pt-BR" sz="24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884115" y="4356373"/>
            <a:ext cx="98990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Tema da Palestra:</a:t>
            </a:r>
          </a:p>
          <a:p>
            <a:pPr defTabSz="1118109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8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ctr"/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Missão </a:t>
            </a:r>
            <a:r>
              <a:rPr lang="pt-BR" sz="6000" b="1" dirty="0" err="1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Orion</a:t>
            </a:r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: </a:t>
            </a:r>
          </a:p>
          <a:p>
            <a:pPr algn="ctr"/>
            <a: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Rumo a Marte</a:t>
            </a:r>
            <a:br>
              <a:rPr lang="pt-BR" sz="60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</a:br>
            <a:endParaRPr lang="pt-BR" sz="32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r>
              <a:rPr lang="pt-BR" sz="28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Palestrante: </a:t>
            </a:r>
            <a:r>
              <a:rPr lang="pt-BR" sz="2800" dirty="0" smtClean="0">
                <a:latin typeface="Century Gothic" pitchFamily="34" charset="0"/>
              </a:rPr>
              <a:t>Jéssica Cristina Ramos 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(</a:t>
            </a:r>
            <a:r>
              <a:rPr lang="pt-BR" sz="2000" dirty="0" smtClean="0">
                <a:latin typeface="Century Gothic" pitchFamily="34" charset="0"/>
              </a:rPr>
              <a:t>jessica.ramos@usp.br</a:t>
            </a:r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)</a:t>
            </a:r>
            <a:endParaRPr lang="pt-BR" sz="2000" dirty="0" smtClean="0"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1013486"/>
            <a:ext cx="11341100" cy="150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111810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8800" b="1" dirty="0" smtClean="0">
                <a:solidFill>
                  <a:srgbClr val="FDE9D9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Sessão Astronomia</a:t>
            </a:r>
            <a:endParaRPr lang="pt-BR" sz="8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0215" y="14653517"/>
            <a:ext cx="4010255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Maiores informa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ões: (16) 3373-9191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1" y="-8236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1" y="278507"/>
            <a:ext cx="225868" cy="58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11810" tIns="55906" rIns="111810" bIns="55906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5598542" y="14653517"/>
            <a:ext cx="1275856" cy="59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Realiza</a:t>
            </a:r>
            <a:r>
              <a:rPr lang="pt-BR" sz="1500" b="1" dirty="0" smtClean="0">
                <a:solidFill>
                  <a:srgbClr val="000000"/>
                </a:solidFill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lang="pt-BR" sz="1500" b="1" dirty="0" smtClean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ão:</a:t>
            </a:r>
            <a:endParaRPr lang="pt-BR" sz="15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32090" y="13155038"/>
            <a:ext cx="4882476" cy="1436343"/>
          </a:xfrm>
          <a:prstGeom prst="rect">
            <a:avLst/>
          </a:prstGeom>
        </p:spPr>
        <p:txBody>
          <a:bodyPr wrap="square" lIns="111810" tIns="55906" rIns="111810" bIns="55906">
            <a:spAutoFit/>
          </a:bodyPr>
          <a:lstStyle/>
          <a:p>
            <a:pPr algn="just"/>
            <a:r>
              <a:rPr lang="pt-BR" sz="1400" dirty="0" smtClean="0">
                <a:latin typeface="Century Gothic" pitchFamily="34" charset="0"/>
              </a:rPr>
              <a:t>Lançamento da espaçonave </a:t>
            </a:r>
            <a:r>
              <a:rPr lang="pt-BR" sz="1400" dirty="0" err="1" smtClean="0">
                <a:latin typeface="Century Gothic" pitchFamily="34" charset="0"/>
              </a:rPr>
              <a:t>Orion</a:t>
            </a:r>
            <a:r>
              <a:rPr lang="pt-BR" sz="1400" dirty="0" smtClean="0">
                <a:latin typeface="Century Gothic" pitchFamily="34" charset="0"/>
              </a:rPr>
              <a:t> por meio do foguete da </a:t>
            </a:r>
            <a:r>
              <a:rPr lang="pt-BR" sz="1400" dirty="0" err="1" smtClean="0">
                <a:latin typeface="Century Gothic" pitchFamily="34" charset="0"/>
              </a:rPr>
              <a:t>United</a:t>
            </a:r>
            <a:r>
              <a:rPr lang="pt-BR" sz="1400" dirty="0" smtClean="0">
                <a:latin typeface="Century Gothic" pitchFamily="34" charset="0"/>
              </a:rPr>
              <a:t> </a:t>
            </a:r>
            <a:r>
              <a:rPr lang="pt-BR" sz="1400" dirty="0" err="1" smtClean="0">
                <a:latin typeface="Century Gothic" pitchFamily="34" charset="0"/>
              </a:rPr>
              <a:t>Launch</a:t>
            </a:r>
            <a:r>
              <a:rPr lang="pt-BR" sz="1400" dirty="0" smtClean="0">
                <a:latin typeface="Century Gothic" pitchFamily="34" charset="0"/>
              </a:rPr>
              <a:t> </a:t>
            </a:r>
            <a:r>
              <a:rPr lang="pt-BR" sz="1400" dirty="0" err="1" smtClean="0">
                <a:latin typeface="Century Gothic" pitchFamily="34" charset="0"/>
              </a:rPr>
              <a:t>Alliance</a:t>
            </a:r>
            <a:r>
              <a:rPr lang="pt-BR" sz="1400" dirty="0" smtClean="0">
                <a:latin typeface="Century Gothic" pitchFamily="34" charset="0"/>
              </a:rPr>
              <a:t> - Delta IV </a:t>
            </a:r>
            <a:r>
              <a:rPr lang="pt-BR" sz="1400" dirty="0" err="1" smtClean="0">
                <a:latin typeface="Century Gothic" pitchFamily="34" charset="0"/>
              </a:rPr>
              <a:t>Heavy</a:t>
            </a:r>
            <a:r>
              <a:rPr lang="pt-BR" sz="1400" dirty="0" smtClean="0">
                <a:latin typeface="Century Gothic" pitchFamily="34" charset="0"/>
              </a:rPr>
              <a:t> em dezembro de 2014. Fonte da imagem: </a:t>
            </a:r>
          </a:p>
          <a:p>
            <a:pPr algn="just"/>
            <a:r>
              <a:rPr lang="pt-BR" sz="1400" dirty="0" smtClean="0">
                <a:latin typeface="Century Gothic" pitchFamily="34" charset="0"/>
                <a:hlinkClick r:id="rId4"/>
              </a:rPr>
              <a:t>http://www.ulalaunch.com/ula-successfully-launches-orion.</a:t>
            </a:r>
            <a:r>
              <a:rPr lang="pt-BR" sz="1400" dirty="0" err="1" smtClean="0">
                <a:latin typeface="Century Gothic" pitchFamily="34" charset="0"/>
                <a:hlinkClick r:id="rId4"/>
              </a:rPr>
              <a:t>aspx</a:t>
            </a:r>
            <a:endParaRPr lang="pt-BR" sz="1400" dirty="0" smtClean="0">
              <a:latin typeface="Century Gothic" pitchFamily="34" charset="0"/>
            </a:endParaRPr>
          </a:p>
          <a:p>
            <a:pPr algn="just"/>
            <a:endParaRPr lang="pt-BR" sz="1600" dirty="0">
              <a:latin typeface="Century Gothic" pitchFamily="34" charset="0"/>
            </a:endParaRPr>
          </a:p>
        </p:txBody>
      </p:sp>
      <p:pic>
        <p:nvPicPr>
          <p:cNvPr id="2" name="Picture 2" descr="C:\Users\ANDRE\Documents\MULTIMÍDIA\Imagens\logos\cda-logo-fundo-branco.jpg"/>
          <p:cNvPicPr>
            <a:picLocks noChangeAspect="1" noChangeArrowheads="1"/>
          </p:cNvPicPr>
          <p:nvPr/>
        </p:nvPicPr>
        <p:blipFill>
          <a:blip r:embed="rId5" cstate="print"/>
          <a:srcRect b="6015"/>
          <a:stretch>
            <a:fillRect/>
          </a:stretch>
        </p:blipFill>
        <p:spPr bwMode="auto">
          <a:xfrm>
            <a:off x="9413063" y="14437493"/>
            <a:ext cx="1515651" cy="1410511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>
            <a:off x="990030" y="14581509"/>
            <a:ext cx="9793088" cy="0"/>
          </a:xfrm>
          <a:prstGeom prst="line">
            <a:avLst/>
          </a:prstGeom>
          <a:ln w="476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AutoShape 2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mailbox://C:/Users/Jorge/AppData/Roaming/Thunderbird/Profiles/r658lv6z.default/Mail/cdcc.usp.br/Inbox?number=331368&amp;part=1.2.2&amp;filename=138748369094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958582" y="8244804"/>
            <a:ext cx="4752528" cy="547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1810" tIns="55906" rIns="111810" bIns="55906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Sinopse</a:t>
            </a:r>
          </a:p>
          <a:p>
            <a:pPr algn="just"/>
            <a:endParaRPr lang="pt-BR" sz="2000" dirty="0" smtClean="0">
              <a:solidFill>
                <a:srgbClr val="000000"/>
              </a:solidFill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     Observada desde tempos remotos por nossos antepassados, o que parecia ser uma simples  estrela avermelhada é entendida hoje como um mundo desértico e avermelhado que conhecemos como Marte. 54 anos após o lançamento da primeira sonda para Marte, a </a:t>
            </a:r>
            <a:r>
              <a:rPr lang="pt-BR" sz="2000" dirty="0" err="1" smtClean="0">
                <a:latin typeface="Century Gothic" pitchFamily="34" charset="0"/>
                <a:cs typeface="Times New Roman" pitchFamily="18" charset="0"/>
              </a:rPr>
              <a:t>Marsnik</a:t>
            </a:r>
            <a:r>
              <a:rPr lang="pt-BR" sz="2000" dirty="0" smtClean="0">
                <a:latin typeface="Century Gothic" pitchFamily="34" charset="0"/>
                <a:cs typeface="Times New Roman" pitchFamily="18" charset="0"/>
              </a:rPr>
              <a:t> 1, chegamos finalmente à missão </a:t>
            </a:r>
            <a:r>
              <a:rPr lang="pt-BR" sz="2000" dirty="0" err="1" smtClean="0">
                <a:latin typeface="Century Gothic" pitchFamily="34" charset="0"/>
                <a:cs typeface="Times New Roman" pitchFamily="18" charset="0"/>
              </a:rPr>
              <a:t>Orion</a:t>
            </a:r>
            <a:r>
              <a:rPr lang="pt-BR" sz="2000" dirty="0" smtClean="0">
                <a:latin typeface="Century Gothic" pitchFamily="34" charset="0"/>
                <a:cs typeface="Times New Roman" pitchFamily="18" charset="0"/>
              </a:rPr>
              <a:t>, lançada em 5 de dezembro de 2014.</a:t>
            </a:r>
          </a:p>
          <a:p>
            <a:pPr algn="just"/>
            <a:endParaRPr lang="pt-BR" sz="2000" dirty="0" smtClean="0">
              <a:latin typeface="Century Gothic" pitchFamily="34" charset="0"/>
              <a:cs typeface="Times New Roman" pitchFamily="18" charset="0"/>
            </a:endParaRPr>
          </a:p>
          <a:p>
            <a:pPr algn="just"/>
            <a:r>
              <a:rPr lang="pt-BR" sz="2000" dirty="0" smtClean="0">
                <a:latin typeface="Century Gothic" pitchFamily="34" charset="0"/>
                <a:cs typeface="Times New Roman" pitchFamily="18" charset="0"/>
              </a:rPr>
              <a:t>     Na Sessão Astronomia desta semana, a palestrante falará sobre a Missão </a:t>
            </a:r>
            <a:r>
              <a:rPr lang="pt-BR" sz="2000" dirty="0" err="1" smtClean="0">
                <a:latin typeface="Century Gothic" pitchFamily="34" charset="0"/>
                <a:cs typeface="Times New Roman" pitchFamily="18" charset="0"/>
              </a:rPr>
              <a:t>Orion</a:t>
            </a:r>
            <a:r>
              <a:rPr lang="pt-BR" sz="2000" dirty="0" smtClean="0">
                <a:latin typeface="Century Gothic" pitchFamily="34" charset="0"/>
                <a:cs typeface="Times New Roman" pitchFamily="18" charset="0"/>
              </a:rPr>
              <a:t>, seus objetivos, destino, e importância para a ciência em geral.</a:t>
            </a:r>
            <a:endParaRPr lang="pt-BR" sz="2000" dirty="0">
              <a:latin typeface="Century Gothic" pitchFamily="34" charset="0"/>
              <a:cs typeface="Times New Roman" pitchFamily="18" charset="0"/>
            </a:endParaRPr>
          </a:p>
          <a:p>
            <a:pPr algn="just"/>
            <a:endParaRPr lang="pt-BR" sz="20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/>
            <a:r>
              <a:rPr lang="pt-BR" sz="2000" b="1" dirty="0" smtClean="0">
                <a:solidFill>
                  <a:srgbClr val="000000"/>
                </a:solidFill>
                <a:latin typeface="Century Gothic" pitchFamily="34" charset="0"/>
                <a:cs typeface="Aharoni" pitchFamily="2" charset="-79"/>
              </a:rPr>
              <a:t>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endParaRPr lang="pt-BR" sz="2000" dirty="0" smtClean="0"/>
          </a:p>
          <a:p>
            <a:pPr algn="just"/>
            <a:r>
              <a:rPr lang="pt-BR" sz="1800" dirty="0" smtClean="0">
                <a:latin typeface="Century Gothic" pitchFamily="34" charset="0"/>
              </a:rPr>
              <a:t>     </a:t>
            </a:r>
          </a:p>
          <a:p>
            <a:pPr algn="just"/>
            <a:endParaRPr lang="pt-BR" sz="20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1800" dirty="0" smtClean="0">
                <a:latin typeface="Century Gothic" pitchFamily="34" charset="0"/>
              </a:rPr>
              <a:t> 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/>
            <a:r>
              <a:rPr lang="pt-BR" sz="1800" dirty="0" smtClean="0">
                <a:latin typeface="Century Gothic" pitchFamily="34" charset="0"/>
              </a:rPr>
              <a:t/>
            </a:r>
            <a:br>
              <a:rPr lang="pt-BR" sz="1800" dirty="0" smtClean="0">
                <a:latin typeface="Century Gothic" pitchFamily="34" charset="0"/>
              </a:rPr>
            </a:br>
            <a:endParaRPr lang="pt-BR" sz="1600" dirty="0" smtClean="0">
              <a:latin typeface="Century Gothic" pitchFamily="34" charset="0"/>
            </a:endParaRPr>
          </a:p>
          <a:p>
            <a:pPr algn="just"/>
            <a:endParaRPr lang="pt-BR" sz="1800" dirty="0" smtClean="0">
              <a:latin typeface="Century Gothic" pitchFamily="34" charset="0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7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r>
              <a:rPr lang="pt-BR" sz="2000" dirty="0" smtClean="0">
                <a:latin typeface="Century Gothic" pitchFamily="34" charset="0"/>
              </a:rPr>
              <a:t>          </a:t>
            </a: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b="1" dirty="0" smtClean="0">
              <a:solidFill>
                <a:srgbClr val="000000"/>
              </a:solidFill>
              <a:latin typeface="Century Gothic" pitchFamily="34" charset="0"/>
              <a:ea typeface="Calibri" pitchFamily="34" charset="0"/>
              <a:cs typeface="Aharoni" pitchFamily="2" charset="-79"/>
            </a:endParaRPr>
          </a:p>
          <a:p>
            <a:pPr algn="just" defTabSz="1118109" fontAlgn="base">
              <a:spcBef>
                <a:spcPct val="0"/>
              </a:spcBef>
              <a:spcAft>
                <a:spcPct val="0"/>
              </a:spcAft>
            </a:pPr>
            <a:endParaRPr lang="pt-BR" sz="1800" dirty="0" smtClean="0">
              <a:latin typeface="Century Gothic" pitchFamily="34" charset="0"/>
            </a:endParaRPr>
          </a:p>
          <a:p>
            <a:pPr defTabSz="1118109" fontAlgn="base">
              <a:spcBef>
                <a:spcPct val="0"/>
              </a:spcBef>
              <a:spcAft>
                <a:spcPct val="0"/>
              </a:spcAft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A United Launch Alliance Delta IV Heavy lifts off from Cape Canaveral Air Force Station with NASA's Orion spacecraft for Lockheed Martin.."/>
          <p:cNvPicPr>
            <a:picLocks noChangeAspect="1" noChangeArrowheads="1"/>
          </p:cNvPicPr>
          <p:nvPr/>
        </p:nvPicPr>
        <p:blipFill>
          <a:blip r:embed="rId6" cstate="print"/>
          <a:srcRect t="16911" b="2941"/>
          <a:stretch>
            <a:fillRect/>
          </a:stretch>
        </p:blipFill>
        <p:spPr bwMode="auto">
          <a:xfrm>
            <a:off x="990051" y="8391419"/>
            <a:ext cx="4781287" cy="4790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2076</TotalTime>
  <Words>141</Words>
  <Application>Microsoft Office PowerPoint</Application>
  <PresentationFormat>Personalizar</PresentationFormat>
  <Paragraphs>34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</dc:creator>
  <cp:lastModifiedBy>Jorge</cp:lastModifiedBy>
  <cp:revision>273</cp:revision>
  <dcterms:created xsi:type="dcterms:W3CDTF">2012-01-24T12:22:50Z</dcterms:created>
  <dcterms:modified xsi:type="dcterms:W3CDTF">2015-01-19T17:01:40Z</dcterms:modified>
</cp:coreProperties>
</file>