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4660"/>
  </p:normalViewPr>
  <p:slideViewPr>
    <p:cSldViewPr>
      <p:cViewPr>
        <p:scale>
          <a:sx n="50" d="100"/>
          <a:sy n="50" d="100"/>
        </p:scale>
        <p:origin x="-3342" y="360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09/12/2015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4rf.net/images/starclusters/m45__1920x108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12 de dezembro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18022" y="4428381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5400" smtClean="0">
                <a:latin typeface="Century Gothic" pitchFamily="34" charset="0"/>
              </a:rPr>
              <a:t>SUBARU</a:t>
            </a:r>
            <a:endParaRPr lang="pt-BR" sz="1200" dirty="0" smtClean="0">
              <a:latin typeface="Century Gothic" pitchFamily="34" charset="0"/>
            </a:endParaRPr>
          </a:p>
          <a:p>
            <a:pPr algn="ctr"/>
            <a:endParaRPr lang="pt-BR" sz="1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smtClean="0">
                <a:latin typeface="Century Gothic" pitchFamily="34" charset="0"/>
              </a:rPr>
              <a:t>Carlos Eduardo Meireles Pessoa Carvalho </a:t>
            </a:r>
            <a:r>
              <a:rPr lang="pt-BR" sz="2400" dirty="0" smtClean="0">
                <a:latin typeface="Century Gothic" pitchFamily="34" charset="0"/>
              </a:rPr>
              <a:t>(carlos.meireles@hotmail.com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90030" y="12493277"/>
            <a:ext cx="4896544" cy="1590231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600" dirty="0" smtClean="0">
                <a:latin typeface="Century Gothic" pitchFamily="34" charset="0"/>
              </a:rPr>
              <a:t>O Aglomerado estelar das Plêiades.  Fonte da imagem: </a:t>
            </a:r>
            <a:r>
              <a:rPr lang="pt-BR" sz="1600" dirty="0" smtClean="0">
                <a:latin typeface="Century Gothic" pitchFamily="34" charset="0"/>
                <a:hlinkClick r:id="rId4"/>
              </a:rPr>
              <a:t>http://ww4rf.net/images/starclusters/m45__1920x1080.jpg</a:t>
            </a: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600" dirty="0" smtClean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365485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30590" y="7308701"/>
            <a:ext cx="4824536" cy="685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     </a:t>
            </a:r>
            <a:r>
              <a:rPr lang="pt-BR" sz="2200" dirty="0" smtClean="0">
                <a:latin typeface="Century Gothic" pitchFamily="34" charset="0"/>
              </a:rPr>
              <a:t>O que o aglomerado estelar mais conhecido tem a nos revelar? Transitando em uma região de nebulosidade que realça a beleza e o brilho de suas estrelas relativamente jovens, é composto por centenas de estrelas de diversas cores. Este belo aglomerado, visível a olho nu, é um dos alvos preferidos para as observações do céu, especialmente nas noites de verão.</a:t>
            </a: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2200" dirty="0" smtClean="0">
              <a:latin typeface="Century Gothic" pitchFamily="34" charset="0"/>
              <a:cs typeface="Arial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latin typeface="Century Gothic" pitchFamily="34" charset="0"/>
                <a:cs typeface="Arial" pitchFamily="34" charset="0"/>
              </a:rPr>
              <a:t>     Na Sessão Astronomia desta semana, o palestrante falará sobre vários aspectos do aglomerado das Plêiades. </a:t>
            </a:r>
          </a:p>
        </p:txBody>
      </p:sp>
      <p:pic>
        <p:nvPicPr>
          <p:cNvPr id="4" name="Picture 2" descr="C:\Users\ANDRE\Documents\1-OBSERVATÓRIO\1-ATIVIDADES\2-Sessões Astronomia\SAs-monitores\SAs-Carlos\m45__1920x1080.jpg"/>
          <p:cNvPicPr>
            <a:picLocks noChangeAspect="1" noChangeArrowheads="1"/>
          </p:cNvPicPr>
          <p:nvPr/>
        </p:nvPicPr>
        <p:blipFill>
          <a:blip r:embed="rId6" cstate="print"/>
          <a:srcRect l="12508" r="33013"/>
          <a:stretch>
            <a:fillRect/>
          </a:stretch>
        </p:blipFill>
        <p:spPr bwMode="auto">
          <a:xfrm>
            <a:off x="1088727" y="7525269"/>
            <a:ext cx="4741506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145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291</cp:revision>
  <dcterms:created xsi:type="dcterms:W3CDTF">2012-01-24T12:22:50Z</dcterms:created>
  <dcterms:modified xsi:type="dcterms:W3CDTF">2015-12-09T16:46:20Z</dcterms:modified>
</cp:coreProperties>
</file>