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70" y="84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13/10/2015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riozinho.net/chuvas-de-meteoros-desta-quarta-e-quinta-feira-serao-as-mais-intensas-do-ano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17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outubro 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A </a:t>
            </a:r>
            <a:r>
              <a:rPr lang="pt-BR" sz="5400" dirty="0" smtClean="0">
                <a:latin typeface="Century Gothic" pitchFamily="34" charset="0"/>
              </a:rPr>
              <a:t>Chuva de Meteoros </a:t>
            </a:r>
            <a:r>
              <a:rPr lang="pt-BR" sz="5400" dirty="0" err="1" smtClean="0">
                <a:latin typeface="Century Gothic" pitchFamily="34" charset="0"/>
              </a:rPr>
              <a:t>Orionídeas</a:t>
            </a:r>
            <a:endParaRPr lang="pt-BR" sz="5400" dirty="0" smtClean="0">
              <a:latin typeface="Century Gothic" pitchFamily="34" charset="0"/>
            </a:endParaRP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Karen Silva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(ksilva231@gmail.com)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874757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  <a:r>
              <a:rPr lang="pt-BR" sz="2000" dirty="0" smtClean="0">
                <a:latin typeface="Century Gothic" pitchFamily="34" charset="0"/>
              </a:rPr>
              <a:t>Fragmentos rochosos que se desprenderam de cometas e asteroides vagam pelo espaço e são conhecidos como meteoroides. Com a entrada na atmosfera terrestre, esses corpos se aquecem e aquecem o ar à sua volta, produzindo os meteoros, também conhecidos como estrelas cadentes. Alguns vezes temos nuvens desses fragmentos que atingem a Terra sob a forma de chuva de meteoros.  </a:t>
            </a:r>
            <a:endParaRPr lang="pt-BR" sz="2000" dirty="0" smtClean="0">
              <a:latin typeface="Century Gothic" pitchFamily="34" charset="0"/>
            </a:endParaRP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Na Sessão Astronomia deste sábado a palestrante falará </a:t>
            </a:r>
            <a:r>
              <a:rPr lang="pt-BR" sz="2000" dirty="0" smtClean="0">
                <a:latin typeface="Century Gothic" pitchFamily="34" charset="0"/>
              </a:rPr>
              <a:t>sobre uma dessas chuvas – a </a:t>
            </a:r>
            <a:r>
              <a:rPr lang="pt-BR" sz="2000" dirty="0" err="1" smtClean="0">
                <a:latin typeface="Century Gothic" pitchFamily="34" charset="0"/>
              </a:rPr>
              <a:t>Orionídeas</a:t>
            </a:r>
            <a:r>
              <a:rPr lang="pt-BR" sz="2000" dirty="0" smtClean="0">
                <a:latin typeface="Century Gothic" pitchFamily="34" charset="0"/>
              </a:rPr>
              <a:t> –cujo pico está previsto para a madrugada do dia 22 de outubro. </a:t>
            </a:r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400" dirty="0" smtClean="0">
                <a:latin typeface="Century Gothic" pitchFamily="34" charset="0"/>
              </a:rPr>
              <a:t>     </a:t>
            </a:r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990030" y="13069341"/>
            <a:ext cx="482453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Um típico registro fotográfico  de uma chuva de meteoros. </a:t>
            </a:r>
            <a:r>
              <a:rPr lang="pt-BR" sz="1400" dirty="0" smtClean="0">
                <a:latin typeface="Century Gothic" pitchFamily="34" charset="0"/>
              </a:rPr>
              <a:t>Fonte da </a:t>
            </a:r>
            <a:r>
              <a:rPr lang="pt-BR" sz="1400" dirty="0" smtClean="0">
                <a:latin typeface="Century Gothic" pitchFamily="34" charset="0"/>
              </a:rPr>
              <a:t>imagem</a:t>
            </a:r>
            <a:r>
              <a:rPr lang="pt-BR" sz="1400" dirty="0" smtClean="0">
                <a:latin typeface="Century Gothic" pitchFamily="34" charset="0"/>
              </a:rPr>
              <a:t>:  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5"/>
              </a:rPr>
              <a:t>http</a:t>
            </a:r>
            <a:r>
              <a:rPr lang="pt-BR" sz="1400" dirty="0" smtClean="0">
                <a:latin typeface="Century Gothic" pitchFamily="34" charset="0"/>
                <a:hlinkClick r:id="rId5"/>
              </a:rPr>
              <a:t>://riozinho.net/chuvas-de-meteoros-desta-quarta-e-quinta-feira-serao-as-mais-intensas-do-ano</a:t>
            </a:r>
            <a:r>
              <a:rPr lang="pt-BR" sz="1400" dirty="0" smtClean="0">
                <a:latin typeface="Century Gothic" pitchFamily="34" charset="0"/>
                <a:hlinkClick r:id="rId5"/>
              </a:rPr>
              <a:t>/</a:t>
            </a:r>
            <a:endParaRPr lang="pt-BR" sz="1400" dirty="0" smtClean="0">
              <a:latin typeface="Century Gothic" pitchFamily="34" charset="0"/>
            </a:endParaRPr>
          </a:p>
          <a:p>
            <a:endParaRPr lang="pt-BR" sz="1200" dirty="0" smtClean="0"/>
          </a:p>
          <a:p>
            <a:endParaRPr lang="pt-BR" sz="1100" dirty="0"/>
          </a:p>
        </p:txBody>
      </p:sp>
      <p:pic>
        <p:nvPicPr>
          <p:cNvPr id="4" name="Picture 2" descr="C:\Users\ANDRE\Documents\1-OBSERVATÓRIO\1-ATIVIDADES\2-Sessões Astronomia\SAs-monitores\SAs-Karen-Silva\Meteoros_2.jpg"/>
          <p:cNvPicPr>
            <a:picLocks noChangeAspect="1" noChangeArrowheads="1"/>
          </p:cNvPicPr>
          <p:nvPr/>
        </p:nvPicPr>
        <p:blipFill>
          <a:blip r:embed="rId6" cstate="print"/>
          <a:srcRect l="23016" t="1817" r="20594" b="9085"/>
          <a:stretch>
            <a:fillRect/>
          </a:stretch>
        </p:blipFill>
        <p:spPr bwMode="auto">
          <a:xfrm>
            <a:off x="1057754" y="8028781"/>
            <a:ext cx="4752253" cy="5006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162</Words>
  <Application>Microsoft Office PowerPoint</Application>
  <PresentationFormat>Personalizar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288</cp:revision>
  <dcterms:created xsi:type="dcterms:W3CDTF">2012-01-24T12:22:50Z</dcterms:created>
  <dcterms:modified xsi:type="dcterms:W3CDTF">2015-10-13T18:16:14Z</dcterms:modified>
</cp:coreProperties>
</file>