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3912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sinasstria.files.wordpress.com/2011/03/zodiac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14 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março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356373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Origens históricas da Astronomia e da Astrologia</a:t>
            </a:r>
            <a: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José de </a:t>
            </a:r>
            <a:r>
              <a:rPr lang="pt-BR" sz="2800" dirty="0" err="1" smtClean="0">
                <a:latin typeface="Century Gothic" pitchFamily="34" charset="0"/>
              </a:rPr>
              <a:t>Arimatea</a:t>
            </a:r>
            <a:r>
              <a:rPr lang="pt-BR" sz="2800" dirty="0" smtClean="0">
                <a:latin typeface="Century Gothic" pitchFamily="34" charset="0"/>
              </a:rPr>
              <a:t> Gomes da Silva Filho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jose.arimatea.filho@usp.br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8172797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algn="just"/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  <a:r>
              <a:rPr lang="pt-BR" sz="2100" dirty="0" smtClean="0">
                <a:latin typeface="Century Gothic" pitchFamily="34" charset="0"/>
              </a:rPr>
              <a:t>Não raro, as pessoas que se dirigem aos museus, centros de ciências e planetários devotados à divulgação de Astronomia estão à procura de respostas para questões astrológicas e não astronômicas. Apesar dos séculos de divórcio entre as duas disciplinas, ainda paira muita confusão sobre as diferenças entre elas.</a:t>
            </a:r>
          </a:p>
          <a:p>
            <a:pPr algn="just"/>
            <a:endParaRPr lang="pt-BR" sz="2100" dirty="0" smtClean="0">
              <a:latin typeface="Century Gothic" pitchFamily="34" charset="0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Na Sessão Astronomia desta semana, o palestrante mostrará um panorama histórico das origens e divergências entre a Astronomia e da Astrologia.</a:t>
            </a:r>
            <a:endParaRPr lang="pt-BR" sz="21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565285"/>
            <a:ext cx="4882476" cy="1497898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O Zodíaco sob o ponto de vista geocêntrico. Fonte: 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https://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sinasstria.files.wordpress.com/2011/03/zodiaco.jpg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</a:endParaRPr>
          </a:p>
          <a:p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539150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8" name="Picture 2" descr="C:\Users\Arimathea Filho\Desktop\Astromagia\1338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029" y="8316813"/>
            <a:ext cx="4785857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133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256</cp:revision>
  <dcterms:created xsi:type="dcterms:W3CDTF">2012-01-24T12:22:50Z</dcterms:created>
  <dcterms:modified xsi:type="dcterms:W3CDTF">2015-03-11T18:19:13Z</dcterms:modified>
</cp:coreProperties>
</file>