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34" y="2886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mission_pages/chandra/multimedia/vela201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11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julho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 A Espaçonave </a:t>
            </a:r>
            <a:r>
              <a:rPr lang="pt-BR" sz="5400" dirty="0" err="1" smtClean="0">
                <a:latin typeface="Century Gothic" pitchFamily="34" charset="0"/>
              </a:rPr>
              <a:t>New</a:t>
            </a:r>
            <a:r>
              <a:rPr lang="pt-BR" sz="5400" dirty="0" smtClean="0">
                <a:latin typeface="Century Gothic" pitchFamily="34" charset="0"/>
              </a:rPr>
              <a:t> </a:t>
            </a:r>
            <a:r>
              <a:rPr lang="pt-BR" sz="5400" dirty="0" err="1" smtClean="0">
                <a:latin typeface="Century Gothic" pitchFamily="34" charset="0"/>
              </a:rPr>
              <a:t>Horizons</a:t>
            </a:r>
            <a:endParaRPr lang="pt-BR" sz="5400" dirty="0" smtClean="0">
              <a:latin typeface="Century Gothic" pitchFamily="34" charset="0"/>
            </a:endParaRPr>
          </a:p>
          <a:p>
            <a:pPr algn="ctr"/>
            <a:endParaRPr lang="pt-BR" sz="1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Karen Silva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(ksilva231@gmail.com)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493277"/>
            <a:ext cx="4882476" cy="1190122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Concepção </a:t>
            </a:r>
            <a:r>
              <a:rPr lang="pt-BR" sz="1400" dirty="0" err="1" smtClean="0">
                <a:latin typeface="Century Gothic" pitchFamily="34" charset="0"/>
              </a:rPr>
              <a:t>artísica</a:t>
            </a:r>
            <a:r>
              <a:rPr lang="pt-BR" sz="1400" dirty="0" smtClean="0">
                <a:latin typeface="Century Gothic" pitchFamily="34" charset="0"/>
              </a:rPr>
              <a:t> da espaçonave </a:t>
            </a:r>
            <a:r>
              <a:rPr lang="pt-BR" sz="1400" dirty="0" err="1" smtClean="0">
                <a:latin typeface="Century Gothic" pitchFamily="34" charset="0"/>
              </a:rPr>
              <a:t>New</a:t>
            </a:r>
            <a:r>
              <a:rPr lang="pt-BR" sz="1400" dirty="0" smtClean="0">
                <a:latin typeface="Century Gothic" pitchFamily="34" charset="0"/>
              </a:rPr>
              <a:t> </a:t>
            </a:r>
            <a:r>
              <a:rPr lang="pt-BR" sz="1400" dirty="0" err="1" smtClean="0">
                <a:latin typeface="Century Gothic" pitchFamily="34" charset="0"/>
              </a:rPr>
              <a:t>Horizons</a:t>
            </a:r>
            <a:r>
              <a:rPr lang="pt-BR" sz="1400" dirty="0" smtClean="0">
                <a:latin typeface="Century Gothic" pitchFamily="34" charset="0"/>
              </a:rPr>
              <a:t> em seu sobrevoo sobre Plutão. Fonte da imagem:</a:t>
            </a:r>
            <a:endParaRPr lang="pt-BR" sz="1400" dirty="0" smtClean="0">
              <a:latin typeface="Century Gothic" pitchFamily="34" charset="0"/>
              <a:hlinkClick r:id="rId4"/>
            </a:endParaRP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http://it.wikipedia.org/wiki/New_Horizons#</a:t>
            </a:r>
            <a:r>
              <a:rPr lang="pt-BR" sz="1400" dirty="0" err="1" smtClean="0">
                <a:latin typeface="Century Gothic" pitchFamily="34" charset="0"/>
                <a:hlinkClick r:id="rId4"/>
              </a:rPr>
              <a:t>mediaviewer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/File:</a:t>
            </a:r>
            <a:r>
              <a:rPr lang="pt-BR" sz="1400" dirty="0" err="1" smtClean="0">
                <a:latin typeface="Century Gothic" pitchFamily="34" charset="0"/>
                <a:hlinkClick r:id="rId4"/>
              </a:rPr>
              <a:t>New_horizons_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(NASA).</a:t>
            </a:r>
            <a:r>
              <a:rPr lang="pt-BR" sz="1400" dirty="0" err="1" smtClean="0">
                <a:latin typeface="Century Gothic" pitchFamily="34" charset="0"/>
                <a:hlinkClick r:id="rId4"/>
              </a:rPr>
              <a:t>jpg</a:t>
            </a:r>
            <a:endParaRPr lang="pt-BR" sz="1400" dirty="0" smtClean="0">
              <a:latin typeface="Century Gothic" pitchFamily="34" charset="0"/>
              <a:hlinkClick r:id="rId4"/>
            </a:endParaRPr>
          </a:p>
          <a:p>
            <a:pPr algn="just"/>
            <a:endParaRPr lang="pt-BR" sz="1400" dirty="0" smtClean="0">
              <a:hlinkClick r:id="rId4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80709"/>
            <a:ext cx="4824536" cy="68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400" dirty="0" smtClean="0">
                <a:latin typeface="Century Gothic" pitchFamily="34" charset="0"/>
              </a:rPr>
              <a:t>     </a:t>
            </a:r>
            <a:r>
              <a:rPr lang="pt-BR" sz="2200" dirty="0" smtClean="0">
                <a:latin typeface="Century Gothic" pitchFamily="34" charset="0"/>
              </a:rPr>
              <a:t>Lançada em 2006, espaçonave  </a:t>
            </a:r>
            <a:r>
              <a:rPr lang="pt-BR" sz="2200" dirty="0" err="1" smtClean="0">
                <a:latin typeface="Century Gothic" pitchFamily="34" charset="0"/>
              </a:rPr>
              <a:t>New</a:t>
            </a:r>
            <a:r>
              <a:rPr lang="pt-BR" sz="2200" dirty="0" smtClean="0">
                <a:latin typeface="Century Gothic" pitchFamily="34" charset="0"/>
              </a:rPr>
              <a:t> </a:t>
            </a:r>
            <a:r>
              <a:rPr lang="pt-BR" sz="2200" dirty="0" err="1" smtClean="0">
                <a:latin typeface="Century Gothic" pitchFamily="34" charset="0"/>
              </a:rPr>
              <a:t>Horizons</a:t>
            </a:r>
            <a:r>
              <a:rPr lang="pt-BR" sz="2200" dirty="0" smtClean="0">
                <a:latin typeface="Century Gothic" pitchFamily="34" charset="0"/>
              </a:rPr>
              <a:t> partiu para uma viagem de quase 10 anos para ver de perto o mundo gelado que agora é conhecido como planeta anão Plutão. A espaçonave passará </a:t>
            </a:r>
            <a:r>
              <a:rPr lang="pt-BR" sz="2200" dirty="0" err="1" smtClean="0">
                <a:latin typeface="Century Gothic" pitchFamily="34" charset="0"/>
              </a:rPr>
              <a:t>rapida-mente</a:t>
            </a:r>
            <a:r>
              <a:rPr lang="pt-BR" sz="2200" dirty="0" smtClean="0">
                <a:latin typeface="Century Gothic" pitchFamily="34" charset="0"/>
              </a:rPr>
              <a:t> por Plutão e seus satélites em julho de 2015, depois de uma histórica jornada de mais de seis bilhões de quilômetros. 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Sessão Astronomia deste sábado a palestrante falará sobre a espaçonave </a:t>
            </a:r>
            <a:r>
              <a:rPr lang="pt-BR" sz="2200" dirty="0" err="1" smtClean="0">
                <a:latin typeface="Century Gothic" pitchFamily="34" charset="0"/>
              </a:rPr>
              <a:t>New</a:t>
            </a:r>
            <a:r>
              <a:rPr lang="pt-BR" sz="2200" dirty="0" smtClean="0">
                <a:latin typeface="Century Gothic" pitchFamily="34" charset="0"/>
              </a:rPr>
              <a:t> </a:t>
            </a:r>
            <a:r>
              <a:rPr lang="pt-BR" sz="2200" dirty="0" err="1" smtClean="0">
                <a:latin typeface="Century Gothic" pitchFamily="34" charset="0"/>
              </a:rPr>
              <a:t>Horizons</a:t>
            </a:r>
            <a:r>
              <a:rPr lang="pt-BR" sz="2200" dirty="0" smtClean="0">
                <a:latin typeface="Century Gothic" pitchFamily="34" charset="0"/>
              </a:rPr>
              <a:t> e sobre as expectativas dos cientistas para essa importante missão.</a:t>
            </a:r>
            <a:endParaRPr lang="pt-BR" sz="2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endParaRPr lang="pt-BR" sz="2000" dirty="0" smtClean="0"/>
          </a:p>
          <a:p>
            <a:pPr algn="just"/>
            <a:r>
              <a:rPr lang="pt-BR" sz="18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ANDRE\Documents\1-OBSERVATÓRIO\1-ATIVIDADES\2-Sessões Astronomia\SAs-monitores\SAs-Karen-Silva\New-Horizons.jpg"/>
          <p:cNvPicPr>
            <a:picLocks noChangeAspect="1" noChangeArrowheads="1"/>
          </p:cNvPicPr>
          <p:nvPr/>
        </p:nvPicPr>
        <p:blipFill>
          <a:blip r:embed="rId6" cstate="print"/>
          <a:srcRect l="14994" t="1456" r="11534"/>
          <a:stretch>
            <a:fillRect/>
          </a:stretch>
        </p:blipFill>
        <p:spPr bwMode="auto">
          <a:xfrm>
            <a:off x="1037383" y="7524725"/>
            <a:ext cx="4631058" cy="4919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74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278</cp:revision>
  <dcterms:created xsi:type="dcterms:W3CDTF">2012-01-24T12:22:50Z</dcterms:created>
  <dcterms:modified xsi:type="dcterms:W3CDTF">2015-07-06T12:17:00Z</dcterms:modified>
</cp:coreProperties>
</file>