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81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15/10/2015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multimedia/imagegallery/image_feature_1209_prt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31 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outubro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500389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6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Nebulosas </a:t>
            </a:r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: </a:t>
            </a:r>
            <a:r>
              <a:rPr lang="pt-BR" sz="2800" dirty="0" smtClean="0">
                <a:latin typeface="Century Gothic" pitchFamily="34" charset="0"/>
              </a:rPr>
              <a:t>Jéssica Cristina Ramos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jessica.ramos@usp.br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32090" y="12781309"/>
            <a:ext cx="4882476" cy="1190122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r>
              <a:rPr lang="pt-BR" sz="1400" dirty="0" smtClean="0">
                <a:latin typeface="Century Gothic" pitchFamily="34" charset="0"/>
              </a:rPr>
              <a:t>A Nebulosa de reflexão Cabeça </a:t>
            </a:r>
            <a:r>
              <a:rPr lang="pt-BR" sz="1400" dirty="0" smtClean="0">
                <a:latin typeface="Century Gothic" pitchFamily="34" charset="0"/>
              </a:rPr>
              <a:t>de </a:t>
            </a:r>
            <a:r>
              <a:rPr lang="pt-BR" sz="1400" dirty="0" smtClean="0">
                <a:latin typeface="Century Gothic" pitchFamily="34" charset="0"/>
              </a:rPr>
              <a:t>Bruxa. Fonte da imagem: 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http</a:t>
            </a:r>
            <a:r>
              <a:rPr lang="pt-BR" sz="1400" dirty="0">
                <a:latin typeface="Century Gothic" pitchFamily="34" charset="0"/>
                <a:hlinkClick r:id="rId4"/>
              </a:rPr>
              <a:t>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www.nasa.gov/multimedia/imagegallery/image_feature_1209_prt.htm</a:t>
            </a:r>
            <a:endParaRPr lang="pt-BR" sz="1400" dirty="0" smtClean="0">
              <a:latin typeface="Century Gothic" pitchFamily="34" charset="0"/>
            </a:endParaRPr>
          </a:p>
          <a:p>
            <a:endParaRPr lang="pt-BR" sz="14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596733"/>
            <a:ext cx="4752528" cy="691276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t-BR" sz="22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SINOPSE</a:t>
            </a:r>
          </a:p>
          <a:p>
            <a:pPr algn="just"/>
            <a:endParaRPr lang="pt-BR" sz="22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    Com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o auxílio de um telescópio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na observação d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o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céu noturno, reparamos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na presença de formações semelhantes a nuvens entre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as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estrelas.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E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ssas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regiões são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chamadas de nebulosas. Como uma referência ao dia 31 de outubro, um belo exemplo é IC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2118, ou como é popularmente conhecida,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 nebulosa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abeça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de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Bruxa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. </a:t>
            </a:r>
            <a:endParaRPr lang="pt-BR" sz="22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endParaRPr lang="pt-BR" sz="2200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algn="just"/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     Na Sessão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A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stronomia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deste </a:t>
            </a:r>
            <a:r>
              <a:rPr lang="pt-BR" sz="2200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sábado, a palestrante abordará alguns aspectos desses intrigantes e encantadores objetos.</a:t>
            </a:r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582" t="9582" r="16381"/>
          <a:stretch/>
        </p:blipFill>
        <p:spPr>
          <a:xfrm>
            <a:off x="990030" y="7668741"/>
            <a:ext cx="4831122" cy="5043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127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284</cp:revision>
  <dcterms:created xsi:type="dcterms:W3CDTF">2012-01-24T12:22:50Z</dcterms:created>
  <dcterms:modified xsi:type="dcterms:W3CDTF">2015-10-15T13:29:16Z</dcterms:modified>
</cp:coreProperties>
</file>