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92" y="666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30/07/2015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asa.gov/externalflash/nasacity/index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08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agosto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A NASA no Nosso </a:t>
            </a:r>
            <a:r>
              <a:rPr lang="pt-BR" sz="5400" dirty="0" err="1" smtClean="0">
                <a:latin typeface="Century Gothic" pitchFamily="34" charset="0"/>
              </a:rPr>
              <a:t>Dia-a-Dia</a:t>
            </a:r>
            <a:endParaRPr lang="pt-BR" sz="5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Jennnifer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Machado Soares </a:t>
            </a:r>
            <a:r>
              <a:rPr lang="pt-BR" sz="1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(jennifer.soares@usp.br)</a:t>
            </a:r>
            <a:endParaRPr lang="pt-BR" sz="18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68207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380709"/>
            <a:ext cx="4824536" cy="73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r>
              <a:rPr lang="pt-BR" sz="2100" dirty="0" smtClean="0">
                <a:latin typeface="Century Gothic" pitchFamily="34" charset="0"/>
              </a:rPr>
              <a:t>Algumas das mais sofisticadas tecnologias desenvolvidas pela Humanidade estão no</a:t>
            </a:r>
            <a:r>
              <a:rPr lang="pt-BR" sz="2100" dirty="0" smtClean="0">
                <a:latin typeface="Century Gothic" pitchFamily="34" charset="0"/>
              </a:rPr>
              <a:t> </a:t>
            </a:r>
            <a:r>
              <a:rPr lang="pt-BR" sz="2100" dirty="0" smtClean="0">
                <a:latin typeface="Century Gothic" pitchFamily="34" charset="0"/>
              </a:rPr>
              <a:t>âmbito aeroespacial. Foguetes e astronautas parecem distantes do nosso </a:t>
            </a:r>
            <a:r>
              <a:rPr lang="pt-BR" sz="2100" dirty="0" smtClean="0">
                <a:latin typeface="Century Gothic" pitchFamily="34" charset="0"/>
              </a:rPr>
              <a:t>dia-a-dia, de forma que muitos se </a:t>
            </a:r>
            <a:r>
              <a:rPr lang="pt-BR" sz="2100" dirty="0" smtClean="0">
                <a:latin typeface="Century Gothic" pitchFamily="34" charset="0"/>
              </a:rPr>
              <a:t>perguntam qual a utilidade de tanto investimento em algo </a:t>
            </a:r>
            <a:r>
              <a:rPr lang="pt-BR" sz="2100" dirty="0" smtClean="0">
                <a:latin typeface="Century Gothic" pitchFamily="34" charset="0"/>
              </a:rPr>
              <a:t>tão distante da vida comum. </a:t>
            </a:r>
            <a:r>
              <a:rPr lang="pt-BR" sz="2100" dirty="0" smtClean="0">
                <a:latin typeface="Century Gothic" pitchFamily="34" charset="0"/>
              </a:rPr>
              <a:t>A</a:t>
            </a:r>
            <a:r>
              <a:rPr lang="pt-BR" sz="2100" dirty="0" smtClean="0">
                <a:latin typeface="Century Gothic" pitchFamily="34" charset="0"/>
              </a:rPr>
              <a:t>o </a:t>
            </a:r>
            <a:r>
              <a:rPr lang="pt-BR" sz="2100" dirty="0" smtClean="0">
                <a:latin typeface="Century Gothic" pitchFamily="34" charset="0"/>
              </a:rPr>
              <a:t>contrário do que </a:t>
            </a:r>
            <a:r>
              <a:rPr lang="pt-BR" sz="2100" dirty="0" smtClean="0">
                <a:latin typeface="Century Gothic" pitchFamily="34" charset="0"/>
              </a:rPr>
              <a:t>parece, contudo, </a:t>
            </a:r>
            <a:r>
              <a:rPr lang="pt-BR" sz="2100" dirty="0" smtClean="0">
                <a:latin typeface="Century Gothic" pitchFamily="34" charset="0"/>
              </a:rPr>
              <a:t>muitas dessas tecnologias estão </a:t>
            </a:r>
            <a:r>
              <a:rPr lang="pt-BR" sz="2100" dirty="0" smtClean="0">
                <a:latin typeface="Century Gothic" pitchFamily="34" charset="0"/>
              </a:rPr>
              <a:t>presentes em nosso cotidiano.</a:t>
            </a:r>
          </a:p>
          <a:p>
            <a:pPr algn="just"/>
            <a:endParaRPr lang="pt-BR" sz="2100" dirty="0" smtClean="0">
              <a:latin typeface="Century Gothic" pitchFamily="34" charset="0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Na </a:t>
            </a:r>
            <a:r>
              <a:rPr lang="pt-BR" sz="2100" dirty="0" smtClean="0">
                <a:latin typeface="Century Gothic" pitchFamily="34" charset="0"/>
              </a:rPr>
              <a:t>Sessão Astronomia </a:t>
            </a:r>
            <a:r>
              <a:rPr lang="pt-BR" sz="2100" dirty="0" smtClean="0">
                <a:latin typeface="Century Gothic" pitchFamily="34" charset="0"/>
              </a:rPr>
              <a:t>desta </a:t>
            </a:r>
            <a:r>
              <a:rPr lang="pt-BR" sz="2100" dirty="0" smtClean="0">
                <a:latin typeface="Century Gothic" pitchFamily="34" charset="0"/>
              </a:rPr>
              <a:t>semana, a palestrante abordará as tecnologias desenvolvidas para o setor </a:t>
            </a:r>
            <a:r>
              <a:rPr lang="pt-BR" sz="2100" dirty="0" smtClean="0">
                <a:latin typeface="Century Gothic" pitchFamily="34" charset="0"/>
              </a:rPr>
              <a:t>aeroespacial que estão presentes em nossa vida cotidiana.</a:t>
            </a:r>
            <a:endParaRPr lang="pt-BR" sz="2100" dirty="0" smtClean="0">
              <a:latin typeface="Century Gothic" pitchFamily="34" charset="0"/>
            </a:endParaRPr>
          </a:p>
          <a:p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421269"/>
            <a:ext cx="4896544" cy="1436343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A NASA City, uma interface para rastreio das tecnologias aeroespaciais encontradas em nosso dia-a-dia.  Fonte da imagem: 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r>
              <a:rPr lang="pt-BR" sz="1400" b="1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400" b="1" dirty="0" smtClean="0">
                <a:latin typeface="Century Gothic" pitchFamily="34" charset="0"/>
                <a:hlinkClick r:id="rId4"/>
              </a:rPr>
              <a:t>www.nasa.gov/externalflash/nasacity/index2.htm</a:t>
            </a:r>
            <a:endParaRPr lang="pt-BR" sz="1400" b="1" dirty="0" smtClean="0">
              <a:latin typeface="Century Gothic" pitchFamily="34" charset="0"/>
            </a:endParaRPr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09501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" name="Picture 2" descr="C:\Users\ANDRE\Documents\1-OBSERVATÓRIO\1-ATIVIDADES\2-Sessões Astronomia\SAs-monitores\SAs-Jennifer\nasa+em+minha+vida.png"/>
          <p:cNvPicPr>
            <a:picLocks noChangeAspect="1" noChangeArrowheads="1"/>
          </p:cNvPicPr>
          <p:nvPr/>
        </p:nvPicPr>
        <p:blipFill>
          <a:blip r:embed="rId6" cstate="print"/>
          <a:srcRect l="19935" t="1465" r="23402"/>
          <a:stretch>
            <a:fillRect/>
          </a:stretch>
        </p:blipFill>
        <p:spPr bwMode="auto">
          <a:xfrm>
            <a:off x="1019678" y="7524725"/>
            <a:ext cx="4722408" cy="4859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154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269</cp:revision>
  <dcterms:created xsi:type="dcterms:W3CDTF">2012-01-24T12:22:50Z</dcterms:created>
  <dcterms:modified xsi:type="dcterms:W3CDTF">2015-07-30T13:32:26Z</dcterms:modified>
</cp:coreProperties>
</file>