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46" y="2802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02/03/2015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02/03/2015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02/03/2015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02/03/2015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02/03/2015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02/03/2015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02/03/2015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02/03/2015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02/03/2015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02/03/2015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02/03/2015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02/03/2015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dawn.jpl.nasa.gov/feature_stories/NASA_Briefing_DAWN_Arrival_Dwarf_Planet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7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março de 2015,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16023" y="4356374"/>
            <a:ext cx="10783119" cy="295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       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ts val="600"/>
              </a:spcAft>
            </a:pPr>
            <a:endParaRPr lang="pt-BR" sz="11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4800" dirty="0" smtClean="0">
                <a:latin typeface="Century Gothic" pitchFamily="34" charset="0"/>
              </a:rPr>
              <a:t>Missão </a:t>
            </a:r>
            <a:r>
              <a:rPr lang="pt-BR" sz="4800" dirty="0" err="1" smtClean="0">
                <a:latin typeface="Century Gothic" pitchFamily="34" charset="0"/>
              </a:rPr>
              <a:t>Dawn</a:t>
            </a:r>
            <a:r>
              <a:rPr lang="pt-BR" sz="4800" dirty="0" smtClean="0">
                <a:latin typeface="Century Gothic" pitchFamily="34" charset="0"/>
              </a:rPr>
              <a:t>: </a:t>
            </a:r>
          </a:p>
          <a:p>
            <a:pPr algn="ctr"/>
            <a:r>
              <a:rPr lang="pt-BR" sz="4800" dirty="0" smtClean="0">
                <a:latin typeface="Century Gothic" pitchFamily="34" charset="0"/>
              </a:rPr>
              <a:t>chegando em Ceres</a:t>
            </a:r>
            <a:endParaRPr lang="pt-BR" sz="4800" dirty="0" smtClean="0">
              <a:latin typeface="Century Gothic" pitchFamily="34" charset="0"/>
            </a:endParaRPr>
          </a:p>
          <a:p>
            <a:pPr algn="ctr"/>
            <a:endParaRPr lang="pt-BR" sz="16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ctr">
              <a:spcBef>
                <a:spcPts val="600"/>
              </a:spcBef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</a:t>
            </a:r>
            <a:r>
              <a:rPr lang="pt-BR" sz="28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Robson Rosa </a:t>
            </a:r>
            <a:r>
              <a:rPr lang="pt-BR" sz="28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Egêa</a:t>
            </a:r>
            <a:r>
              <a:rPr lang="pt-BR" sz="28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</a:t>
            </a:r>
            <a:r>
              <a:rPr lang="pt-BR" sz="2000" dirty="0" smtClean="0">
                <a:latin typeface="Century Gothic" pitchFamily="34" charset="0"/>
              </a:rPr>
              <a:t>robson_egea@hotmail.com)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524725"/>
            <a:ext cx="4933311" cy="669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</a:t>
            </a:r>
          </a:p>
          <a:p>
            <a:pPr algn="just"/>
            <a:endParaRPr lang="pt-BR" sz="2000" b="1" dirty="0" smtClean="0">
              <a:solidFill>
                <a:srgbClr val="000000"/>
              </a:solidFill>
              <a:latin typeface="Century Gothic" pitchFamily="34" charset="0"/>
              <a:cs typeface="Aharoni" pitchFamily="2" charset="-79"/>
            </a:endParaRPr>
          </a:p>
          <a:p>
            <a:pPr algn="just"/>
            <a:r>
              <a:rPr lang="pt-BR" sz="2400" dirty="0" smtClean="0">
                <a:latin typeface="Century Gothic" pitchFamily="34" charset="0"/>
              </a:rPr>
              <a:t>     </a:t>
            </a:r>
            <a:r>
              <a:rPr lang="pt-BR" sz="2200" dirty="0" smtClean="0">
                <a:latin typeface="Century Gothic" pitchFamily="34" charset="0"/>
              </a:rPr>
              <a:t>A </a:t>
            </a:r>
            <a:r>
              <a:rPr lang="pt-BR" sz="2200" dirty="0" smtClean="0">
                <a:latin typeface="Century Gothic" pitchFamily="34" charset="0"/>
              </a:rPr>
              <a:t>Missão </a:t>
            </a:r>
            <a:r>
              <a:rPr lang="pt-BR" sz="2200" dirty="0" err="1" smtClean="0">
                <a:latin typeface="Century Gothic" pitchFamily="34" charset="0"/>
              </a:rPr>
              <a:t>Dawn</a:t>
            </a:r>
            <a:r>
              <a:rPr lang="pt-BR" sz="2200" dirty="0" smtClean="0">
                <a:latin typeface="Century Gothic" pitchFamily="34" charset="0"/>
              </a:rPr>
              <a:t> consiste em uma sonda enviada pela NASA </a:t>
            </a:r>
            <a:r>
              <a:rPr lang="pt-BR" sz="2200" dirty="0" smtClean="0">
                <a:latin typeface="Century Gothic" pitchFamily="34" charset="0"/>
              </a:rPr>
              <a:t>em 2007 para explorar dois dos maiores objetos do Cinturão </a:t>
            </a:r>
            <a:r>
              <a:rPr lang="pt-BR" sz="2200" dirty="0" smtClean="0">
                <a:latin typeface="Century Gothic" pitchFamily="34" charset="0"/>
              </a:rPr>
              <a:t>de </a:t>
            </a:r>
            <a:r>
              <a:rPr lang="pt-BR" sz="2200" dirty="0" smtClean="0">
                <a:latin typeface="Century Gothic" pitchFamily="34" charset="0"/>
              </a:rPr>
              <a:t>Asteroides: </a:t>
            </a:r>
            <a:r>
              <a:rPr lang="pt-BR" sz="2200" dirty="0" err="1" smtClean="0">
                <a:latin typeface="Century Gothic" pitchFamily="34" charset="0"/>
              </a:rPr>
              <a:t>Vesta</a:t>
            </a:r>
            <a:r>
              <a:rPr lang="pt-BR" sz="2200" dirty="0" smtClean="0">
                <a:latin typeface="Century Gothic" pitchFamily="34" charset="0"/>
              </a:rPr>
              <a:t> e Ceres. Depois de ter orbitado o grande asteroide </a:t>
            </a:r>
            <a:r>
              <a:rPr lang="pt-BR" sz="2200" dirty="0" err="1" smtClean="0">
                <a:latin typeface="Century Gothic" pitchFamily="34" charset="0"/>
              </a:rPr>
              <a:t>Vesta</a:t>
            </a:r>
            <a:r>
              <a:rPr lang="pt-BR" sz="2200" smtClean="0">
                <a:latin typeface="Century Gothic" pitchFamily="34" charset="0"/>
              </a:rPr>
              <a:t>, agora é </a:t>
            </a:r>
            <a:r>
              <a:rPr lang="pt-BR" sz="2200" dirty="0" smtClean="0">
                <a:latin typeface="Century Gothic" pitchFamily="34" charset="0"/>
              </a:rPr>
              <a:t>a vez do planeta anão Ceres ser visitado </a:t>
            </a:r>
            <a:r>
              <a:rPr lang="pt-BR" sz="2200" smtClean="0">
                <a:latin typeface="Century Gothic" pitchFamily="34" charset="0"/>
              </a:rPr>
              <a:t>pela sonda.</a:t>
            </a:r>
            <a:endParaRPr lang="pt-BR" sz="2200" dirty="0" smtClean="0">
              <a:latin typeface="Century Gothic" pitchFamily="34" charset="0"/>
            </a:endParaRP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Na </a:t>
            </a:r>
            <a:r>
              <a:rPr lang="pt-BR" sz="2200" dirty="0" smtClean="0">
                <a:latin typeface="Century Gothic" pitchFamily="34" charset="0"/>
              </a:rPr>
              <a:t>Sessão </a:t>
            </a:r>
            <a:r>
              <a:rPr lang="pt-BR" sz="2200" dirty="0" smtClean="0">
                <a:latin typeface="Century Gothic" pitchFamily="34" charset="0"/>
              </a:rPr>
              <a:t>Astronomia desta semana, o palestrante abordará </a:t>
            </a:r>
            <a:r>
              <a:rPr lang="pt-BR" sz="2200" dirty="0" smtClean="0">
                <a:latin typeface="Century Gothic" pitchFamily="34" charset="0"/>
              </a:rPr>
              <a:t>alguns aspectos da Missão </a:t>
            </a:r>
            <a:r>
              <a:rPr lang="pt-BR" sz="2200" dirty="0" err="1" smtClean="0">
                <a:latin typeface="Century Gothic" pitchFamily="34" charset="0"/>
              </a:rPr>
              <a:t>Dawn</a:t>
            </a:r>
            <a:r>
              <a:rPr lang="pt-BR" sz="2200" dirty="0" smtClean="0">
                <a:latin typeface="Century Gothic" pitchFamily="34" charset="0"/>
              </a:rPr>
              <a:t>, </a:t>
            </a:r>
            <a:r>
              <a:rPr lang="pt-BR" sz="2200" dirty="0" smtClean="0">
                <a:latin typeface="Century Gothic" pitchFamily="34" charset="0"/>
              </a:rPr>
              <a:t>e também sobre a vasta </a:t>
            </a:r>
            <a:r>
              <a:rPr lang="pt-BR" sz="2200" dirty="0" smtClean="0">
                <a:latin typeface="Century Gothic" pitchFamily="34" charset="0"/>
              </a:rPr>
              <a:t>região repleta de asteroides onde se encontram </a:t>
            </a:r>
            <a:r>
              <a:rPr lang="pt-BR" sz="2200" dirty="0" smtClean="0">
                <a:latin typeface="Century Gothic" pitchFamily="34" charset="0"/>
              </a:rPr>
              <a:t>os dois asteroides visitados pela sonda.</a:t>
            </a:r>
            <a:endParaRPr lang="pt-BR" sz="2200" dirty="0" smtClean="0">
              <a:latin typeface="Century Gothic" pitchFamily="34" charset="0"/>
            </a:endParaRPr>
          </a:p>
          <a:p>
            <a:pPr algn="just"/>
            <a:endParaRPr lang="pt-BR" sz="20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90030" y="12277253"/>
            <a:ext cx="4896544" cy="1682564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800" dirty="0" smtClean="0">
                <a:latin typeface="Century Gothic" pitchFamily="34" charset="0"/>
              </a:rPr>
              <a:t>Representação artística </a:t>
            </a:r>
            <a:r>
              <a:rPr lang="pt-BR" sz="1800" dirty="0" smtClean="0">
                <a:latin typeface="Century Gothic" pitchFamily="34" charset="0"/>
              </a:rPr>
              <a:t>da sonda </a:t>
            </a:r>
            <a:r>
              <a:rPr lang="pt-BR" sz="1800" dirty="0" err="1" smtClean="0">
                <a:latin typeface="Century Gothic" pitchFamily="34" charset="0"/>
              </a:rPr>
              <a:t>Dawn</a:t>
            </a:r>
            <a:r>
              <a:rPr lang="pt-BR" sz="1800" dirty="0" smtClean="0">
                <a:latin typeface="Century Gothic" pitchFamily="34" charset="0"/>
              </a:rPr>
              <a:t> se aproximando de Ceres. </a:t>
            </a:r>
            <a:r>
              <a:rPr lang="pt-BR" sz="1800" dirty="0" smtClean="0">
                <a:latin typeface="Century Gothic" pitchFamily="34" charset="0"/>
              </a:rPr>
              <a:t>Fonte da imagem: </a:t>
            </a:r>
          </a:p>
          <a:p>
            <a:pPr algn="just"/>
            <a:r>
              <a:rPr lang="pt-BR" sz="1600" u="sng" dirty="0" smtClean="0">
                <a:latin typeface="Century Gothic" pitchFamily="34" charset="0"/>
                <a:hlinkClick r:id="rId4"/>
              </a:rPr>
              <a:t>http://dawn.jpl.nasa.gov/feature_stories/NASA_Briefing_DAWN_Arrival_Dwarf_Planet.asp</a:t>
            </a: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600" dirty="0" smtClean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290744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815098"/>
            <a:ext cx="295421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Imagem 17" descr="This artist's concept shows NASA's Dawn spacecraft heading toward the dwarf planet Ceres"/>
          <p:cNvPicPr/>
          <p:nvPr/>
        </p:nvPicPr>
        <p:blipFill>
          <a:blip r:embed="rId6" cstate="print">
            <a:lum bright="17000"/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8639" r="17818"/>
          <a:stretch>
            <a:fillRect/>
          </a:stretch>
        </p:blipFill>
        <p:spPr bwMode="auto">
          <a:xfrm>
            <a:off x="1082295" y="7666531"/>
            <a:ext cx="4660263" cy="46107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1907</TotalTime>
  <Words>150</Words>
  <Application>Microsoft Office PowerPoint</Application>
  <PresentationFormat>Personalizar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249</cp:revision>
  <dcterms:created xsi:type="dcterms:W3CDTF">2012-01-24T12:22:50Z</dcterms:created>
  <dcterms:modified xsi:type="dcterms:W3CDTF">2015-03-02T20:31:03Z</dcterms:modified>
</cp:coreProperties>
</file>