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34" y="2712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space.com/24324-breathtaking-night-sky-time-lapse-vide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04 de julho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356373"/>
            <a:ext cx="1022513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O Melhor Céu do Mundo</a:t>
            </a:r>
            <a:b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3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Priscila da Silva Mendes </a:t>
            </a:r>
          </a:p>
          <a:p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(priscila.silva.mendes</a:t>
            </a:r>
            <a:r>
              <a:rPr lang="pt-BR" sz="2000" dirty="0" smtClean="0">
                <a:latin typeface="Century Gothic" pitchFamily="34" charset="0"/>
              </a:rPr>
              <a:t>@usp.br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        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741574"/>
            <a:ext cx="4882476" cy="1005456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Um vislumbre do melhor céu do mundo. Fonte da imagem: 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http://www.space.com/24324-breathtaking-night-sky-time-lapse-video.html</a:t>
            </a:r>
            <a:endParaRPr lang="pt-BR" sz="1400" dirty="0" smtClean="0">
              <a:latin typeface="Century Gothic" pitchFamily="34" charset="0"/>
            </a:endParaRPr>
          </a:p>
          <a:p>
            <a:pPr algn="just"/>
            <a:endParaRPr lang="pt-BR" sz="16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6302" y="7956773"/>
            <a:ext cx="4824536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A poluição luminosa inviabiliza uma boa observação noturna do céu, mas será que é assim em toda parte? Os fenômenos mais grandiosos que podemos observar a olho nu se restringem à </a:t>
            </a:r>
            <a:r>
              <a:rPr lang="pt-BR" sz="2000" smtClean="0">
                <a:latin typeface="Century Gothic" pitchFamily="34" charset="0"/>
              </a:rPr>
              <a:t>Lua </a:t>
            </a:r>
            <a:r>
              <a:rPr lang="pt-BR" sz="2000" smtClean="0">
                <a:latin typeface="Century Gothic" pitchFamily="34" charset="0"/>
              </a:rPr>
              <a:t>Cheia</a:t>
            </a:r>
            <a:r>
              <a:rPr lang="pt-BR" sz="2000" dirty="0" smtClean="0">
                <a:latin typeface="Century Gothic" pitchFamily="34" charset="0"/>
              </a:rPr>
              <a:t>, ou algum meteoro eventual? Tem algo além de tão poucos pontinhos brilhantes no céu?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Na Sessão Astronomia desta semana, a palestrante falará sobre o céu mais limpo do mundo na atualidade: o dos Andes chilenos, as instalações de pesquisas lá construídas e os passeios turísticos nos quais o público pode saborear um pouco do magnífico céu do lugar.</a:t>
            </a:r>
            <a:endParaRPr lang="pt-BR" sz="2000" i="1" dirty="0">
              <a:latin typeface="Century Gothic" pitchFamily="34" charset="0"/>
            </a:endParaRPr>
          </a:p>
          <a:p>
            <a:pPr algn="just"/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Priscila\Documents\Observatório\Priscila\SA\SA 04_07\MilkyW_Chile.jpeg"/>
          <p:cNvPicPr>
            <a:picLocks noChangeAspect="1" noChangeArrowheads="1"/>
          </p:cNvPicPr>
          <p:nvPr/>
        </p:nvPicPr>
        <p:blipFill>
          <a:blip r:embed="rId6" cstate="print"/>
          <a:srcRect r="20268"/>
          <a:stretch>
            <a:fillRect/>
          </a:stretch>
        </p:blipFill>
        <p:spPr bwMode="auto">
          <a:xfrm>
            <a:off x="990030" y="8100789"/>
            <a:ext cx="4819891" cy="4583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</TotalTime>
  <Words>157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269</cp:revision>
  <dcterms:created xsi:type="dcterms:W3CDTF">2012-01-24T12:22:50Z</dcterms:created>
  <dcterms:modified xsi:type="dcterms:W3CDTF">2015-06-30T11:12:33Z</dcterms:modified>
</cp:coreProperties>
</file>