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442" y="1728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22/04/2015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21stcentech.com/mars-100-volunteers-but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25 de abril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29989" y="4284365"/>
            <a:ext cx="10153129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4400" dirty="0" err="1" smtClean="0">
                <a:latin typeface="Century Gothic" pitchFamily="34" charset="0"/>
              </a:rPr>
              <a:t>Mars</a:t>
            </a:r>
            <a:r>
              <a:rPr lang="pt-BR" sz="4400" dirty="0" smtClean="0">
                <a:latin typeface="Century Gothic" pitchFamily="34" charset="0"/>
              </a:rPr>
              <a:t> </a:t>
            </a:r>
            <a:r>
              <a:rPr lang="pt-BR" sz="4400" dirty="0" err="1" smtClean="0">
                <a:latin typeface="Century Gothic" pitchFamily="34" charset="0"/>
              </a:rPr>
              <a:t>One</a:t>
            </a:r>
            <a:r>
              <a:rPr lang="pt-BR" sz="4400" dirty="0" smtClean="0">
                <a:latin typeface="Century Gothic" pitchFamily="34" charset="0"/>
              </a:rPr>
              <a:t> – Será que Vai?</a:t>
            </a: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 </a:t>
            </a:r>
            <a:r>
              <a:rPr lang="pt-BR" sz="2800" dirty="0" err="1" smtClean="0">
                <a:latin typeface="Century Gothic" pitchFamily="34" charset="0"/>
              </a:rPr>
              <a:t>Karin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800" dirty="0" err="1" smtClean="0">
                <a:latin typeface="Century Gothic" pitchFamily="34" charset="0"/>
              </a:rPr>
              <a:t>Targas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400" dirty="0" smtClean="0">
                <a:latin typeface="Century Gothic" pitchFamily="34" charset="0"/>
              </a:rPr>
              <a:t>karin.targas@usp.br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29990" y="14638175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629990" y="14437493"/>
            <a:ext cx="1015312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742558" y="7301432"/>
            <a:ext cx="5040560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latin typeface="Century Gothic" pitchFamily="34" charset="0"/>
              </a:rPr>
              <a:t>Sinopse:</a:t>
            </a:r>
          </a:p>
          <a:p>
            <a:pPr algn="just"/>
            <a:endParaRPr lang="pt-BR" sz="2400" b="1" dirty="0" smtClean="0">
              <a:latin typeface="Century Gothic" pitchFamily="34" charset="0"/>
            </a:endParaRPr>
          </a:p>
          <a:p>
            <a:pPr algn="just"/>
            <a:r>
              <a:rPr lang="pt-BR" sz="2300" dirty="0" smtClean="0">
                <a:latin typeface="Century Gothic" pitchFamily="34" charset="0"/>
              </a:rPr>
              <a:t>     O projeto </a:t>
            </a:r>
            <a:r>
              <a:rPr lang="pt-BR" sz="2300" dirty="0" err="1" smtClean="0">
                <a:latin typeface="Century Gothic" pitchFamily="34" charset="0"/>
              </a:rPr>
              <a:t>Mars</a:t>
            </a:r>
            <a:r>
              <a:rPr lang="pt-BR" sz="2300" dirty="0" smtClean="0">
                <a:latin typeface="Century Gothic" pitchFamily="34" charset="0"/>
              </a:rPr>
              <a:t> </a:t>
            </a:r>
            <a:r>
              <a:rPr lang="pt-BR" sz="2300" dirty="0" err="1" smtClean="0">
                <a:latin typeface="Century Gothic" pitchFamily="34" charset="0"/>
              </a:rPr>
              <a:t>One</a:t>
            </a:r>
            <a:r>
              <a:rPr lang="pt-BR" sz="2300" dirty="0" smtClean="0">
                <a:latin typeface="Century Gothic" pitchFamily="34" charset="0"/>
              </a:rPr>
              <a:t> pretende levar seres humanos para colonizar Marte em 2024. Recentes noticias apontam algumas falhas no empreendimento.  As inconsistências começam desde o processo seletivo e se estendem até os erros de projeto! </a:t>
            </a:r>
          </a:p>
          <a:p>
            <a:pPr algn="just"/>
            <a:endParaRPr lang="pt-BR" sz="2300" dirty="0" smtClean="0">
              <a:latin typeface="Century Gothic" pitchFamily="34" charset="0"/>
            </a:endParaRPr>
          </a:p>
          <a:p>
            <a:pPr algn="just"/>
            <a:r>
              <a:rPr lang="pt-BR" sz="2300" dirty="0" smtClean="0">
                <a:latin typeface="Century Gothic" pitchFamily="34" charset="0"/>
              </a:rPr>
              <a:t>     Na Sessão Astronomia desta semana, a palestrante abordará essas notícias, fazendo uma reflexão sobre se as tecnologias propostas serão suficientes para enviar seres humanos e mantê-los vivos em Marte.</a:t>
            </a:r>
            <a:endParaRPr lang="pt-BR" sz="2300" dirty="0">
              <a:latin typeface="Century Gothic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01998" y="11989221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 smtClean="0">
              <a:latin typeface="Century Gothic" pitchFamily="34" charset="0"/>
            </a:endParaRPr>
          </a:p>
          <a:p>
            <a:endParaRPr lang="nl-NL" sz="1400" dirty="0" smtClean="0">
              <a:latin typeface="Century Gothic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701998" y="12205245"/>
            <a:ext cx="4752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dirty="0" smtClean="0">
                <a:latin typeface="Century Gothic" pitchFamily="34" charset="0"/>
              </a:rPr>
              <a:t>Imagem de Marte com o logo do projeto </a:t>
            </a:r>
            <a:r>
              <a:rPr lang="pt-BR" sz="1800" dirty="0" err="1" smtClean="0">
                <a:latin typeface="Century Gothic" pitchFamily="34" charset="0"/>
              </a:rPr>
              <a:t>Mars</a:t>
            </a:r>
            <a:r>
              <a:rPr lang="pt-BR" sz="1800" dirty="0" smtClean="0">
                <a:latin typeface="Century Gothic" pitchFamily="34" charset="0"/>
              </a:rPr>
              <a:t> </a:t>
            </a:r>
            <a:r>
              <a:rPr lang="pt-BR" sz="1800" dirty="0" err="1" smtClean="0">
                <a:latin typeface="Century Gothic" pitchFamily="34" charset="0"/>
              </a:rPr>
              <a:t>One</a:t>
            </a:r>
            <a:r>
              <a:rPr lang="pt-BR" sz="1800" dirty="0" smtClean="0">
                <a:latin typeface="Century Gothic" pitchFamily="34" charset="0"/>
              </a:rPr>
              <a:t>. Fonte da Imagem: </a:t>
            </a:r>
            <a:r>
              <a:rPr lang="pt-BR" sz="1800" dirty="0" smtClean="0">
                <a:latin typeface="Century Gothic" pitchFamily="34" charset="0"/>
                <a:hlinkClick r:id="rId5"/>
              </a:rPr>
              <a:t>http://www.21stcentech.com/mars-100-volunteers-but/</a:t>
            </a:r>
            <a:endParaRPr lang="pt-BR" sz="1800" dirty="0" smtClean="0">
              <a:latin typeface="Century Gothic" pitchFamily="34" charset="0"/>
            </a:endParaRPr>
          </a:p>
          <a:p>
            <a:endParaRPr lang="pt-BR" sz="1800" dirty="0" smtClean="0">
              <a:latin typeface="Century Gothic" pitchFamily="34" charset="0"/>
            </a:endParaRPr>
          </a:p>
        </p:txBody>
      </p:sp>
      <p:pic>
        <p:nvPicPr>
          <p:cNvPr id="1026" name="Picture 2" descr="http://www.21stcentech.com/wp-content/uploads/2015/02/mars-one.jpg"/>
          <p:cNvPicPr>
            <a:picLocks noChangeAspect="1" noChangeArrowheads="1"/>
          </p:cNvPicPr>
          <p:nvPr/>
        </p:nvPicPr>
        <p:blipFill>
          <a:blip r:embed="rId6" cstate="print"/>
          <a:srcRect l="21034" r="17090"/>
          <a:stretch>
            <a:fillRect/>
          </a:stretch>
        </p:blipFill>
        <p:spPr bwMode="auto">
          <a:xfrm>
            <a:off x="774006" y="7380709"/>
            <a:ext cx="4789360" cy="4711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132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249</cp:revision>
  <dcterms:created xsi:type="dcterms:W3CDTF">2012-01-24T12:22:50Z</dcterms:created>
  <dcterms:modified xsi:type="dcterms:W3CDTF">2015-04-22T14:11:03Z</dcterms:modified>
</cp:coreProperties>
</file>