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0F946B-2570-41BB-9896-23C18C62D3B9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DC5A4F9-2970-4DA8-9A6E-789E0782AB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zmag.com/mars-one-assessment-mit/34238/" TargetMode="External"/><Relationship Id="rId2" Type="http://schemas.openxmlformats.org/officeDocument/2006/relationships/hyperlink" Target="http://web.mit.edu/sydneydo/Public/Mars%20One%20Feasibility%20Analysis%20IAC1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euhistory.com/node/13194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5897488"/>
            <a:ext cx="6480720" cy="699864"/>
          </a:xfrm>
        </p:spPr>
        <p:txBody>
          <a:bodyPr>
            <a:normAutofit/>
          </a:bodyPr>
          <a:lstStyle/>
          <a:p>
            <a:pPr algn="r"/>
            <a:r>
              <a:rPr lang="pt-BR" dirty="0" err="1" smtClean="0"/>
              <a:t>Karin</a:t>
            </a:r>
            <a:r>
              <a:rPr lang="pt-BR" dirty="0" smtClean="0"/>
              <a:t> </a:t>
            </a:r>
            <a:r>
              <a:rPr lang="pt-BR" dirty="0" err="1" smtClean="0"/>
              <a:t>Talisin</a:t>
            </a:r>
            <a:r>
              <a:rPr lang="pt-BR" dirty="0" smtClean="0"/>
              <a:t> </a:t>
            </a:r>
            <a:r>
              <a:rPr lang="pt-BR" dirty="0" err="1" smtClean="0"/>
              <a:t>Targas</a:t>
            </a:r>
            <a:endParaRPr lang="pt-BR" dirty="0" smtClean="0"/>
          </a:p>
          <a:p>
            <a:pPr algn="r"/>
            <a:r>
              <a:rPr lang="pt-BR" dirty="0"/>
              <a:t>k</a:t>
            </a:r>
            <a:r>
              <a:rPr lang="pt-BR" dirty="0" smtClean="0"/>
              <a:t>arin.targas@usp.br</a:t>
            </a:r>
            <a:endParaRPr lang="en-US" dirty="0"/>
          </a:p>
        </p:txBody>
      </p:sp>
      <p:pic>
        <p:nvPicPr>
          <p:cNvPr id="4" name="Imagem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60648"/>
            <a:ext cx="6408712" cy="443850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084168" y="292494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</a:rPr>
              <a:t>Será que vai?</a:t>
            </a:r>
            <a:endParaRPr lang="pt-B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http://web.mit.edu/sydneydo/Public/Mars%20One%20Feasibility%20Analysis%20IAC14.</a:t>
            </a:r>
            <a:r>
              <a:rPr lang="pt-BR" dirty="0" err="1" smtClean="0">
                <a:hlinkClick r:id="rId2"/>
              </a:rPr>
              <a:t>pdf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http://www.gizmag.com/mars-one-assessment-mit/34238/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http://seuhistory.com/node/131941</a:t>
            </a:r>
            <a:endParaRPr lang="pt-BR" dirty="0" smtClean="0"/>
          </a:p>
          <a:p>
            <a:r>
              <a:rPr lang="pt-BR" dirty="0" smtClean="0"/>
              <a:t>https://medium.com/matter/mars-one-insider-quits-dangerously-flawed-project-2dfef95217d3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Comparativo Terra – Marte</a:t>
            </a:r>
            <a:endParaRPr lang="en-US" dirty="0"/>
          </a:p>
        </p:txBody>
      </p:sp>
      <p:pic>
        <p:nvPicPr>
          <p:cNvPr id="4" name="Espaço Reservado para Conteúdo 3" descr="composiça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8842" y="1774825"/>
            <a:ext cx="8146315" cy="4625975"/>
          </a:xfrm>
        </p:spPr>
      </p:pic>
      <p:pic>
        <p:nvPicPr>
          <p:cNvPr id="5" name="Imagem 4" descr="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3789" y="1988840"/>
            <a:ext cx="6548651" cy="3693698"/>
          </a:xfrm>
          <a:prstGeom prst="rect">
            <a:avLst/>
          </a:prstGeom>
        </p:spPr>
      </p:pic>
      <p:pic>
        <p:nvPicPr>
          <p:cNvPr id="6" name="Imagem 5" descr="0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2204864"/>
            <a:ext cx="6552728" cy="35500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err="1" smtClean="0"/>
              <a:t>Mars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: Revisão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o Objetivo do projeto?</a:t>
            </a:r>
          </a:p>
          <a:p>
            <a:r>
              <a:rPr lang="pt-BR" dirty="0" smtClean="0"/>
              <a:t>Cronograma</a:t>
            </a:r>
          </a:p>
        </p:txBody>
      </p:sp>
      <p:pic>
        <p:nvPicPr>
          <p:cNvPr id="5" name="Imagem 4" descr="roadmap2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12976"/>
            <a:ext cx="9144000" cy="320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Mars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: Revisão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teoricamente funcionaria?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5" name="Imagem 4" descr="MarsOneAstrona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3284984"/>
            <a:ext cx="6356489" cy="35730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Mars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: Seleção dos Candidatos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Entrevista pelo </a:t>
            </a:r>
            <a:r>
              <a:rPr lang="pt-BR" dirty="0" err="1" smtClean="0"/>
              <a:t>Skype</a:t>
            </a:r>
            <a:endParaRPr lang="pt-BR" dirty="0" smtClean="0"/>
          </a:p>
          <a:p>
            <a:endParaRPr lang="pt-BR" dirty="0" smtClean="0"/>
          </a:p>
        </p:txBody>
      </p:sp>
      <p:pic>
        <p:nvPicPr>
          <p:cNvPr id="9218" name="Picture 2" descr="https://d262ilb51hltx0.cloudfront.net/fit/c/800/800/1*eH65zH-hZ9gi7MpKvzUg1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3888432" cy="388843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483768" y="6211669"/>
            <a:ext cx="4246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Dr. Joseph Roche, PhD </a:t>
            </a:r>
            <a:r>
              <a:rPr lang="en-US" i="1" dirty="0" err="1" smtClean="0"/>
              <a:t>em</a:t>
            </a:r>
            <a:r>
              <a:rPr lang="en-US" i="1" dirty="0" smtClean="0"/>
              <a:t> </a:t>
            </a:r>
            <a:r>
              <a:rPr lang="en-US" i="1" dirty="0" err="1" smtClean="0"/>
              <a:t>fiísica</a:t>
            </a:r>
            <a:r>
              <a:rPr lang="en-US" i="1" dirty="0" smtClean="0"/>
              <a:t> e </a:t>
            </a:r>
            <a:r>
              <a:rPr lang="en-US" i="1" dirty="0" err="1" smtClean="0"/>
              <a:t>astrofísica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Mars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: Análise feita pelo MIT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Problema alimentação</a:t>
            </a:r>
            <a:endParaRPr lang="pt-BR" dirty="0" smtClean="0"/>
          </a:p>
        </p:txBody>
      </p:sp>
      <p:pic>
        <p:nvPicPr>
          <p:cNvPr id="6" name="Imagem 5" descr="marte-ma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492896"/>
            <a:ext cx="7275526" cy="4099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Mars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: Análise feita pelo MIT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Oxigênio</a:t>
            </a:r>
            <a:endParaRPr lang="en-US" dirty="0"/>
          </a:p>
        </p:txBody>
      </p:sp>
      <p:pic>
        <p:nvPicPr>
          <p:cNvPr id="7" name="Imagem 6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492896"/>
            <a:ext cx="7416824" cy="41013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Mars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: Análise feita pelo MIT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err="1" smtClean="0"/>
              <a:t>Reposição</a:t>
            </a:r>
            <a:r>
              <a:rPr lang="en-US" dirty="0" smtClean="0"/>
              <a:t> de </a:t>
            </a:r>
            <a:r>
              <a:rPr lang="en-US" dirty="0" err="1" smtClean="0"/>
              <a:t>peças</a:t>
            </a:r>
            <a:endParaRPr lang="en-US" dirty="0" smtClean="0"/>
          </a:p>
        </p:txBody>
      </p:sp>
      <p:pic>
        <p:nvPicPr>
          <p:cNvPr id="5" name="Imagem 4" descr="MarsOne+homem+em+marte+2023+planti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2548" y="1844823"/>
            <a:ext cx="4755956" cy="2416333"/>
          </a:xfrm>
          <a:prstGeom prst="rect">
            <a:avLst/>
          </a:prstGeom>
        </p:spPr>
      </p:pic>
      <p:pic>
        <p:nvPicPr>
          <p:cNvPr id="6" name="Imagem 5" descr="roadmap20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350499"/>
            <a:ext cx="7164288" cy="25075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  <p:pic>
        <p:nvPicPr>
          <p:cNvPr id="1026" name="Picture 2" descr="http://obrag.org/wp-content/uploads/2012/08/Mars-aliens-go-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6858000" cy="51339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839</TotalTime>
  <Words>96</Words>
  <Application>Microsoft Office PowerPoint</Application>
  <PresentationFormat>Apresentação na tela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Módulo</vt:lpstr>
      <vt:lpstr>Slide 1</vt:lpstr>
      <vt:lpstr>Comparativo Terra – Marte</vt:lpstr>
      <vt:lpstr>Mars One: Revisão</vt:lpstr>
      <vt:lpstr>Mars One: Revisão</vt:lpstr>
      <vt:lpstr>Mars One: Seleção dos Candidatos</vt:lpstr>
      <vt:lpstr>Mars One: Análise feita pelo MIT</vt:lpstr>
      <vt:lpstr>Mars One: Análise feita pelo MIT</vt:lpstr>
      <vt:lpstr>Mars One: Análise feita pelo MIT</vt:lpstr>
      <vt:lpstr>Obrigada!</vt:lpstr>
      <vt:lpstr>Referências: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83</cp:revision>
  <dcterms:created xsi:type="dcterms:W3CDTF">2014-06-09T18:26:58Z</dcterms:created>
  <dcterms:modified xsi:type="dcterms:W3CDTF">2015-04-25T22:24:36Z</dcterms:modified>
</cp:coreProperties>
</file>