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3" r:id="rId3"/>
    <p:sldId id="258" r:id="rId4"/>
    <p:sldId id="259" r:id="rId5"/>
    <p:sldId id="260" r:id="rId6"/>
    <p:sldId id="261" r:id="rId7"/>
    <p:sldId id="262" r:id="rId8"/>
    <p:sldId id="263" r:id="rId9"/>
    <p:sldId id="275" r:id="rId10"/>
    <p:sldId id="27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7CE84F3-28C3-443E-9E96-99CF82512B78}" styleName="Estilo Escuro 1 - Ênfase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4" autoAdjust="0"/>
    <p:restoredTop sz="94660"/>
  </p:normalViewPr>
  <p:slideViewPr>
    <p:cSldViewPr>
      <p:cViewPr varScale="1">
        <p:scale>
          <a:sx n="68" d="100"/>
          <a:sy n="68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F946B-2570-41BB-9896-23C18C62D3B9}" type="datetimeFigureOut">
              <a:rPr lang="en-US" smtClean="0"/>
              <a:pPr/>
              <a:t>4/25/2015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5A4F9-2970-4DA8-9A6E-789E0782AB8A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0" name="Retângulo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F946B-2570-41BB-9896-23C18C62D3B9}" type="datetimeFigureOut">
              <a:rPr lang="en-US" smtClean="0"/>
              <a:pPr/>
              <a:t>4/25/2015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5A4F9-2970-4DA8-9A6E-789E0782AB8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F946B-2570-41BB-9896-23C18C62D3B9}" type="datetimeFigureOut">
              <a:rPr lang="en-US" smtClean="0"/>
              <a:pPr/>
              <a:t>4/25/2015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5A4F9-2970-4DA8-9A6E-789E0782AB8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F946B-2570-41BB-9896-23C18C62D3B9}" type="datetimeFigureOut">
              <a:rPr lang="en-US" smtClean="0"/>
              <a:pPr/>
              <a:t>4/25/2015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5A4F9-2970-4DA8-9A6E-789E0782AB8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F946B-2570-41BB-9896-23C18C62D3B9}" type="datetimeFigureOut">
              <a:rPr lang="en-US" smtClean="0"/>
              <a:pPr/>
              <a:t>4/25/2015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5A4F9-2970-4DA8-9A6E-789E0782AB8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F946B-2570-41BB-9896-23C18C62D3B9}" type="datetimeFigureOut">
              <a:rPr lang="en-US" smtClean="0"/>
              <a:pPr/>
              <a:t>4/25/2015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5A4F9-2970-4DA8-9A6E-789E0782AB8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F946B-2570-41BB-9896-23C18C62D3B9}" type="datetimeFigureOut">
              <a:rPr lang="en-US" smtClean="0"/>
              <a:pPr/>
              <a:t>4/25/2015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5A4F9-2970-4DA8-9A6E-789E0782AB8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F946B-2570-41BB-9896-23C18C62D3B9}" type="datetimeFigureOut">
              <a:rPr lang="en-US" smtClean="0"/>
              <a:pPr/>
              <a:t>4/25/2015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5A4F9-2970-4DA8-9A6E-789E0782AB8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F946B-2570-41BB-9896-23C18C62D3B9}" type="datetimeFigureOut">
              <a:rPr lang="en-US" smtClean="0"/>
              <a:pPr/>
              <a:t>4/25/2015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5A4F9-2970-4DA8-9A6E-789E0782AB8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F946B-2570-41BB-9896-23C18C62D3B9}" type="datetimeFigureOut">
              <a:rPr lang="en-US" smtClean="0"/>
              <a:pPr/>
              <a:t>4/25/2015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5A4F9-2970-4DA8-9A6E-789E0782AB8A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2" name="Retângulo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70F946B-2570-41BB-9896-23C18C62D3B9}" type="datetimeFigureOut">
              <a:rPr lang="en-US" smtClean="0"/>
              <a:pPr/>
              <a:t>4/25/2015</a:t>
            </a:fld>
            <a:endParaRPr lang="en-US"/>
          </a:p>
        </p:txBody>
      </p:sp>
      <p:sp>
        <p:nvSpPr>
          <p:cNvPr id="11" name="Retângulo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DC5A4F9-2970-4DA8-9A6E-789E0782AB8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70F946B-2570-41BB-9896-23C18C62D3B9}" type="datetimeFigureOut">
              <a:rPr lang="en-US" smtClean="0"/>
              <a:pPr/>
              <a:t>4/25/2015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DC5A4F9-2970-4DA8-9A6E-789E0782AB8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izmag.com/mars-one-assessment-mit/34238/" TargetMode="External"/><Relationship Id="rId2" Type="http://schemas.openxmlformats.org/officeDocument/2006/relationships/hyperlink" Target="http://web.mit.edu/sydneydo/Public/Mars%20One%20Feasibility%20Analysis%20IAC14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euhistory.com/node/131941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55776" y="5897488"/>
            <a:ext cx="6480720" cy="699864"/>
          </a:xfrm>
        </p:spPr>
        <p:txBody>
          <a:bodyPr>
            <a:normAutofit/>
          </a:bodyPr>
          <a:lstStyle/>
          <a:p>
            <a:pPr algn="r"/>
            <a:r>
              <a:rPr lang="pt-BR" dirty="0" err="1" smtClean="0"/>
              <a:t>Karin</a:t>
            </a:r>
            <a:r>
              <a:rPr lang="pt-BR" dirty="0" smtClean="0"/>
              <a:t> </a:t>
            </a:r>
            <a:r>
              <a:rPr lang="pt-BR" dirty="0" err="1" smtClean="0"/>
              <a:t>Talisin</a:t>
            </a:r>
            <a:r>
              <a:rPr lang="pt-BR" dirty="0" smtClean="0"/>
              <a:t> </a:t>
            </a:r>
            <a:r>
              <a:rPr lang="pt-BR" dirty="0" err="1" smtClean="0"/>
              <a:t>Targas</a:t>
            </a:r>
            <a:endParaRPr lang="pt-BR" dirty="0" smtClean="0"/>
          </a:p>
          <a:p>
            <a:pPr algn="r"/>
            <a:r>
              <a:rPr lang="pt-BR" dirty="0"/>
              <a:t>k</a:t>
            </a:r>
            <a:r>
              <a:rPr lang="pt-BR" dirty="0" smtClean="0"/>
              <a:t>arin.targas@usp.br</a:t>
            </a:r>
            <a:endParaRPr lang="en-US" dirty="0"/>
          </a:p>
        </p:txBody>
      </p:sp>
      <p:pic>
        <p:nvPicPr>
          <p:cNvPr id="4" name="Imagem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260648"/>
            <a:ext cx="6408712" cy="4438508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6084168" y="2924944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accent6">
                    <a:lumMod val="50000"/>
                  </a:schemeClr>
                </a:solidFill>
              </a:rPr>
              <a:t>Será que vai?</a:t>
            </a:r>
            <a:endParaRPr lang="pt-BR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Referências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hlinkClick r:id="rId2"/>
              </a:rPr>
              <a:t>http://web.mit.edu/sydneydo/Public/Mars%20One%20Feasibility%20Analysis%20IAC14.</a:t>
            </a:r>
            <a:r>
              <a:rPr lang="pt-BR" dirty="0" err="1" smtClean="0">
                <a:hlinkClick r:id="rId2"/>
              </a:rPr>
              <a:t>pdf</a:t>
            </a:r>
            <a:endParaRPr lang="pt-BR" dirty="0" smtClean="0"/>
          </a:p>
          <a:p>
            <a:r>
              <a:rPr lang="pt-BR" dirty="0" smtClean="0">
                <a:hlinkClick r:id="rId3"/>
              </a:rPr>
              <a:t>http://www.gizmag.com/mars-one-assessment-mit/34238/</a:t>
            </a:r>
            <a:endParaRPr lang="pt-BR" dirty="0" smtClean="0"/>
          </a:p>
          <a:p>
            <a:r>
              <a:rPr lang="pt-BR" dirty="0" smtClean="0">
                <a:hlinkClick r:id="rId4"/>
              </a:rPr>
              <a:t>http://seuhistory.com/node/131941</a:t>
            </a:r>
            <a:endParaRPr lang="pt-BR" dirty="0" smtClean="0"/>
          </a:p>
          <a:p>
            <a:r>
              <a:rPr lang="pt-BR" dirty="0" smtClean="0"/>
              <a:t>https://medium.com/matter/mars-one-insider-quits-dangerously-flawed-project-2dfef95217d3</a:t>
            </a:r>
            <a:endParaRPr lang="pt-B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Comparativo Terra – Marte</a:t>
            </a:r>
            <a:endParaRPr lang="en-US" dirty="0"/>
          </a:p>
        </p:txBody>
      </p:sp>
      <p:pic>
        <p:nvPicPr>
          <p:cNvPr id="4" name="Espaço Reservado para Conteúdo 3" descr="composiçao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98842" y="1774825"/>
            <a:ext cx="8146315" cy="4625975"/>
          </a:xfrm>
        </p:spPr>
      </p:pic>
      <p:pic>
        <p:nvPicPr>
          <p:cNvPr id="5" name="Imagem 4" descr="0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83789" y="1988840"/>
            <a:ext cx="6548651" cy="3693698"/>
          </a:xfrm>
          <a:prstGeom prst="rect">
            <a:avLst/>
          </a:prstGeom>
        </p:spPr>
      </p:pic>
      <p:pic>
        <p:nvPicPr>
          <p:cNvPr id="6" name="Imagem 5" descr="0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51720" y="2204864"/>
            <a:ext cx="6552728" cy="3550046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>
            <a:normAutofit/>
          </a:bodyPr>
          <a:lstStyle/>
          <a:p>
            <a:r>
              <a:rPr lang="pt-BR" dirty="0" err="1" smtClean="0"/>
              <a:t>Mars</a:t>
            </a:r>
            <a:r>
              <a:rPr lang="pt-BR" dirty="0" smtClean="0"/>
              <a:t> </a:t>
            </a:r>
            <a:r>
              <a:rPr lang="pt-BR" dirty="0" err="1" smtClean="0"/>
              <a:t>One</a:t>
            </a:r>
            <a:r>
              <a:rPr lang="pt-BR" dirty="0" smtClean="0"/>
              <a:t>: Revisão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Qual o Objetivo do projeto?</a:t>
            </a:r>
          </a:p>
          <a:p>
            <a:r>
              <a:rPr lang="pt-BR" dirty="0" smtClean="0"/>
              <a:t>Cronograma</a:t>
            </a:r>
          </a:p>
        </p:txBody>
      </p:sp>
      <p:pic>
        <p:nvPicPr>
          <p:cNvPr id="5" name="Imagem 4" descr="roadmap202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612976"/>
            <a:ext cx="9144000" cy="32004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Mars</a:t>
            </a:r>
            <a:r>
              <a:rPr lang="pt-BR" dirty="0" smtClean="0"/>
              <a:t> </a:t>
            </a:r>
            <a:r>
              <a:rPr lang="pt-BR" dirty="0" err="1" smtClean="0"/>
              <a:t>One</a:t>
            </a:r>
            <a:r>
              <a:rPr lang="pt-BR" dirty="0" smtClean="0"/>
              <a:t>: Revisão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Como teoricamente funcionaria?</a:t>
            </a:r>
          </a:p>
          <a:p>
            <a:pPr>
              <a:buNone/>
            </a:pPr>
            <a:endParaRPr lang="pt-BR" dirty="0" smtClean="0"/>
          </a:p>
        </p:txBody>
      </p:sp>
      <p:pic>
        <p:nvPicPr>
          <p:cNvPr id="5" name="Imagem 4" descr="MarsOneAstronau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3284984"/>
            <a:ext cx="6356489" cy="3573016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435280" cy="1252728"/>
          </a:xfrm>
        </p:spPr>
        <p:txBody>
          <a:bodyPr>
            <a:normAutofit fontScale="90000"/>
          </a:bodyPr>
          <a:lstStyle/>
          <a:p>
            <a:r>
              <a:rPr lang="pt-BR" dirty="0" err="1" smtClean="0"/>
              <a:t>Mars</a:t>
            </a:r>
            <a:r>
              <a:rPr lang="pt-BR" dirty="0" smtClean="0"/>
              <a:t> </a:t>
            </a:r>
            <a:r>
              <a:rPr lang="pt-BR" dirty="0" err="1" smtClean="0"/>
              <a:t>One</a:t>
            </a:r>
            <a:r>
              <a:rPr lang="pt-BR" dirty="0" smtClean="0"/>
              <a:t>: Seleção dos Candidatos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Entrevista pelo </a:t>
            </a:r>
            <a:r>
              <a:rPr lang="pt-BR" dirty="0" err="1" smtClean="0"/>
              <a:t>Skype</a:t>
            </a:r>
            <a:endParaRPr lang="pt-BR" dirty="0" smtClean="0"/>
          </a:p>
          <a:p>
            <a:endParaRPr lang="pt-BR" dirty="0" smtClean="0"/>
          </a:p>
        </p:txBody>
      </p:sp>
      <p:pic>
        <p:nvPicPr>
          <p:cNvPr id="9218" name="Picture 2" descr="https://d262ilb51hltx0.cloudfront.net/fit/c/800/800/1*eH65zH-hZ9gi7MpKvzUg1g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2420888"/>
            <a:ext cx="3888432" cy="3888432"/>
          </a:xfrm>
          <a:prstGeom prst="rect">
            <a:avLst/>
          </a:prstGeom>
          <a:noFill/>
        </p:spPr>
      </p:pic>
      <p:sp>
        <p:nvSpPr>
          <p:cNvPr id="6" name="CaixaDeTexto 5"/>
          <p:cNvSpPr txBox="1"/>
          <p:nvPr/>
        </p:nvSpPr>
        <p:spPr>
          <a:xfrm>
            <a:off x="2483768" y="6211669"/>
            <a:ext cx="42468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Dr. Joseph Roche, PhD </a:t>
            </a:r>
            <a:r>
              <a:rPr lang="en-US" i="1" dirty="0" err="1" smtClean="0"/>
              <a:t>em</a:t>
            </a:r>
            <a:r>
              <a:rPr lang="en-US" i="1" dirty="0" smtClean="0"/>
              <a:t> </a:t>
            </a:r>
            <a:r>
              <a:rPr lang="en-US" i="1" dirty="0" err="1" smtClean="0"/>
              <a:t>fiísica</a:t>
            </a:r>
            <a:r>
              <a:rPr lang="en-US" i="1" dirty="0" smtClean="0"/>
              <a:t> e </a:t>
            </a:r>
            <a:r>
              <a:rPr lang="en-US" i="1" dirty="0" err="1" smtClean="0"/>
              <a:t>astrofísica</a:t>
            </a:r>
            <a:endParaRPr lang="pt-B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Mars</a:t>
            </a:r>
            <a:r>
              <a:rPr lang="pt-BR" dirty="0" smtClean="0"/>
              <a:t> </a:t>
            </a:r>
            <a:r>
              <a:rPr lang="pt-BR" dirty="0" err="1" smtClean="0"/>
              <a:t>One</a:t>
            </a:r>
            <a:r>
              <a:rPr lang="pt-BR" dirty="0" smtClean="0"/>
              <a:t>: Análise feita pelo MIT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Problema alimentação</a:t>
            </a:r>
            <a:endParaRPr lang="pt-BR" dirty="0" smtClean="0"/>
          </a:p>
        </p:txBody>
      </p:sp>
      <p:pic>
        <p:nvPicPr>
          <p:cNvPr id="6" name="Imagem 5" descr="marte-mar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2492896"/>
            <a:ext cx="7275526" cy="40997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Mars</a:t>
            </a:r>
            <a:r>
              <a:rPr lang="pt-BR" dirty="0" smtClean="0"/>
              <a:t> </a:t>
            </a:r>
            <a:r>
              <a:rPr lang="pt-BR" dirty="0" err="1" smtClean="0"/>
              <a:t>One</a:t>
            </a:r>
            <a:r>
              <a:rPr lang="pt-BR" dirty="0" smtClean="0"/>
              <a:t>: Análise feita pelo MIT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Problema</a:t>
            </a:r>
            <a:r>
              <a:rPr lang="en-US" dirty="0" smtClean="0"/>
              <a:t> </a:t>
            </a:r>
            <a:r>
              <a:rPr lang="en-US" dirty="0" err="1" smtClean="0"/>
              <a:t>Oxigênio</a:t>
            </a:r>
            <a:endParaRPr lang="en-US" dirty="0"/>
          </a:p>
        </p:txBody>
      </p:sp>
      <p:pic>
        <p:nvPicPr>
          <p:cNvPr id="7" name="Imagem 6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2492896"/>
            <a:ext cx="7416824" cy="4101356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Mars</a:t>
            </a:r>
            <a:r>
              <a:rPr lang="pt-BR" dirty="0" smtClean="0"/>
              <a:t> </a:t>
            </a:r>
            <a:r>
              <a:rPr lang="pt-BR" dirty="0" err="1" smtClean="0"/>
              <a:t>One</a:t>
            </a:r>
            <a:r>
              <a:rPr lang="pt-BR" dirty="0" smtClean="0"/>
              <a:t>: Análise feita pelo MIT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/>
              <a:t> </a:t>
            </a:r>
            <a:r>
              <a:rPr lang="en-US" dirty="0" err="1" smtClean="0"/>
              <a:t>Reposição</a:t>
            </a:r>
            <a:r>
              <a:rPr lang="en-US" dirty="0" smtClean="0"/>
              <a:t> de </a:t>
            </a:r>
            <a:r>
              <a:rPr lang="en-US" dirty="0" err="1" smtClean="0"/>
              <a:t>peças</a:t>
            </a:r>
            <a:endParaRPr lang="en-US" dirty="0" smtClean="0"/>
          </a:p>
        </p:txBody>
      </p:sp>
      <p:pic>
        <p:nvPicPr>
          <p:cNvPr id="5" name="Imagem 4" descr="MarsOne+homem+em+marte+2023+plantio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2548" y="1844823"/>
            <a:ext cx="4755956" cy="2416333"/>
          </a:xfrm>
          <a:prstGeom prst="rect">
            <a:avLst/>
          </a:prstGeom>
        </p:spPr>
      </p:pic>
      <p:pic>
        <p:nvPicPr>
          <p:cNvPr id="6" name="Imagem 5" descr="roadmap202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350499"/>
            <a:ext cx="7164288" cy="250750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Obrigada!</a:t>
            </a:r>
            <a:endParaRPr lang="pt-BR" dirty="0"/>
          </a:p>
        </p:txBody>
      </p:sp>
      <p:pic>
        <p:nvPicPr>
          <p:cNvPr id="1026" name="Picture 2" descr="http://obrag.org/wp-content/uploads/2012/08/Mars-aliens-go-hom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484784"/>
            <a:ext cx="6858000" cy="5133975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etrô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839</TotalTime>
  <Words>96</Words>
  <Application>Microsoft Office PowerPoint</Application>
  <PresentationFormat>Apresentação na tela (4:3)</PresentationFormat>
  <Paragraphs>24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Módulo</vt:lpstr>
      <vt:lpstr>Slide 1</vt:lpstr>
      <vt:lpstr>Comparativo Terra – Marte</vt:lpstr>
      <vt:lpstr>Mars One: Revisão</vt:lpstr>
      <vt:lpstr>Mars One: Revisão</vt:lpstr>
      <vt:lpstr>Mars One: Seleção dos Candidatos</vt:lpstr>
      <vt:lpstr>Mars One: Análise feita pelo MIT</vt:lpstr>
      <vt:lpstr>Mars One: Análise feita pelo MIT</vt:lpstr>
      <vt:lpstr>Mars One: Análise feita pelo MIT</vt:lpstr>
      <vt:lpstr>Obrigada!</vt:lpstr>
      <vt:lpstr>Referências: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owner</cp:lastModifiedBy>
  <cp:revision>83</cp:revision>
  <dcterms:created xsi:type="dcterms:W3CDTF">2014-06-09T18:26:58Z</dcterms:created>
  <dcterms:modified xsi:type="dcterms:W3CDTF">2015-04-25T22:24:36Z</dcterms:modified>
</cp:coreProperties>
</file>