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60" y="2868"/>
      </p:cViewPr>
      <p:guideLst>
        <p:guide orient="horz" pos="5057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hyperlink" Target="http://www.nasa.gov/mission_pages/chandra/multimedia/vela2012.html" TargetMode="External"/><Relationship Id="rId4" Type="http://schemas.openxmlformats.org/officeDocument/2006/relationships/hyperlink" Target="http://hypescience.com/os-grandes-misterios-de-jupit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28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março </a:t>
            </a:r>
            <a:r>
              <a:rPr lang="pt-BR" sz="2400" b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</a:t>
            </a:r>
            <a:r>
              <a:rPr lang="pt-BR" sz="2400" b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2015,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918022" y="4428381"/>
            <a:ext cx="989900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5400" dirty="0" smtClean="0">
                <a:latin typeface="Century Gothic" pitchFamily="34" charset="0"/>
              </a:rPr>
              <a:t> </a:t>
            </a:r>
            <a:r>
              <a:rPr lang="pt-BR" sz="5400" dirty="0" smtClean="0">
                <a:latin typeface="Century Gothic" pitchFamily="34" charset="0"/>
              </a:rPr>
              <a:t>Júpiter: o Planeta Soberano</a:t>
            </a:r>
            <a:endParaRPr lang="pt-BR" sz="5400" dirty="0" smtClean="0">
              <a:latin typeface="Century Gothic" pitchFamily="34" charset="0"/>
            </a:endParaRPr>
          </a:p>
          <a:p>
            <a:pPr algn="ctr"/>
            <a:endParaRPr lang="pt-BR" sz="14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</a:t>
            </a:r>
            <a:r>
              <a:rPr lang="pt-BR" sz="2800" dirty="0" smtClean="0">
                <a:latin typeface="Century Gothic" pitchFamily="34" charset="0"/>
              </a:rPr>
              <a:t>Victor Ivar van </a:t>
            </a:r>
            <a:r>
              <a:rPr lang="pt-BR" sz="2800" dirty="0" err="1" smtClean="0">
                <a:latin typeface="Century Gothic" pitchFamily="34" charset="0"/>
              </a:rPr>
              <a:t>Halst</a:t>
            </a:r>
            <a:r>
              <a:rPr lang="pt-BR" sz="2800" dirty="0" smtClean="0">
                <a:latin typeface="Century Gothic" pitchFamily="34" charset="0"/>
              </a:rPr>
              <a:t>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(victor.halst@usp.br)</a:t>
            </a:r>
            <a:endParaRPr lang="pt-BR" sz="20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0215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32090" y="13213357"/>
            <a:ext cx="4882476" cy="759235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400" dirty="0" smtClean="0">
                <a:latin typeface="Century Gothic" pitchFamily="34" charset="0"/>
              </a:rPr>
              <a:t>Júpiter, em imagem obtida pela espaçonave </a:t>
            </a:r>
            <a:r>
              <a:rPr lang="pt-BR" sz="1400" dirty="0" err="1" smtClean="0">
                <a:latin typeface="Century Gothic" pitchFamily="34" charset="0"/>
              </a:rPr>
              <a:t>Cassini</a:t>
            </a:r>
            <a:r>
              <a:rPr lang="pt-BR" sz="1400" dirty="0" smtClean="0">
                <a:latin typeface="Century Gothic" pitchFamily="34" charset="0"/>
              </a:rPr>
              <a:t>, a caminho de Saturno. Fonte da imagem: </a:t>
            </a:r>
          </a:p>
          <a:p>
            <a:pPr algn="just"/>
            <a:r>
              <a:rPr lang="pt-BR" sz="1400" dirty="0" smtClean="0">
                <a:hlinkClick r:id="rId4"/>
              </a:rPr>
              <a:t>http://hypescience.com/os-grandes-misterios-de-jupiter/</a:t>
            </a:r>
            <a:endParaRPr lang="pt-BR" sz="1400" dirty="0" smtClean="0">
              <a:latin typeface="Century Gothic" pitchFamily="34" charset="0"/>
              <a:hlinkClick r:id="rId5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6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581509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58582" y="7802749"/>
            <a:ext cx="4824536" cy="685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</a:t>
            </a: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r>
              <a:rPr lang="pt-BR" sz="2400" dirty="0" smtClean="0"/>
              <a:t>     </a:t>
            </a:r>
            <a:r>
              <a:rPr lang="pt-BR" sz="2200" dirty="0" smtClean="0">
                <a:latin typeface="Century Gothic" pitchFamily="34" charset="0"/>
              </a:rPr>
              <a:t>O </a:t>
            </a:r>
            <a:r>
              <a:rPr lang="pt-BR" sz="2200" dirty="0" smtClean="0">
                <a:latin typeface="Century Gothic" pitchFamily="34" charset="0"/>
              </a:rPr>
              <a:t>maior planeta do </a:t>
            </a:r>
            <a:r>
              <a:rPr lang="pt-BR" sz="2200" dirty="0" smtClean="0">
                <a:latin typeface="Century Gothic" pitchFamily="34" charset="0"/>
              </a:rPr>
              <a:t>Sistema Solar </a:t>
            </a:r>
            <a:r>
              <a:rPr lang="pt-BR" sz="2200" dirty="0" smtClean="0">
                <a:latin typeface="Century Gothic" pitchFamily="34" charset="0"/>
              </a:rPr>
              <a:t>sempre causou fascínio no imaginário de diversas culturas, e constantemente era associado à grandeza e à superioridade. Quando analisado mais a fundo, Júpiter e suas luas mostram características únicas, verdadeiros mundos que parecem vir </a:t>
            </a:r>
            <a:r>
              <a:rPr lang="pt-BR" sz="2200" dirty="0" smtClean="0">
                <a:latin typeface="Century Gothic" pitchFamily="34" charset="0"/>
              </a:rPr>
              <a:t>da </a:t>
            </a:r>
            <a:r>
              <a:rPr lang="pt-BR" sz="2200" dirty="0" smtClean="0">
                <a:latin typeface="Century Gothic" pitchFamily="34" charset="0"/>
              </a:rPr>
              <a:t>ficção científica. </a:t>
            </a:r>
            <a:endParaRPr lang="pt-BR" sz="2200" dirty="0" smtClean="0">
              <a:latin typeface="Century Gothic" pitchFamily="34" charset="0"/>
            </a:endParaRPr>
          </a:p>
          <a:p>
            <a:pPr algn="just"/>
            <a:endParaRPr lang="pt-BR" sz="2200" dirty="0" smtClean="0">
              <a:latin typeface="Century Gothic" pitchFamily="34" charset="0"/>
            </a:endParaRPr>
          </a:p>
          <a:p>
            <a:pPr algn="just"/>
            <a:r>
              <a:rPr lang="pt-BR" sz="2200" dirty="0" smtClean="0">
                <a:latin typeface="Century Gothic" pitchFamily="34" charset="0"/>
              </a:rPr>
              <a:t>     Na </a:t>
            </a:r>
            <a:r>
              <a:rPr lang="pt-BR" sz="2200" dirty="0" smtClean="0">
                <a:latin typeface="Century Gothic" pitchFamily="34" charset="0"/>
              </a:rPr>
              <a:t>Sessão </a:t>
            </a:r>
            <a:r>
              <a:rPr lang="pt-BR" sz="2200" dirty="0" smtClean="0">
                <a:latin typeface="Century Gothic" pitchFamily="34" charset="0"/>
              </a:rPr>
              <a:t>Astronomia </a:t>
            </a:r>
            <a:r>
              <a:rPr lang="pt-BR" sz="2200" dirty="0" smtClean="0">
                <a:latin typeface="Century Gothic" pitchFamily="34" charset="0"/>
              </a:rPr>
              <a:t>desta semana, serão apresentadas algumas características físicas de </a:t>
            </a:r>
            <a:r>
              <a:rPr lang="pt-BR" sz="2200" dirty="0" smtClean="0">
                <a:latin typeface="Century Gothic" pitchFamily="34" charset="0"/>
              </a:rPr>
              <a:t>Júpiter e de suas </a:t>
            </a:r>
            <a:r>
              <a:rPr lang="pt-BR" sz="2200" dirty="0" smtClean="0">
                <a:latin typeface="Century Gothic" pitchFamily="34" charset="0"/>
              </a:rPr>
              <a:t>luas </a:t>
            </a:r>
            <a:r>
              <a:rPr lang="pt-BR" sz="2200" dirty="0" smtClean="0">
                <a:latin typeface="Century Gothic" pitchFamily="34" charset="0"/>
              </a:rPr>
              <a:t>além das últimas </a:t>
            </a:r>
            <a:r>
              <a:rPr lang="pt-BR" sz="2200" dirty="0" smtClean="0">
                <a:latin typeface="Century Gothic" pitchFamily="34" charset="0"/>
              </a:rPr>
              <a:t>notícias envolvendo o planeta</a:t>
            </a:r>
            <a:r>
              <a:rPr lang="pt-BR" sz="2200" dirty="0" smtClean="0">
                <a:latin typeface="Century Gothic" pitchFamily="34" charset="0"/>
              </a:rPr>
              <a:t>.</a:t>
            </a:r>
            <a:endParaRPr lang="pt-BR" sz="2200" dirty="0" smtClean="0">
              <a:latin typeface="Century Gothic" pitchFamily="34" charset="0"/>
            </a:endParaRPr>
          </a:p>
          <a:p>
            <a:pPr algn="just"/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cs typeface="Aharoni" pitchFamily="2" charset="-79"/>
              </a:rPr>
              <a:t>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endParaRPr lang="pt-BR" sz="2000" dirty="0" smtClean="0"/>
          </a:p>
          <a:p>
            <a:pPr algn="just"/>
            <a:r>
              <a:rPr lang="pt-BR" sz="1800" dirty="0" smtClean="0">
                <a:latin typeface="Century Gothic" pitchFamily="34" charset="0"/>
              </a:rPr>
              <a:t>     </a:t>
            </a:r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800" dirty="0" smtClean="0">
                <a:latin typeface="Century Gothic" pitchFamily="34" charset="0"/>
              </a:rPr>
              <a:t> 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http://hypescience.com/wp-content/uploads/2011/07/jupiter.jpg"/>
          <p:cNvPicPr>
            <a:picLocks noChangeAspect="1" noChangeArrowheads="1"/>
          </p:cNvPicPr>
          <p:nvPr/>
        </p:nvPicPr>
        <p:blipFill>
          <a:blip r:embed="rId7" cstate="print"/>
          <a:srcRect l="20409" r="6047"/>
          <a:stretch>
            <a:fillRect/>
          </a:stretch>
        </p:blipFill>
        <p:spPr bwMode="auto">
          <a:xfrm>
            <a:off x="1016332" y="7956773"/>
            <a:ext cx="4766255" cy="5184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2101</TotalTime>
  <Words>147</Words>
  <Application>Microsoft Office PowerPoint</Application>
  <PresentationFormat>Personalizar</PresentationFormat>
  <Paragraphs>33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281</cp:revision>
  <dcterms:created xsi:type="dcterms:W3CDTF">2012-01-24T12:22:50Z</dcterms:created>
  <dcterms:modified xsi:type="dcterms:W3CDTF">2015-03-24T18:53:07Z</dcterms:modified>
</cp:coreProperties>
</file>