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70" y="4008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29/07/2015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imgsrc.hubblesite.org/hu/gallery/db/spacecraft/25/formats/25_web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01 de agosto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356373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O Telescópio </a:t>
            </a:r>
            <a:r>
              <a:rPr lang="pt-BR" sz="5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Hubble</a:t>
            </a:r>
            <a: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endParaRPr lang="pt-BR" sz="3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Priscila da Silva Mendes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(priscila.silva.mendes</a:t>
            </a:r>
            <a:r>
              <a:rPr lang="pt-BR" sz="2000" dirty="0" smtClean="0">
                <a:latin typeface="Century Gothic" pitchFamily="34" charset="0"/>
              </a:rPr>
              <a:t>@usp.br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846014" y="12493277"/>
            <a:ext cx="4882476" cy="1651787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Telescópio Espacial Hubble visto da nave </a:t>
            </a:r>
            <a:r>
              <a:rPr lang="pt-BR" sz="1400" dirty="0" err="1" smtClean="0">
                <a:latin typeface="Century Gothic" pitchFamily="34" charset="0"/>
              </a:rPr>
              <a:t>Atlantis</a:t>
            </a:r>
            <a:r>
              <a:rPr lang="pt-BR" sz="1400" dirty="0" smtClean="0">
                <a:latin typeface="Century Gothic" pitchFamily="34" charset="0"/>
              </a:rPr>
              <a:t> em maio de 2009 durante a quarta e última missão de atualização dos equipamentos do telescópio.</a:t>
            </a:r>
          </a:p>
          <a:p>
            <a:pPr algn="just"/>
            <a:r>
              <a:rPr lang="pt-BR" sz="1400" dirty="0" smtClean="0">
                <a:latin typeface="Century Gothic" pitchFamily="34" charset="0"/>
              </a:rPr>
              <a:t>Fonte da imagem:   </a:t>
            </a:r>
          </a:p>
          <a:p>
            <a:pPr algn="just"/>
            <a:r>
              <a:rPr lang="pt-BR" sz="1400" dirty="0" smtClean="0">
                <a:latin typeface="Century Gothic" pitchFamily="34" charset="0"/>
                <a:hlinkClick r:id="rId4"/>
              </a:rPr>
              <a:t>http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://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imgsrc.hubblesite.org/hu/gallery/db/spacecraft/25/formats/25_web.jpg</a:t>
            </a:r>
            <a:endParaRPr lang="pt-BR" sz="1400" dirty="0" smtClean="0">
              <a:latin typeface="Century Gothic" pitchFamily="34" charset="0"/>
            </a:endParaRPr>
          </a:p>
          <a:p>
            <a:pPr algn="just"/>
            <a:endParaRPr lang="pt-BR" sz="16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86574" y="7572035"/>
            <a:ext cx="4824536" cy="700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9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1900" dirty="0" smtClean="0">
                <a:latin typeface="Century Gothic" pitchFamily="34" charset="0"/>
              </a:rPr>
              <a:t>     Há </a:t>
            </a:r>
            <a:r>
              <a:rPr lang="pt-BR" sz="1900" dirty="0" smtClean="0">
                <a:latin typeface="Century Gothic" pitchFamily="34" charset="0"/>
              </a:rPr>
              <a:t>pouco mais de 25 anos, nós pudemos conhecer um </a:t>
            </a:r>
            <a:r>
              <a:rPr lang="pt-BR" sz="1900" dirty="0" smtClean="0">
                <a:latin typeface="Century Gothic" pitchFamily="34" charset="0"/>
              </a:rPr>
              <a:t>universo </a:t>
            </a:r>
            <a:r>
              <a:rPr lang="pt-BR" sz="1900" dirty="0" smtClean="0">
                <a:latin typeface="Century Gothic" pitchFamily="34" charset="0"/>
              </a:rPr>
              <a:t>diferente de tudo que nossos olhos estão acostumados a ver. </a:t>
            </a:r>
            <a:r>
              <a:rPr lang="pt-BR" sz="1900" dirty="0" smtClean="0">
                <a:latin typeface="Century Gothic" pitchFamily="34" charset="0"/>
              </a:rPr>
              <a:t>Detalhes sem precedentes de vários astros foram obtidos pelo Hubble</a:t>
            </a:r>
            <a:r>
              <a:rPr lang="pt-BR" sz="1900" dirty="0" smtClean="0">
                <a:latin typeface="Century Gothic" pitchFamily="34" charset="0"/>
              </a:rPr>
              <a:t>, um sofisticado telescópio espacial, </a:t>
            </a:r>
            <a:r>
              <a:rPr lang="pt-BR" sz="1900" dirty="0" smtClean="0">
                <a:latin typeface="Century Gothic" pitchFamily="34" charset="0"/>
              </a:rPr>
              <a:t>atualizado por missões espaciais </a:t>
            </a:r>
            <a:r>
              <a:rPr lang="pt-BR" sz="1900" dirty="0" smtClean="0">
                <a:latin typeface="Century Gothic" pitchFamily="34" charset="0"/>
              </a:rPr>
              <a:t>para obter as melhores imagens de objetos da nossa Galáxia e das galáxias que compõem o Cosmos</a:t>
            </a:r>
            <a:r>
              <a:rPr lang="pt-BR" sz="1900" dirty="0" smtClean="0">
                <a:latin typeface="Century Gothic" pitchFamily="34" charset="0"/>
              </a:rPr>
              <a:t>.</a:t>
            </a:r>
          </a:p>
          <a:p>
            <a:pPr algn="just"/>
            <a:endParaRPr lang="pt-BR" sz="1900" dirty="0" smtClean="0">
              <a:latin typeface="Century Gothic" pitchFamily="34" charset="0"/>
            </a:endParaRPr>
          </a:p>
          <a:p>
            <a:pPr algn="just"/>
            <a:r>
              <a:rPr lang="pt-BR" sz="1900" dirty="0" smtClean="0">
                <a:latin typeface="Century Gothic" pitchFamily="34" charset="0"/>
              </a:rPr>
              <a:t>     Na Sessão Astronomia desta semana, a </a:t>
            </a:r>
            <a:r>
              <a:rPr lang="pt-BR" sz="1900" dirty="0" smtClean="0">
                <a:latin typeface="Century Gothic" pitchFamily="34" charset="0"/>
              </a:rPr>
              <a:t>palestrante </a:t>
            </a:r>
            <a:r>
              <a:rPr lang="pt-BR" sz="1900" dirty="0" smtClean="0">
                <a:latin typeface="Century Gothic" pitchFamily="34" charset="0"/>
              </a:rPr>
              <a:t>abordará o Telescópio </a:t>
            </a:r>
            <a:r>
              <a:rPr lang="pt-BR" sz="1900" dirty="0" smtClean="0">
                <a:latin typeface="Century Gothic" pitchFamily="34" charset="0"/>
              </a:rPr>
              <a:t>Espacial </a:t>
            </a:r>
            <a:r>
              <a:rPr lang="pt-BR" sz="1900" dirty="0" smtClean="0">
                <a:latin typeface="Century Gothic" pitchFamily="34" charset="0"/>
              </a:rPr>
              <a:t>Hubble, </a:t>
            </a:r>
            <a:r>
              <a:rPr lang="pt-BR" sz="1900" dirty="0" smtClean="0">
                <a:latin typeface="Century Gothic" pitchFamily="34" charset="0"/>
              </a:rPr>
              <a:t>um pouco de sua história, as descobertas feitas por ele e como </a:t>
            </a:r>
            <a:r>
              <a:rPr lang="pt-BR" sz="1900" dirty="0" smtClean="0">
                <a:latin typeface="Century Gothic" pitchFamily="34" charset="0"/>
              </a:rPr>
              <a:t>este notável instrumento vem </a:t>
            </a:r>
            <a:r>
              <a:rPr lang="pt-BR" sz="1900" dirty="0" smtClean="0">
                <a:latin typeface="Century Gothic" pitchFamily="34" charset="0"/>
              </a:rPr>
              <a:t>superando as expectativas, </a:t>
            </a:r>
            <a:r>
              <a:rPr lang="pt-BR" sz="1900" dirty="0" smtClean="0">
                <a:latin typeface="Century Gothic" pitchFamily="34" charset="0"/>
              </a:rPr>
              <a:t>além de mostrar algumas das fascinantes imagens obtidas por meio dele. </a:t>
            </a:r>
            <a:endParaRPr lang="pt-BR" sz="1900" i="1" dirty="0">
              <a:latin typeface="Century Gothic" pitchFamily="34" charset="0"/>
            </a:endParaRPr>
          </a:p>
          <a:p>
            <a:pPr algn="just"/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Priscila\Documents\Observatório\Priscila\SA\Hubble\Hubble.jpeg"/>
          <p:cNvPicPr>
            <a:picLocks noChangeAspect="1" noChangeArrowheads="1"/>
          </p:cNvPicPr>
          <p:nvPr/>
        </p:nvPicPr>
        <p:blipFill>
          <a:blip r:embed="rId6" cstate="print"/>
          <a:srcRect l="11090" r="12939"/>
          <a:stretch>
            <a:fillRect/>
          </a:stretch>
        </p:blipFill>
        <p:spPr bwMode="auto">
          <a:xfrm>
            <a:off x="896469" y="7698451"/>
            <a:ext cx="4785544" cy="4794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2033</TotalTime>
  <Words>179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274</cp:revision>
  <dcterms:created xsi:type="dcterms:W3CDTF">2012-01-24T12:22:50Z</dcterms:created>
  <dcterms:modified xsi:type="dcterms:W3CDTF">2015-07-29T18:11:58Z</dcterms:modified>
</cp:coreProperties>
</file>