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664" y="93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1.bp.blogspot.com/_HLvESMJrQhs/S95PRr7mAeI/AAAAAAAAADY/3cxn54pkmSQ/s1600/aurora+polar.jpg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,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23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maio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2015,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284365"/>
            <a:ext cx="9682979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66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Eventos Celestiais</a:t>
            </a: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Tamara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Garlindo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Ferlim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tamaragferlin@gmail.com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958582" y="7308701"/>
            <a:ext cx="4933311" cy="669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Sinopse:</a:t>
            </a: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/>
            <a:r>
              <a:rPr lang="pt-BR" sz="1800" dirty="0" smtClean="0">
                <a:latin typeface="Century Gothic" pitchFamily="34" charset="0"/>
              </a:rPr>
              <a:t/>
            </a:r>
            <a:br>
              <a:rPr lang="pt-BR" sz="1800" dirty="0" smtClean="0">
                <a:latin typeface="Century Gothic" pitchFamily="34" charset="0"/>
              </a:rPr>
            </a:b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800" dirty="0" smtClean="0">
              <a:latin typeface="Century Gothic" pitchFamily="34" charset="0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7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000" dirty="0" smtClean="0">
                <a:latin typeface="Century Gothic" pitchFamily="34" charset="0"/>
              </a:rPr>
              <a:t>          </a:t>
            </a: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just" defTabSz="1118109" fontAlgn="base">
              <a:spcBef>
                <a:spcPct val="0"/>
              </a:spcBef>
              <a:spcAft>
                <a:spcPct val="0"/>
              </a:spcAft>
            </a:pPr>
            <a:endParaRPr lang="pt-BR" sz="1800" dirty="0" smtClean="0">
              <a:latin typeface="Century Gothic" pitchFamily="34" charset="0"/>
            </a:endParaRPr>
          </a:p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09301"/>
            <a:ext cx="4680520" cy="48223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22146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58582" y="7812757"/>
            <a:ext cx="468052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Century Gothic" pitchFamily="34" charset="0"/>
              </a:rPr>
              <a:t>     </a:t>
            </a:r>
            <a:r>
              <a:rPr lang="pt-BR" sz="2100" dirty="0" smtClean="0">
                <a:latin typeface="Century Gothic" pitchFamily="34" charset="0"/>
              </a:rPr>
              <a:t>Durante o ano é possível observar diversos eventos celestiais: auroras polares, eclipses, chuvas de meteoros entre outros que são visíveis a olho nu. Estes eventos causam um grande espanto e encantamento desde o passado mais remoto da Humanidade.</a:t>
            </a:r>
          </a:p>
          <a:p>
            <a:pPr algn="just"/>
            <a:endParaRPr lang="pt-BR" sz="2100" dirty="0" smtClean="0">
              <a:latin typeface="Century Gothic" pitchFamily="34" charset="0"/>
            </a:endParaRPr>
          </a:p>
          <a:p>
            <a:pPr algn="just"/>
            <a:r>
              <a:rPr lang="pt-BR" sz="2100" dirty="0" smtClean="0">
                <a:latin typeface="Century Gothic" pitchFamily="34" charset="0"/>
              </a:rPr>
              <a:t>     Na Sessão Astronomia deste sábado abordaremos alguns destes eventos celestiais, apresentando as mais diversas interpretações culturais ao longo da História, bem como estudos científicos que desvelam as peculiaridades destes fenômenos. </a:t>
            </a:r>
          </a:p>
          <a:p>
            <a:pPr algn="just"/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918022" y="12637293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Foto de uma ocorrência de Aurora Boreal. Fonte da imagem:</a:t>
            </a:r>
          </a:p>
          <a:p>
            <a:pPr algn="just"/>
            <a:r>
              <a:rPr lang="pt-BR" sz="1600" dirty="0" smtClean="0">
                <a:latin typeface="Century Gothic" pitchFamily="34" charset="0"/>
                <a:hlinkClick r:id="rId5"/>
              </a:rPr>
              <a:t>http://1.bp.blogspot.com/_HLvESMJrQhs/S95PRr7mAeI/AAAAAAAAADY/3cxn54pkmSQ/s1600/aurora+polar.jpg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1026" name="Picture 2" descr="http://1.bp.blogspot.com/_HLvESMJrQhs/S95PRr7mAeI/AAAAAAAAADY/3cxn54pkmSQ/s1600/aurora+polar.jpg"/>
          <p:cNvPicPr>
            <a:picLocks noChangeAspect="1" noChangeArrowheads="1"/>
          </p:cNvPicPr>
          <p:nvPr/>
        </p:nvPicPr>
        <p:blipFill>
          <a:blip r:embed="rId6" cstate="print"/>
          <a:srcRect l="13386" t="2100" r="19291" b="4199"/>
          <a:stretch>
            <a:fillRect/>
          </a:stretch>
        </p:blipFill>
        <p:spPr bwMode="auto">
          <a:xfrm>
            <a:off x="1051275" y="7489555"/>
            <a:ext cx="4653934" cy="4858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129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Jorge</cp:lastModifiedBy>
  <cp:revision>225</cp:revision>
  <dcterms:created xsi:type="dcterms:W3CDTF">2012-01-24T12:22:50Z</dcterms:created>
  <dcterms:modified xsi:type="dcterms:W3CDTF">2015-05-11T21:13:21Z</dcterms:modified>
</cp:coreProperties>
</file>