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1341100" cy="16057563"/>
  <p:notesSz cx="6858000" cy="9144000"/>
  <p:defaultTextStyle>
    <a:defPPr>
      <a:defRPr lang="pt-BR"/>
    </a:defPPr>
    <a:lvl1pPr marL="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267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535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4803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30706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3382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69606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7873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6141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370" y="210"/>
      </p:cViewPr>
      <p:guideLst>
        <p:guide orient="horz" pos="5057"/>
        <p:guide pos="3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0583" y="4988254"/>
            <a:ext cx="9639935" cy="34419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1165" y="9099286"/>
            <a:ext cx="7938770" cy="4103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2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5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0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06/10/2015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06/10/2015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2297" y="643050"/>
            <a:ext cx="2551748" cy="1370096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7055" y="643050"/>
            <a:ext cx="7466224" cy="1370096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06/10/2015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06/10/2015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869" y="10318473"/>
            <a:ext cx="9639935" cy="3189210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5869" y="6805883"/>
            <a:ext cx="9639935" cy="3512591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267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535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34803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070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33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60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873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14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06/10/2015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7055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5059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06/10/2015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7" y="3594366"/>
            <a:ext cx="5010955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7057" y="5092328"/>
            <a:ext cx="5010955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761125" y="3594366"/>
            <a:ext cx="5012923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761125" y="5092328"/>
            <a:ext cx="5012923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06/10/2015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06/10/2015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06/10/2015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057" y="639328"/>
            <a:ext cx="3731144" cy="2720865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34055" y="639330"/>
            <a:ext cx="6339991" cy="13704686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7057" y="3360195"/>
            <a:ext cx="3731144" cy="10983820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06/10/2015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2935" y="11240294"/>
            <a:ext cx="6804660" cy="132698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22935" y="1434773"/>
            <a:ext cx="6804660" cy="9634538"/>
          </a:xfrm>
        </p:spPr>
        <p:txBody>
          <a:bodyPr/>
          <a:lstStyle>
            <a:lvl1pPr marL="0" indent="0">
              <a:buNone/>
              <a:defRPr sz="5500"/>
            </a:lvl1pPr>
            <a:lvl2pPr marL="782677" indent="0">
              <a:buNone/>
              <a:defRPr sz="4800"/>
            </a:lvl2pPr>
            <a:lvl3pPr marL="1565354" indent="0">
              <a:buNone/>
              <a:defRPr sz="4000"/>
            </a:lvl3pPr>
            <a:lvl4pPr marL="2348030" indent="0">
              <a:buNone/>
              <a:defRPr sz="3400"/>
            </a:lvl4pPr>
            <a:lvl5pPr marL="3130706" indent="0">
              <a:buNone/>
              <a:defRPr sz="3400"/>
            </a:lvl5pPr>
            <a:lvl6pPr marL="3913382" indent="0">
              <a:buNone/>
              <a:defRPr sz="3400"/>
            </a:lvl6pPr>
            <a:lvl7pPr marL="4696060" indent="0">
              <a:buNone/>
              <a:defRPr sz="3400"/>
            </a:lvl7pPr>
            <a:lvl8pPr marL="5478737" indent="0">
              <a:buNone/>
              <a:defRPr sz="3400"/>
            </a:lvl8pPr>
            <a:lvl9pPr marL="6261414" indent="0">
              <a:buNone/>
              <a:defRPr sz="3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22935" y="12567276"/>
            <a:ext cx="6804660" cy="1884531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06/10/2015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67055" y="643047"/>
            <a:ext cx="10206990" cy="2676261"/>
          </a:xfrm>
          <a:prstGeom prst="rect">
            <a:avLst/>
          </a:prstGeom>
        </p:spPr>
        <p:txBody>
          <a:bodyPr vert="horz" lIns="156535" tIns="78268" rIns="156535" bIns="78268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5" y="3746766"/>
            <a:ext cx="10206990" cy="10597249"/>
          </a:xfrm>
          <a:prstGeom prst="rect">
            <a:avLst/>
          </a:prstGeom>
        </p:spPr>
        <p:txBody>
          <a:bodyPr vert="horz" lIns="156535" tIns="78268" rIns="156535" bIns="7826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67055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06/10/2015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874876" y="14882984"/>
            <a:ext cx="3591348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127788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5354" rtl="0" eaLnBrk="1" latinLnBrk="0" hangingPunct="1">
        <a:spcBef>
          <a:spcPct val="0"/>
        </a:spcBef>
        <a:buNone/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008" indent="-587008" algn="l" defTabSz="156535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1849" indent="-489172" algn="l" defTabSz="1565354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669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9367" indent="-391338" algn="l" defTabSz="156535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22044" indent="-391338" algn="l" defTabSz="1565354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0472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87399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70075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5275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267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535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803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0706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3382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606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873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141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://www.nasa.gov/mission_pages/chandra/multimedia/vela2012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2" name="Imagem 1"/>
          <p:cNvPicPr>
            <a:picLocks noChangeArrowheads="1"/>
          </p:cNvPicPr>
          <p:nvPr/>
        </p:nvPicPr>
        <p:blipFill>
          <a:blip r:embed="rId2" cstate="print"/>
          <a:srcRect l="453" t="2912" r="680" b="6407"/>
          <a:stretch>
            <a:fillRect/>
          </a:stretch>
        </p:blipFill>
        <p:spPr bwMode="auto">
          <a:xfrm>
            <a:off x="-2464" y="-9924"/>
            <a:ext cx="11348807" cy="4299495"/>
          </a:xfrm>
          <a:prstGeom prst="rect">
            <a:avLst/>
          </a:prstGeom>
          <a:noFill/>
        </p:spPr>
      </p:pic>
      <p:pic>
        <p:nvPicPr>
          <p:cNvPr id="12290" name="Imagem 5" descr="logo_CDC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3" y="14725525"/>
            <a:ext cx="1798089" cy="1026439"/>
          </a:xfrm>
          <a:prstGeom prst="rect">
            <a:avLst/>
          </a:prstGeom>
          <a:noFill/>
        </p:spPr>
      </p:pic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247584" y="3051572"/>
            <a:ext cx="8873362" cy="12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Sábado, 10 </a:t>
            </a:r>
            <a:r>
              <a:rPr lang="pt-BR" sz="2400" b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outubro de 2015,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às 21:00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24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884115" y="4356373"/>
            <a:ext cx="9899003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Tema da Palestra:</a:t>
            </a: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28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ctr"/>
            <a:r>
              <a:rPr lang="pt-BR" sz="5400" dirty="0" smtClean="0">
                <a:latin typeface="Century Gothic" pitchFamily="34" charset="0"/>
              </a:rPr>
              <a:t>Estrelas de Nêutrons</a:t>
            </a:r>
            <a:endParaRPr lang="pt-BR" sz="6000" b="1" dirty="0" smtClean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endParaRPr lang="pt-BR" sz="24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Palestrante: </a:t>
            </a:r>
            <a:r>
              <a:rPr lang="pt-BR" sz="2800" dirty="0" smtClean="0">
                <a:latin typeface="Century Gothic" pitchFamily="34" charset="0"/>
              </a:rPr>
              <a:t>Priscila da Silva Mendes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(priscila.silva.mendes</a:t>
            </a:r>
            <a:r>
              <a:rPr lang="pt-BR" sz="2000" dirty="0" smtClean="0">
                <a:latin typeface="Century Gothic" pitchFamily="34" charset="0"/>
              </a:rPr>
              <a:t>@usp.br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)</a:t>
            </a:r>
            <a:endParaRPr lang="pt-BR" sz="20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1013486"/>
            <a:ext cx="11341100" cy="150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8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Sessão Astronomia</a:t>
            </a:r>
            <a:endParaRPr lang="pt-BR" sz="8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40215" y="14653517"/>
            <a:ext cx="4010255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ões: (16) 3373-9191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" y="-8236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" y="278507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5598542" y="14653517"/>
            <a:ext cx="1275856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ão: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888430" y="12671325"/>
            <a:ext cx="4882476" cy="1190122"/>
          </a:xfrm>
          <a:prstGeom prst="rect">
            <a:avLst/>
          </a:prstGeom>
        </p:spPr>
        <p:txBody>
          <a:bodyPr wrap="square" lIns="111810" tIns="55906" rIns="111810" bIns="55906">
            <a:spAutoFit/>
          </a:bodyPr>
          <a:lstStyle/>
          <a:p>
            <a:pPr algn="just"/>
            <a:r>
              <a:rPr lang="pt-BR" sz="1400" dirty="0" smtClean="0">
                <a:latin typeface="Century Gothic" pitchFamily="34" charset="0"/>
              </a:rPr>
              <a:t>As Imagem de uma estrela de nêutrons obtida em raios-X. Fonte da imagem: </a:t>
            </a:r>
          </a:p>
          <a:p>
            <a:pPr algn="just"/>
            <a:r>
              <a:rPr lang="pt-BR" sz="1400" dirty="0" smtClean="0">
                <a:latin typeface="Century Gothic" pitchFamily="34" charset="0"/>
                <a:hlinkClick r:id="rId4"/>
              </a:rPr>
              <a:t>http://www.nasa.gov/mission_pages/chandra/multimedia/vela2012.html#.</a:t>
            </a:r>
            <a:r>
              <a:rPr lang="pt-BR" sz="1400" dirty="0" err="1" smtClean="0">
                <a:latin typeface="Century Gothic" pitchFamily="34" charset="0"/>
                <a:hlinkClick r:id="rId4"/>
              </a:rPr>
              <a:t>VDgArNK-rsM</a:t>
            </a:r>
            <a:endParaRPr lang="pt-BR" sz="1600" dirty="0" smtClean="0">
              <a:latin typeface="Century Gothic" pitchFamily="34" charset="0"/>
            </a:endParaRPr>
          </a:p>
          <a:p>
            <a:pPr algn="just"/>
            <a:endParaRPr lang="pt-BR" sz="1400" dirty="0" smtClean="0">
              <a:hlinkClick r:id="rId4"/>
            </a:endParaRPr>
          </a:p>
        </p:txBody>
      </p:sp>
      <p:pic>
        <p:nvPicPr>
          <p:cNvPr id="2" name="Picture 2" descr="C:\Users\ANDRE\Documents\MULTIMÍDIA\Imagens\logos\cda-logo-fundo-branco.jpg"/>
          <p:cNvPicPr>
            <a:picLocks noChangeAspect="1" noChangeArrowheads="1"/>
          </p:cNvPicPr>
          <p:nvPr/>
        </p:nvPicPr>
        <p:blipFill>
          <a:blip r:embed="rId5" cstate="print"/>
          <a:srcRect b="6015"/>
          <a:stretch>
            <a:fillRect/>
          </a:stretch>
        </p:blipFill>
        <p:spPr bwMode="auto">
          <a:xfrm>
            <a:off x="9413063" y="14437493"/>
            <a:ext cx="1515651" cy="1410511"/>
          </a:xfrm>
          <a:prstGeom prst="rect">
            <a:avLst/>
          </a:prstGeom>
          <a:noFill/>
        </p:spPr>
      </p:pic>
      <p:cxnSp>
        <p:nvCxnSpPr>
          <p:cNvPr id="22" name="Conector reto 21"/>
          <p:cNvCxnSpPr/>
          <p:nvPr/>
        </p:nvCxnSpPr>
        <p:spPr>
          <a:xfrm>
            <a:off x="990030" y="14581509"/>
            <a:ext cx="9793088" cy="0"/>
          </a:xfrm>
          <a:prstGeom prst="line">
            <a:avLst/>
          </a:prstGeom>
          <a:ln w="476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AutoShape 2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958582" y="7537549"/>
            <a:ext cx="4824536" cy="685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Sinopse</a:t>
            </a: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r>
              <a:rPr lang="pt-BR" sz="2200" dirty="0" smtClean="0">
                <a:latin typeface="Century Gothic" pitchFamily="34" charset="0"/>
              </a:rPr>
              <a:t>     As estrelas de nêutrons são objetos fascinantes que desafiam nosso entendimento da estrutura da matéria. Uma colher de chá com o material de uma delas pesaria milhões de toneladas! Seu brilho nos atinge como se fosse um feixe de luz de um farol. Apesar da sua grande massa, essas estrelas chegam a apenas algumas dezenas de quilômetros de diâmetro.</a:t>
            </a:r>
          </a:p>
          <a:p>
            <a:pPr algn="just"/>
            <a:endParaRPr lang="pt-BR" sz="2200" dirty="0">
              <a:latin typeface="Century Gothic" pitchFamily="34" charset="0"/>
            </a:endParaRPr>
          </a:p>
          <a:p>
            <a:pPr algn="just"/>
            <a:r>
              <a:rPr lang="pt-BR" sz="2200" dirty="0" smtClean="0">
                <a:latin typeface="Century Gothic" pitchFamily="34" charset="0"/>
              </a:rPr>
              <a:t>     Na Sessão Astronomia desta semana, a palestrante falará sobre algumas propriedades dessas estrelas e porque são conhecidas como </a:t>
            </a:r>
            <a:r>
              <a:rPr lang="pt-BR" sz="2200" i="1" dirty="0" smtClean="0">
                <a:latin typeface="Century Gothic" pitchFamily="34" charset="0"/>
              </a:rPr>
              <a:t>pulsares.</a:t>
            </a:r>
            <a:endParaRPr lang="pt-BR" sz="2200" i="1" dirty="0">
              <a:latin typeface="Century Gothic" pitchFamily="34" charset="0"/>
            </a:endParaRPr>
          </a:p>
          <a:p>
            <a:pPr algn="just"/>
            <a:endParaRPr lang="pt-BR" sz="2000" b="1" dirty="0" smtClean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pPr algn="just"/>
            <a:r>
              <a:rPr lang="pt-BR" sz="2000" b="1" dirty="0" smtClean="0">
                <a:solidFill>
                  <a:srgbClr val="000000"/>
                </a:solidFill>
                <a:latin typeface="Century Gothic" pitchFamily="34" charset="0"/>
                <a:cs typeface="Aharoni" pitchFamily="2" charset="-79"/>
              </a:rPr>
              <a:t>     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endParaRPr lang="pt-BR" sz="2000" dirty="0" smtClean="0"/>
          </a:p>
          <a:p>
            <a:pPr algn="just"/>
            <a:r>
              <a:rPr lang="pt-BR" sz="1800" dirty="0" smtClean="0">
                <a:latin typeface="Century Gothic" pitchFamily="34" charset="0"/>
              </a:rPr>
              <a:t>     </a:t>
            </a:r>
          </a:p>
          <a:p>
            <a:pPr algn="just"/>
            <a:endParaRPr lang="pt-BR" sz="20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800" dirty="0" smtClean="0">
                <a:latin typeface="Century Gothic" pitchFamily="34" charset="0"/>
              </a:rPr>
              <a:t> 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r>
              <a:rPr lang="pt-BR" sz="1800" dirty="0" smtClean="0">
                <a:latin typeface="Century Gothic" pitchFamily="34" charset="0"/>
              </a:rPr>
              <a:t/>
            </a:r>
            <a:br>
              <a:rPr lang="pt-BR" sz="1800" dirty="0" smtClean="0">
                <a:latin typeface="Century Gothic" pitchFamily="34" charset="0"/>
              </a:rPr>
            </a:br>
            <a:endParaRPr lang="pt-BR" sz="16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7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dirty="0" smtClean="0">
                <a:latin typeface="Century Gothic" pitchFamily="34" charset="0"/>
              </a:rPr>
              <a:t>          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8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6" cstate="print"/>
          <a:srcRect l="10657" t="2212" r="15985"/>
          <a:stretch>
            <a:fillRect/>
          </a:stretch>
        </p:blipFill>
        <p:spPr>
          <a:xfrm>
            <a:off x="1010191" y="7630765"/>
            <a:ext cx="4736112" cy="50699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1997</TotalTime>
  <Words>154</Words>
  <Application>Microsoft Office PowerPoint</Application>
  <PresentationFormat>Personalizar</PresentationFormat>
  <Paragraphs>34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Jorge</cp:lastModifiedBy>
  <cp:revision>271</cp:revision>
  <dcterms:created xsi:type="dcterms:W3CDTF">2012-01-24T12:22:50Z</dcterms:created>
  <dcterms:modified xsi:type="dcterms:W3CDTF">2015-10-06T18:15:27Z</dcterms:modified>
</cp:coreProperties>
</file>