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900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12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setembro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428381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 </a:t>
            </a:r>
            <a:r>
              <a:rPr lang="pt-BR" sz="6000" dirty="0" smtClean="0">
                <a:latin typeface="Century Gothic" pitchFamily="34" charset="0"/>
              </a:rPr>
              <a:t>Eclipses</a:t>
            </a:r>
          </a:p>
          <a:p>
            <a:pPr algn="ctr"/>
            <a:endParaRPr lang="pt-BR" sz="1200" dirty="0" smtClean="0">
              <a:latin typeface="Century Gothic" pitchFamily="34" charset="0"/>
            </a:endParaRPr>
          </a:p>
          <a:p>
            <a:pPr algn="ctr"/>
            <a:endParaRPr lang="pt-BR" sz="1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Natália </a:t>
            </a:r>
            <a:r>
              <a:rPr lang="pt-BR" sz="2800" dirty="0" err="1" smtClean="0">
                <a:latin typeface="Century Gothic" pitchFamily="34" charset="0"/>
              </a:rPr>
              <a:t>Palivanas</a:t>
            </a:r>
            <a:r>
              <a:rPr lang="pt-BR" sz="2800" dirty="0" smtClean="0">
                <a:latin typeface="Century Gothic" pitchFamily="34" charset="0"/>
              </a:rPr>
              <a:t> </a:t>
            </a:r>
            <a:r>
              <a:rPr lang="pt-BR" sz="2400" dirty="0" smtClean="0">
                <a:latin typeface="Century Gothic" pitchFamily="34" charset="0"/>
              </a:rPr>
              <a:t>(natalia.palivanas@usp.br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32090" y="12287261"/>
            <a:ext cx="4882476" cy="851568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O “anel de diamante” visto durante um eclipse solar total. Credito da imagem: Fred </a:t>
            </a:r>
            <a:r>
              <a:rPr lang="pt-BR" sz="1600" dirty="0" err="1" smtClean="0">
                <a:latin typeface="Century Gothic" pitchFamily="34" charset="0"/>
              </a:rPr>
              <a:t>Espenak</a:t>
            </a:r>
            <a:r>
              <a:rPr lang="pt-BR" sz="1600" dirty="0" smtClean="0">
                <a:latin typeface="Century Gothic" pitchFamily="34" charset="0"/>
              </a:rPr>
              <a:t>.</a:t>
            </a:r>
            <a:endParaRPr lang="pt-BR" sz="1600" dirty="0" smtClean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18022" y="14365485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86574" y="7308701"/>
            <a:ext cx="4824536" cy="685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latin typeface="Century Gothic" pitchFamily="34" charset="0"/>
                <a:cs typeface="Arial" pitchFamily="34" charset="0"/>
              </a:rPr>
              <a:t>     Atualmente</a:t>
            </a:r>
            <a:r>
              <a:rPr lang="pt-BR" sz="2300" dirty="0" smtClean="0">
                <a:latin typeface="Century Gothic" pitchFamily="34" charset="0"/>
                <a:cs typeface="Arial" pitchFamily="34" charset="0"/>
              </a:rPr>
              <a:t>, sabemos como os movimentos dos corpos celestes levam às ocorrências dos eclipses. Porém, em épocas antigas, esses fenômenos eram interpretadas como sinais místicos, que influenciavam decisões pessoais e até políticas. </a:t>
            </a: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latin typeface="Century Gothic" pitchFamily="34" charset="0"/>
              <a:cs typeface="Arial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latin typeface="Century Gothic" pitchFamily="34" charset="0"/>
                <a:cs typeface="Arial" pitchFamily="34" charset="0"/>
              </a:rPr>
              <a:t>     Na Sessão Astronomia desta </a:t>
            </a:r>
            <a:r>
              <a:rPr lang="pt-BR" sz="2300" dirty="0" smtClean="0">
                <a:latin typeface="Century Gothic" pitchFamily="34" charset="0"/>
                <a:cs typeface="Arial" pitchFamily="34" charset="0"/>
              </a:rPr>
              <a:t>semana, a palestrante discutirá as </a:t>
            </a:r>
            <a:r>
              <a:rPr lang="pt-BR" sz="2300" dirty="0" smtClean="0">
                <a:latin typeface="Century Gothic" pitchFamily="34" charset="0"/>
                <a:cs typeface="Arial" pitchFamily="34" charset="0"/>
              </a:rPr>
              <a:t>superstições </a:t>
            </a:r>
            <a:r>
              <a:rPr lang="pt-BR" sz="2300" dirty="0" smtClean="0">
                <a:latin typeface="Century Gothic" pitchFamily="34" charset="0"/>
                <a:cs typeface="Arial" pitchFamily="34" charset="0"/>
              </a:rPr>
              <a:t>dos eclipses em diferentes épocas e culturas, além de abordar o </a:t>
            </a:r>
            <a:r>
              <a:rPr lang="pt-BR" sz="2300" dirty="0" smtClean="0">
                <a:latin typeface="Century Gothic" pitchFamily="34" charset="0"/>
                <a:cs typeface="Arial" pitchFamily="34" charset="0"/>
              </a:rPr>
              <a:t>fenômeno em outros contextos astronômicos.</a:t>
            </a:r>
            <a:endParaRPr lang="pt-BR" sz="2300" dirty="0" smtClean="0"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4" name="Picture 2" descr="C:\Users\ANDRE\Documents\1-OBSERVATÓRIO\1-ATIVIDADES\2-Sessões Astronomia\SAs-monitores\SAs-Natalia\eclipse.JPG"/>
          <p:cNvPicPr>
            <a:picLocks noChangeAspect="1" noChangeArrowheads="1"/>
          </p:cNvPicPr>
          <p:nvPr/>
        </p:nvPicPr>
        <p:blipFill>
          <a:blip r:embed="rId5" cstate="print"/>
          <a:srcRect l="17575" t="4859" r="18709" b="3240"/>
          <a:stretch>
            <a:fillRect/>
          </a:stretch>
        </p:blipFill>
        <p:spPr bwMode="auto">
          <a:xfrm>
            <a:off x="1012019" y="7452717"/>
            <a:ext cx="4707078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</TotalTime>
  <Words>130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284</cp:revision>
  <dcterms:created xsi:type="dcterms:W3CDTF">2012-01-24T12:22:50Z</dcterms:created>
  <dcterms:modified xsi:type="dcterms:W3CDTF">2015-09-08T15:16:25Z</dcterms:modified>
</cp:coreProperties>
</file>