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058">
          <p15:clr>
            <a:srgbClr val="A4A3A4"/>
          </p15:clr>
        </p15:guide>
        <p15:guide id="2" pos="35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928" y="42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FD479-B094-46CA-BF10-7EF6C19A78B9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2E203-8B9B-413F-8C7D-B8155380EBA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3400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2E203-8B9B-413F-8C7D-B8155380EBA1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0996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27/09/2015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3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03 de outubro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69949" y="4399543"/>
            <a:ext cx="10153129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4400" dirty="0" smtClean="0">
                <a:latin typeface="Century Gothic" pitchFamily="34" charset="0"/>
              </a:rPr>
              <a:t>O Disco das </a:t>
            </a:r>
            <a:r>
              <a:rPr lang="pt-BR" sz="4400" smtClean="0">
                <a:latin typeface="Century Gothic" pitchFamily="34" charset="0"/>
              </a:rPr>
              <a:t>Voyagers</a:t>
            </a:r>
            <a:endParaRPr lang="pt-BR" sz="4400" dirty="0" smtClean="0">
              <a:latin typeface="Century Gothic" pitchFamily="34" charset="0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 </a:t>
            </a:r>
            <a:r>
              <a:rPr lang="pt-BR" sz="2800" dirty="0" smtClean="0">
                <a:latin typeface="Century Gothic" pitchFamily="34" charset="0"/>
              </a:rPr>
              <a:t>Jacqueline </a:t>
            </a:r>
            <a:r>
              <a:rPr lang="pt-BR" sz="2800" dirty="0" err="1" smtClean="0">
                <a:latin typeface="Century Gothic" pitchFamily="34" charset="0"/>
              </a:rPr>
              <a:t>Garutti</a:t>
            </a:r>
            <a:r>
              <a:rPr lang="pt-BR" sz="2800" dirty="0" smtClean="0">
                <a:latin typeface="Century Gothic" pitchFamily="34" charset="0"/>
              </a:rPr>
              <a:t> Lopes 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</a:t>
            </a:r>
            <a:r>
              <a:rPr lang="pt-BR" sz="2400" dirty="0" smtClean="0">
                <a:latin typeface="Century Gothic" pitchFamily="34" charset="0"/>
              </a:rPr>
              <a:t>jaqueline.garutti.lopes@usp.br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29990" y="14638175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629990" y="14437493"/>
            <a:ext cx="1015312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5742558" y="7301432"/>
            <a:ext cx="504056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latin typeface="Century Gothic" pitchFamily="34" charset="0"/>
              </a:rPr>
              <a:t>Sinopse:</a:t>
            </a:r>
          </a:p>
          <a:p>
            <a:pPr algn="just"/>
            <a:endParaRPr lang="pt-BR" sz="2400" b="1" dirty="0" smtClean="0">
              <a:latin typeface="Century Gothic" pitchFamily="34" charset="0"/>
            </a:endParaRPr>
          </a:p>
          <a:p>
            <a:pPr algn="just"/>
            <a:r>
              <a:rPr lang="pt-BR" sz="2300" dirty="0" smtClean="0">
                <a:latin typeface="Century Gothic" pitchFamily="34" charset="0"/>
              </a:rPr>
              <a:t>     </a:t>
            </a:r>
            <a:r>
              <a:rPr lang="pt-BR" sz="2200" dirty="0" smtClean="0">
                <a:latin typeface="Century Gothic" pitchFamily="34" charset="0"/>
              </a:rPr>
              <a:t>Em 1977 foram mandadas para o espaço duas sondas, na missão de desbravar o espaço fora do Sistema Solar. Essas sondas levavam consigo um disco, contendo imagens, sons e alguns dados científicos sobre o planeta Terra.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Na Sessão Astronomia desta semana, a </a:t>
            </a:r>
            <a:r>
              <a:rPr lang="pt-BR" sz="2200" smtClean="0">
                <a:latin typeface="Century Gothic" pitchFamily="34" charset="0"/>
              </a:rPr>
              <a:t>palestrante detalhara </a:t>
            </a:r>
            <a:r>
              <a:rPr lang="pt-BR" sz="2200" dirty="0" smtClean="0">
                <a:latin typeface="Century Gothic" pitchFamily="34" charset="0"/>
              </a:rPr>
              <a:t>a mensagem presente nesses discos, o trabalho que tiveram para fazer, a estrutura do disco, o porquê de ser um disco enviado às estrelas. </a:t>
            </a:r>
            <a:endParaRPr lang="pt-BR" sz="2200" dirty="0">
              <a:latin typeface="Century Gothic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701998" y="11989221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dirty="0" smtClean="0">
              <a:latin typeface="Century Gothic" pitchFamily="34" charset="0"/>
            </a:endParaRPr>
          </a:p>
          <a:p>
            <a:endParaRPr lang="nl-NL" sz="1400" dirty="0" smtClean="0">
              <a:latin typeface="Century Gothic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701998" y="12709301"/>
            <a:ext cx="48245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 smtClean="0">
                <a:latin typeface="Century Gothic" pitchFamily="34" charset="0"/>
              </a:rPr>
              <a:t>Disco dourado presente nas </a:t>
            </a:r>
            <a:r>
              <a:rPr lang="pt-BR" sz="1400" dirty="0" err="1" smtClean="0">
                <a:latin typeface="Century Gothic" pitchFamily="34" charset="0"/>
              </a:rPr>
              <a:t>Voyagers</a:t>
            </a:r>
            <a:r>
              <a:rPr lang="pt-BR" sz="1400" dirty="0" smtClean="0">
                <a:latin typeface="Century Gothic" pitchFamily="34" charset="0"/>
              </a:rPr>
              <a:t> 1 e 2</a:t>
            </a:r>
            <a:r>
              <a:rPr lang="pt-BR" sz="1400" dirty="0">
                <a:latin typeface="Century Gothic" pitchFamily="34" charset="0"/>
              </a:rPr>
              <a:t>. </a:t>
            </a:r>
            <a:r>
              <a:rPr lang="pt-BR" sz="1400" dirty="0" smtClean="0">
                <a:latin typeface="Century Gothic" pitchFamily="34" charset="0"/>
              </a:rPr>
              <a:t>Imagem: http</a:t>
            </a:r>
            <a:r>
              <a:rPr lang="pt-BR" sz="1400" dirty="0">
                <a:latin typeface="Century Gothic" pitchFamily="34" charset="0"/>
              </a:rPr>
              <a:t>://voyager.jpl.nasa.gov/spacecraft/images/golden_rec_sidebar.gif</a:t>
            </a:r>
            <a:endParaRPr lang="pt-BR" sz="14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endParaRPr lang="pt-BR" sz="1800" dirty="0" smtClean="0">
              <a:latin typeface="Century Gothic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932" y="7590145"/>
            <a:ext cx="5123194" cy="5123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133</Words>
  <Application>Microsoft Office PowerPoint</Application>
  <PresentationFormat>Personalizar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257</cp:revision>
  <dcterms:created xsi:type="dcterms:W3CDTF">2012-01-24T12:22:50Z</dcterms:created>
  <dcterms:modified xsi:type="dcterms:W3CDTF">2015-09-28T01:00:22Z</dcterms:modified>
</cp:coreProperties>
</file>