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548" y="345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27/01/2015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07 de fevereiro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01998" y="4402566"/>
            <a:ext cx="9682979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Tema da Palestra:</a:t>
            </a: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5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Calendário Celeste de 2015</a:t>
            </a: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Tamara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Galindo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Ferlin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tamaragferlin@gmail.com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80709"/>
            <a:ext cx="493331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  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09301"/>
            <a:ext cx="4680520" cy="48223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22146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6174606" y="7812757"/>
            <a:ext cx="44644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Century Gothic" pitchFamily="34" charset="0"/>
              </a:rPr>
              <a:t>     Ao olharmos para o céu no horário diurno ou noturno com boa visibilidade, </a:t>
            </a:r>
            <a:r>
              <a:rPr lang="pt-BR" sz="2000" smtClean="0">
                <a:latin typeface="Century Gothic" pitchFamily="34" charset="0"/>
              </a:rPr>
              <a:t>ao longo </a:t>
            </a:r>
            <a:r>
              <a:rPr lang="pt-BR" sz="2000" dirty="0" smtClean="0">
                <a:latin typeface="Century Gothic" pitchFamily="34" charset="0"/>
              </a:rPr>
              <a:t>do ano, nós conseguimos observar diversos eventos celestiais, como chuva de meteoros, eclipses, ocultações, oposições, conjunções, fases da lua e outros eventos interessantes. Estes eventos astronômicos podem ser vistos a olho nu, ou com acessórios específicos para os eclipses solares. Porém muitas vezes, nós deixamos de observar pelo fato de não sabermos que eles  estão ocorrendo.</a:t>
            </a:r>
          </a:p>
          <a:p>
            <a:pPr algn="just"/>
            <a:r>
              <a:rPr lang="pt-BR" sz="2000" dirty="0" smtClean="0">
                <a:latin typeface="Century Gothic" pitchFamily="34" charset="0"/>
              </a:rPr>
              <a:t>Na Sessão Astronomia deste sábado apresentaremos os principais eventos do nosso calendário celeste de 2015.</a:t>
            </a:r>
          </a:p>
          <a:p>
            <a:pPr algn="just"/>
            <a:endParaRPr lang="pt-BR" sz="16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46014" y="12925325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Fonte da imagem</a:t>
            </a:r>
            <a:r>
              <a:rPr lang="pt-BR" sz="1600" dirty="0" smtClean="0">
                <a:latin typeface="Century Gothic" pitchFamily="34" charset="0"/>
              </a:rPr>
              <a:t>:</a:t>
            </a:r>
          </a:p>
          <a:p>
            <a:pPr algn="just"/>
            <a:r>
              <a:rPr lang="pt-BR" sz="1600" dirty="0" smtClean="0">
                <a:latin typeface="Century Gothic" pitchFamily="34" charset="0"/>
              </a:rPr>
              <a:t>https://</a:t>
            </a:r>
            <a:r>
              <a:rPr lang="pt-BR" sz="1600" dirty="0" smtClean="0">
                <a:latin typeface="Century Gothic" pitchFamily="34" charset="0"/>
              </a:rPr>
              <a:t>arquiteturadobemestar.files.wordpress.com/2012/01/folhinha.jpg?w=510</a:t>
            </a:r>
          </a:p>
        </p:txBody>
      </p:sp>
      <p:pic>
        <p:nvPicPr>
          <p:cNvPr id="18" name="Imagem 17" descr="Folhinh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44550" y="8172797"/>
            <a:ext cx="4826000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144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235</cp:revision>
  <dcterms:created xsi:type="dcterms:W3CDTF">2012-01-24T12:22:50Z</dcterms:created>
  <dcterms:modified xsi:type="dcterms:W3CDTF">2015-01-27T17:50:50Z</dcterms:modified>
</cp:coreProperties>
</file>