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3912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06/01/2015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science.nasa.gov/media/medialibrary/2010/03/31/deep_field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10 de janeiro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356373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O </a:t>
            </a:r>
            <a:r>
              <a:rPr lang="pt-BR" sz="5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Big </a:t>
            </a:r>
            <a:r>
              <a:rPr lang="pt-BR" sz="5400" b="1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Bang</a:t>
            </a:r>
            <a:r>
              <a:rPr lang="pt-BR" sz="5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5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 a </a:t>
            </a:r>
            <a:r>
              <a:rPr lang="pt-BR" sz="5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Expansão </a:t>
            </a:r>
          </a:p>
          <a:p>
            <a:pPr algn="ctr"/>
            <a:r>
              <a:rPr lang="pt-BR" sz="5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do Universo</a:t>
            </a:r>
          </a:p>
          <a:p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</a:t>
            </a: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: </a:t>
            </a:r>
            <a:r>
              <a:rPr lang="pt-BR" sz="2800" dirty="0" smtClean="0">
                <a:latin typeface="Century Gothic" pitchFamily="34" charset="0"/>
              </a:rPr>
              <a:t>Priscila da Silva Mendes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(priscila.silva.mendes</a:t>
            </a:r>
            <a:r>
              <a:rPr lang="pt-BR" sz="2000" dirty="0" smtClean="0">
                <a:latin typeface="Century Gothic" pitchFamily="34" charset="0"/>
              </a:rPr>
              <a:t>@usp.br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3002311"/>
            <a:ext cx="4882476" cy="1867230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Imagem de campo profundo, obtida pelo telescópio espacial Hubble, retratando incontáveis galáxias </a:t>
            </a:r>
            <a:r>
              <a:rPr lang="pt-BR" sz="1400" dirty="0" smtClean="0">
                <a:latin typeface="Century Gothic" pitchFamily="34" charset="0"/>
              </a:rPr>
              <a:t>cuja luz nos chega de um passado remoto. Fonte da imagem:</a:t>
            </a:r>
          </a:p>
          <a:p>
            <a:pPr algn="just"/>
            <a:r>
              <a:rPr lang="pt-BR" sz="1400" dirty="0" smtClean="0">
                <a:latin typeface="Century Gothic" pitchFamily="34" charset="0"/>
                <a:hlinkClick r:id="rId4"/>
              </a:rPr>
              <a:t>http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://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science.nasa.gov/media/medialibrary/2010/03/31/deep_field.jpg</a:t>
            </a:r>
            <a:endParaRPr lang="pt-BR" sz="1400" dirty="0" smtClean="0">
              <a:latin typeface="Century Gothic" pitchFamily="34" charset="0"/>
            </a:endParaRPr>
          </a:p>
          <a:p>
            <a:pPr algn="just"/>
            <a:endParaRPr lang="pt-BR" sz="1400" dirty="0" smtClean="0"/>
          </a:p>
          <a:p>
            <a:pPr algn="just"/>
            <a:endParaRPr lang="pt-BR" sz="16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6302" y="8172797"/>
            <a:ext cx="4824536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100" dirty="0" smtClean="0">
                <a:latin typeface="Century Gothic" pitchFamily="34" charset="0"/>
              </a:rPr>
              <a:t>     Quando o assunto é o Universo, é muito comum ouvirmos em noticiários e matérias, nas mais diversas mídias, afirmações como “O Universo foi criado a partir do Big </a:t>
            </a:r>
            <a:r>
              <a:rPr lang="pt-BR" sz="2100" dirty="0" err="1" smtClean="0">
                <a:latin typeface="Century Gothic" pitchFamily="34" charset="0"/>
              </a:rPr>
              <a:t>Bang</a:t>
            </a:r>
            <a:r>
              <a:rPr lang="pt-BR" sz="2100" dirty="0" smtClean="0">
                <a:latin typeface="Century Gothic" pitchFamily="34" charset="0"/>
              </a:rPr>
              <a:t>”, ou “O Universo está em expansão!”. </a:t>
            </a:r>
            <a:r>
              <a:rPr lang="pt-BR" sz="2100" dirty="0" smtClean="0">
                <a:latin typeface="Century Gothic" pitchFamily="34" charset="0"/>
              </a:rPr>
              <a:t>Mas </a:t>
            </a:r>
            <a:r>
              <a:rPr lang="pt-BR" sz="2100" dirty="0" smtClean="0">
                <a:latin typeface="Century Gothic" pitchFamily="34" charset="0"/>
              </a:rPr>
              <a:t>o que é exatamente o </a:t>
            </a:r>
            <a:r>
              <a:rPr lang="pt-BR" sz="2100" dirty="0" smtClean="0">
                <a:latin typeface="Century Gothic" pitchFamily="34" charset="0"/>
              </a:rPr>
              <a:t>Big </a:t>
            </a:r>
            <a:r>
              <a:rPr lang="pt-BR" sz="2100" dirty="0" err="1" smtClean="0">
                <a:latin typeface="Century Gothic" pitchFamily="34" charset="0"/>
              </a:rPr>
              <a:t>Bang</a:t>
            </a:r>
            <a:r>
              <a:rPr lang="pt-BR" sz="2100" dirty="0" smtClean="0">
                <a:latin typeface="Century Gothic" pitchFamily="34" charset="0"/>
              </a:rPr>
              <a:t>? E essa expansão, o que vem a ser? </a:t>
            </a:r>
          </a:p>
          <a:p>
            <a:endParaRPr lang="pt-BR" sz="2100" dirty="0" smtClean="0">
              <a:latin typeface="Century Gothic" pitchFamily="34" charset="0"/>
            </a:endParaRPr>
          </a:p>
          <a:p>
            <a:pPr algn="just"/>
            <a:r>
              <a:rPr lang="pt-BR" sz="2100" dirty="0" smtClean="0">
                <a:latin typeface="Century Gothic" pitchFamily="34" charset="0"/>
              </a:rPr>
              <a:t>     Na Sessão Astronomia desta semana, a </a:t>
            </a:r>
            <a:r>
              <a:rPr lang="pt-BR" sz="2100" dirty="0" smtClean="0">
                <a:latin typeface="Century Gothic" pitchFamily="34" charset="0"/>
              </a:rPr>
              <a:t>palestrante </a:t>
            </a:r>
            <a:r>
              <a:rPr lang="pt-BR" sz="2100" dirty="0" smtClean="0">
                <a:latin typeface="Century Gothic" pitchFamily="34" charset="0"/>
              </a:rPr>
              <a:t>falará sobre </a:t>
            </a:r>
            <a:r>
              <a:rPr lang="pt-BR" sz="2100" dirty="0" smtClean="0">
                <a:latin typeface="Century Gothic" pitchFamily="34" charset="0"/>
              </a:rPr>
              <a:t>a teoria do Big </a:t>
            </a:r>
            <a:r>
              <a:rPr lang="pt-BR" sz="2100" dirty="0" err="1" smtClean="0">
                <a:latin typeface="Century Gothic" pitchFamily="34" charset="0"/>
              </a:rPr>
              <a:t>Bang</a:t>
            </a:r>
            <a:r>
              <a:rPr lang="pt-BR" sz="2100" dirty="0" smtClean="0">
                <a:latin typeface="Century Gothic" pitchFamily="34" charset="0"/>
              </a:rPr>
              <a:t>, </a:t>
            </a:r>
            <a:r>
              <a:rPr lang="pt-BR" sz="2100" dirty="0" smtClean="0">
                <a:latin typeface="Century Gothic" pitchFamily="34" charset="0"/>
              </a:rPr>
              <a:t>muitas vezes abordada de forma distorcida, </a:t>
            </a:r>
            <a:r>
              <a:rPr lang="pt-BR" sz="2100" dirty="0" smtClean="0">
                <a:latin typeface="Century Gothic" pitchFamily="34" charset="0"/>
              </a:rPr>
              <a:t>sobre a </a:t>
            </a:r>
            <a:r>
              <a:rPr lang="pt-BR" sz="2100" dirty="0" smtClean="0">
                <a:latin typeface="Century Gothic" pitchFamily="34" charset="0"/>
              </a:rPr>
              <a:t>expansão cósmica e como se deu a evolução do </a:t>
            </a:r>
            <a:r>
              <a:rPr lang="pt-BR" sz="2100" dirty="0" smtClean="0">
                <a:latin typeface="Century Gothic" pitchFamily="34" charset="0"/>
              </a:rPr>
              <a:t>Universo</a:t>
            </a:r>
            <a:r>
              <a:rPr lang="pt-BR" sz="2100" dirty="0" smtClean="0">
                <a:latin typeface="Century Gothic" pitchFamily="34" charset="0"/>
              </a:rPr>
              <a:t>.</a:t>
            </a:r>
            <a:endParaRPr lang="pt-BR" sz="2100" i="1" dirty="0">
              <a:latin typeface="Century Gothic" pitchFamily="34" charset="0"/>
            </a:endParaRPr>
          </a:p>
          <a:p>
            <a:pPr algn="just"/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6" cstate="print"/>
          <a:srcRect l="31625" t="1290" r="771"/>
          <a:stretch>
            <a:fillRect/>
          </a:stretch>
        </p:blipFill>
        <p:spPr>
          <a:xfrm>
            <a:off x="1043345" y="8306109"/>
            <a:ext cx="4681701" cy="4691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172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267</cp:revision>
  <dcterms:created xsi:type="dcterms:W3CDTF">2012-01-24T12:22:50Z</dcterms:created>
  <dcterms:modified xsi:type="dcterms:W3CDTF">2015-01-06T16:18:40Z</dcterms:modified>
</cp:coreProperties>
</file>