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220" y="-162"/>
      </p:cViewPr>
      <p:guideLst>
        <p:guide orient="horz" pos="4966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20/07/2015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6694" y="14581509"/>
            <a:ext cx="2050372" cy="1170455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25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julho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29990" y="4284365"/>
            <a:ext cx="1008112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4400" dirty="0" smtClean="0">
                <a:latin typeface="Century Gothic" pitchFamily="34" charset="0"/>
              </a:rPr>
              <a:t>Além de Netuno</a:t>
            </a:r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</a:t>
            </a:r>
            <a:r>
              <a:rPr lang="pt-BR" sz="2400" dirty="0" smtClean="0">
                <a:latin typeface="Century Gothic" pitchFamily="34" charset="0"/>
              </a:rPr>
              <a:t> </a:t>
            </a:r>
            <a:r>
              <a:rPr lang="pt-BR" sz="2800" dirty="0" err="1" smtClean="0">
                <a:latin typeface="Century Gothic" pitchFamily="34" charset="0"/>
              </a:rPr>
              <a:t>Joseana</a:t>
            </a:r>
            <a:r>
              <a:rPr lang="pt-BR" sz="2800" dirty="0" smtClean="0">
                <a:latin typeface="Century Gothic" pitchFamily="34" charset="0"/>
              </a:rPr>
              <a:t> dos Santos Soares </a:t>
            </a:r>
            <a:r>
              <a:rPr lang="pt-BR" sz="2000" dirty="0" smtClean="0">
                <a:latin typeface="Century Gothic" pitchFamily="34" charset="0"/>
              </a:rPr>
              <a:t>(joseana.soares@usp.br)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11955" y="11917213"/>
            <a:ext cx="5358595" cy="117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08167" y="14350143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86574" y="6948661"/>
            <a:ext cx="4896544" cy="727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  <a:r>
              <a:rPr lang="pt-BR" sz="2300" dirty="0" smtClean="0"/>
              <a:t>Nas últimas </a:t>
            </a:r>
            <a:r>
              <a:rPr lang="pt-BR" sz="2300" dirty="0" smtClean="0"/>
              <a:t>semanas, nós </a:t>
            </a:r>
            <a:r>
              <a:rPr lang="pt-BR" sz="2300" dirty="0" smtClean="0"/>
              <a:t>temos acompanhados diversas notícias sobre a sonda </a:t>
            </a:r>
            <a:r>
              <a:rPr lang="pt-BR" sz="2300" dirty="0" err="1" smtClean="0"/>
              <a:t>New</a:t>
            </a:r>
            <a:r>
              <a:rPr lang="pt-BR" sz="2300" dirty="0" smtClean="0"/>
              <a:t> </a:t>
            </a:r>
            <a:r>
              <a:rPr lang="pt-BR" sz="2300" dirty="0" err="1" smtClean="0"/>
              <a:t>Horizons</a:t>
            </a:r>
            <a:r>
              <a:rPr lang="pt-BR" sz="2300" dirty="0" smtClean="0"/>
              <a:t> que realizou um sobrevoo em Plutão, nos dando diversas imagens inéditas sobre </a:t>
            </a:r>
            <a:r>
              <a:rPr lang="pt-BR" sz="2300" dirty="0" smtClean="0"/>
              <a:t>esse </a:t>
            </a:r>
            <a:r>
              <a:rPr lang="pt-BR" sz="2300" dirty="0" smtClean="0"/>
              <a:t>corpo. Plutão e todos os corpos além da órbita de Netuno são conhecidos como objetos </a:t>
            </a:r>
            <a:r>
              <a:rPr lang="pt-BR" sz="2300" dirty="0" err="1" smtClean="0"/>
              <a:t>transnetunianos</a:t>
            </a:r>
            <a:r>
              <a:rPr lang="pt-BR" sz="2300" dirty="0" smtClean="0"/>
              <a:t>. </a:t>
            </a:r>
            <a:r>
              <a:rPr lang="pt-BR" sz="2300" dirty="0" smtClean="0"/>
              <a:t>Agora essa </a:t>
            </a:r>
            <a:r>
              <a:rPr lang="pt-BR" sz="2300" dirty="0" smtClean="0"/>
              <a:t>sonda continua sua jornada afastando-se cada vez mais de nossa estrela. </a:t>
            </a:r>
            <a:endParaRPr lang="pt-BR" sz="2300" dirty="0" smtClean="0"/>
          </a:p>
          <a:p>
            <a:pPr algn="just"/>
            <a:r>
              <a:rPr lang="pt-BR" sz="2300" dirty="0" smtClean="0"/>
              <a:t/>
            </a:r>
            <a:br>
              <a:rPr lang="pt-BR" sz="2300" dirty="0" smtClean="0"/>
            </a:br>
            <a:r>
              <a:rPr lang="pt-BR" sz="2300" dirty="0" smtClean="0"/>
              <a:t>Nessa palestra </a:t>
            </a:r>
            <a:r>
              <a:rPr lang="pt-BR" sz="2300" dirty="0" smtClean="0"/>
              <a:t>a palestrante falará </a:t>
            </a:r>
            <a:r>
              <a:rPr lang="pt-BR" sz="2300" dirty="0" smtClean="0"/>
              <a:t>sobre o que encontramos além de Netuno, corpos e estruturas que podem nos fornecer mais informações sobre a formação e características do nosso Sistema Solar. </a:t>
            </a:r>
            <a:endParaRPr lang="pt-BR" sz="2300" b="1" dirty="0" smtClean="0">
              <a:solidFill>
                <a:srgbClr val="000000"/>
              </a:solidFill>
              <a:ea typeface="Calibri" pitchFamily="34" charset="0"/>
              <a:cs typeface="Aharoni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pt-BR" sz="1800" dirty="0" smtClean="0">
                <a:latin typeface="Century Gothic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6194894" y="14350143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88350" y="12925325"/>
            <a:ext cx="4982200" cy="851568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>Crédito da Imagem:</a:t>
            </a:r>
          </a:p>
          <a:p>
            <a:pPr algn="just"/>
            <a:r>
              <a:rPr lang="pt-BR" sz="1200" dirty="0" smtClean="0">
                <a:latin typeface="Century Gothic" pitchFamily="34" charset="0"/>
              </a:rPr>
              <a:t>http</a:t>
            </a:r>
            <a:r>
              <a:rPr lang="pt-BR" sz="1200" dirty="0" smtClean="0">
                <a:latin typeface="Century Gothic" pitchFamily="34" charset="0"/>
              </a:rPr>
              <a:t>://</a:t>
            </a:r>
            <a:r>
              <a:rPr lang="pt-BR" sz="1200" dirty="0" smtClean="0">
                <a:latin typeface="Century Gothic" pitchFamily="34" charset="0"/>
              </a:rPr>
              <a:t>i2.wp.com/www.universetoday.com/wp-content/uploads/2012/08/KBO_HiRes_CROP.jpg?</a:t>
            </a:r>
            <a:r>
              <a:rPr lang="pt-BR" sz="1200" dirty="0" err="1" smtClean="0">
                <a:latin typeface="Century Gothic" pitchFamily="34" charset="0"/>
              </a:rPr>
              <a:t>resize</a:t>
            </a:r>
            <a:r>
              <a:rPr lang="pt-BR" sz="1200" dirty="0" smtClean="0">
                <a:latin typeface="Century Gothic" pitchFamily="34" charset="0"/>
              </a:rPr>
              <a:t>=580%2C391</a:t>
            </a: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198943" y="14238225"/>
            <a:ext cx="1729772" cy="1609779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629990" y="14221469"/>
            <a:ext cx="1015312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mailbox://C:/Users/Jorge/AppData/Roaming/Thunderbird/Profiles/r658lv6z.default/Mail/cdcc.usp.br/astro_cdcc_usp-2012.sbd/a-semana?number=3653647&amp;part=1.2.2&amp;filename=chchhhi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2" descr="mailbox://C:/Users/ANDRE/AppData/Roaming/Thunderbird/Profiles/81fy1uv9.default/Mail/cdcc.usp.br/Inbox?number=594779073&amp;part=1.2.2&amp;filename=136653main_s114e7221_high.jpg"/>
          <p:cNvSpPr>
            <a:spLocks noChangeAspect="1" noChangeArrowheads="1"/>
          </p:cNvSpPr>
          <p:nvPr/>
        </p:nvSpPr>
        <p:spPr bwMode="auto">
          <a:xfrm>
            <a:off x="155575" y="-4343400"/>
            <a:ext cx="13315950" cy="9058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4" descr="mailbox://C:/Users/ANDRE/AppData/Roaming/Thunderbird/Profiles/81fy1uv9.default/Mail/cdcc.usp.br/Inbox?number=594779073&amp;part=1.2.2&amp;filename=136653main_s114e7221_high.jpg"/>
          <p:cNvSpPr>
            <a:spLocks noChangeAspect="1" noChangeArrowheads="1"/>
          </p:cNvSpPr>
          <p:nvPr/>
        </p:nvSpPr>
        <p:spPr bwMode="auto">
          <a:xfrm>
            <a:off x="155575" y="-4343400"/>
            <a:ext cx="13315950" cy="9058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Picture 2" descr="http://i2.wp.com/www.universetoday.com/wp-content/uploads/2012/08/KBO_HiRes_CROP.jpg?resize=580%2C39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998" y="7883525"/>
            <a:ext cx="4968552" cy="4753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114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238</cp:revision>
  <dcterms:created xsi:type="dcterms:W3CDTF">2012-01-24T12:22:50Z</dcterms:created>
  <dcterms:modified xsi:type="dcterms:W3CDTF">2015-07-20T12:06:24Z</dcterms:modified>
</cp:coreProperties>
</file>