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72" r:id="rId13"/>
    <p:sldId id="267" r:id="rId14"/>
    <p:sldId id="273" r:id="rId15"/>
    <p:sldId id="268" r:id="rId16"/>
    <p:sldId id="277" r:id="rId17"/>
    <p:sldId id="278" r:id="rId18"/>
    <p:sldId id="276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43" d="100"/>
          <a:sy n="43" d="100"/>
        </p:scale>
        <p:origin x="-124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946B-2570-41BB-9896-23C18C62D3B9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A4F9-2970-4DA8-9A6E-789E0782AB8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946B-2570-41BB-9896-23C18C62D3B9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A4F9-2970-4DA8-9A6E-789E0782AB8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946B-2570-41BB-9896-23C18C62D3B9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A4F9-2970-4DA8-9A6E-789E0782AB8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946B-2570-41BB-9896-23C18C62D3B9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A4F9-2970-4DA8-9A6E-789E0782AB8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946B-2570-41BB-9896-23C18C62D3B9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A4F9-2970-4DA8-9A6E-789E0782AB8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946B-2570-41BB-9896-23C18C62D3B9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A4F9-2970-4DA8-9A6E-789E0782AB8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946B-2570-41BB-9896-23C18C62D3B9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A4F9-2970-4DA8-9A6E-789E0782AB8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946B-2570-41BB-9896-23C18C62D3B9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A4F9-2970-4DA8-9A6E-789E0782AB8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946B-2570-41BB-9896-23C18C62D3B9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A4F9-2970-4DA8-9A6E-789E0782AB8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946B-2570-41BB-9896-23C18C62D3B9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A4F9-2970-4DA8-9A6E-789E0782AB8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70F946B-2570-41BB-9896-23C18C62D3B9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DC5A4F9-2970-4DA8-9A6E-789E0782AB8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70F946B-2570-41BB-9896-23C18C62D3B9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DC5A4F9-2970-4DA8-9A6E-789E0782AB8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ars.nasa.gov/" TargetMode="External"/><Relationship Id="rId2" Type="http://schemas.openxmlformats.org/officeDocument/2006/relationships/hyperlink" Target="http://www.mars-on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scoverybrasil.uol.com.br/" TargetMode="External"/><Relationship Id="rId4" Type="http://schemas.openxmlformats.org/officeDocument/2006/relationships/hyperlink" Target="http://www.nasa.go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55776" y="5897488"/>
            <a:ext cx="6480720" cy="699864"/>
          </a:xfrm>
        </p:spPr>
        <p:txBody>
          <a:bodyPr>
            <a:normAutofit/>
          </a:bodyPr>
          <a:lstStyle/>
          <a:p>
            <a:pPr algn="r"/>
            <a:r>
              <a:rPr lang="pt-BR" dirty="0" err="1" smtClean="0"/>
              <a:t>Karin</a:t>
            </a:r>
            <a:r>
              <a:rPr lang="pt-BR" dirty="0" smtClean="0"/>
              <a:t> </a:t>
            </a:r>
            <a:r>
              <a:rPr lang="pt-BR" dirty="0" err="1" smtClean="0"/>
              <a:t>Talisin</a:t>
            </a:r>
            <a:r>
              <a:rPr lang="pt-BR" dirty="0" smtClean="0"/>
              <a:t> </a:t>
            </a:r>
            <a:r>
              <a:rPr lang="pt-BR" dirty="0" err="1" smtClean="0"/>
              <a:t>Targas</a:t>
            </a:r>
            <a:endParaRPr lang="pt-BR" dirty="0" smtClean="0"/>
          </a:p>
          <a:p>
            <a:pPr algn="r"/>
            <a:r>
              <a:rPr lang="pt-BR" dirty="0"/>
              <a:t>k</a:t>
            </a:r>
            <a:r>
              <a:rPr lang="pt-BR" dirty="0" smtClean="0"/>
              <a:t>arin.targas@usp.br</a:t>
            </a:r>
            <a:endParaRPr lang="en-US" dirty="0"/>
          </a:p>
        </p:txBody>
      </p:sp>
      <p:pic>
        <p:nvPicPr>
          <p:cNvPr id="4" name="Imagem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0648"/>
            <a:ext cx="6408712" cy="44385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Mars</a:t>
            </a:r>
            <a:r>
              <a:rPr lang="pt-BR" dirty="0" smtClean="0"/>
              <a:t> </a:t>
            </a:r>
            <a:r>
              <a:rPr lang="pt-BR" dirty="0" err="1" smtClean="0"/>
              <a:t>One</a:t>
            </a:r>
            <a:r>
              <a:rPr lang="pt-BR" dirty="0" smtClean="0"/>
              <a:t>: Riscos e Desafios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Radiação</a:t>
            </a:r>
          </a:p>
          <a:p>
            <a:r>
              <a:rPr lang="pt-BR" dirty="0" smtClean="0"/>
              <a:t>Tempestade de poeira</a:t>
            </a:r>
            <a:endParaRPr lang="en-US" dirty="0"/>
          </a:p>
        </p:txBody>
      </p:sp>
      <p:pic>
        <p:nvPicPr>
          <p:cNvPr id="4" name="Imagem 3" descr="MarsOne+homem+em+marte+2023+planti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4812" y="3140968"/>
            <a:ext cx="5905500" cy="3000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Comparativo Terra – Marte</a:t>
            </a:r>
            <a:endParaRPr lang="en-US" dirty="0"/>
          </a:p>
        </p:txBody>
      </p:sp>
      <p:pic>
        <p:nvPicPr>
          <p:cNvPr id="4" name="Picture 2" descr="http://3.bp.blogspot.com/-yVOXJXh22K4/TbF2eMbiUHI/AAAAAAAAAnA/DioO2GO3TBM/s1600/Terra+vista+de+mar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19560"/>
            <a:ext cx="6336704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Comparativo Terra- Marte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2060848"/>
            <a:ext cx="8892480" cy="402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Comparativo Terra – Marte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en-US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39552" y="1619337"/>
          <a:ext cx="8064894" cy="5104405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88298"/>
                <a:gridCol w="2688298"/>
                <a:gridCol w="2688298"/>
              </a:tblGrid>
              <a:tr h="345061">
                <a:tc>
                  <a:txBody>
                    <a:bodyPr/>
                    <a:lstStyle/>
                    <a:p>
                      <a:pPr rtl="0" fontAlgn="b"/>
                      <a:endParaRPr lang="en-US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/>
                        <a:t>Terra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1"/>
                        <a:t>Marte</a:t>
                      </a:r>
                    </a:p>
                  </a:txBody>
                  <a:tcPr marL="28575" marR="28575" marT="19050" marB="19050" anchor="b"/>
                </a:tc>
              </a:tr>
              <a:tr h="448233">
                <a:tc>
                  <a:txBody>
                    <a:bodyPr/>
                    <a:lstStyle/>
                    <a:p>
                      <a:pPr rtl="0" fontAlgn="b"/>
                      <a:r>
                        <a:rPr lang="en-US"/>
                        <a:t>Distância média do Sol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/>
                        <a:t>150 milhões de km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/>
                        <a:t>228 milhões de km</a:t>
                      </a:r>
                    </a:p>
                  </a:txBody>
                  <a:tcPr marL="28575" marR="28575" marT="19050" marB="19050" anchor="ctr"/>
                </a:tc>
              </a:tr>
              <a:tr h="448233">
                <a:tc>
                  <a:txBody>
                    <a:bodyPr/>
                    <a:lstStyle/>
                    <a:p>
                      <a:pPr rtl="0" fontAlgn="b"/>
                      <a:r>
                        <a:rPr lang="en-US"/>
                        <a:t>Velocidade média de órbita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/>
                        <a:t>29.77 km por segundo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/>
                        <a:t>23.33 km por segundo</a:t>
                      </a:r>
                    </a:p>
                  </a:txBody>
                  <a:tcPr marL="28575" marR="28575" marT="19050" marB="19050" anchor="ctr"/>
                </a:tc>
              </a:tr>
              <a:tr h="448233">
                <a:tc>
                  <a:txBody>
                    <a:bodyPr/>
                    <a:lstStyle/>
                    <a:p>
                      <a:pPr rtl="0" fontAlgn="b"/>
                      <a:r>
                        <a:rPr lang="en-US"/>
                        <a:t>Diametro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/>
                        <a:t>12755.66 km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/>
                        <a:t>6791.43 km</a:t>
                      </a:r>
                    </a:p>
                  </a:txBody>
                  <a:tcPr marL="28575" marR="28575" marT="19050" marB="19050" anchor="ctr"/>
                </a:tc>
              </a:tr>
              <a:tr h="448233">
                <a:tc>
                  <a:txBody>
                    <a:bodyPr/>
                    <a:lstStyle/>
                    <a:p>
                      <a:pPr rtl="0" fontAlgn="b"/>
                      <a:r>
                        <a:rPr lang="en-US"/>
                        <a:t>Inclinação do Eixo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/>
                        <a:t>23.5 graus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/>
                        <a:t>25 graus</a:t>
                      </a:r>
                    </a:p>
                  </a:txBody>
                  <a:tcPr marL="28575" marR="28575" marT="19050" marB="19050" anchor="ctr"/>
                </a:tc>
              </a:tr>
              <a:tr h="448233">
                <a:tc>
                  <a:txBody>
                    <a:bodyPr/>
                    <a:lstStyle/>
                    <a:p>
                      <a:pPr rtl="0" fontAlgn="b"/>
                      <a:r>
                        <a:rPr lang="en-US"/>
                        <a:t>Duração do Ano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/>
                        <a:t>365.25 dias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/>
                        <a:t>687 dias terrestres</a:t>
                      </a:r>
                    </a:p>
                  </a:txBody>
                  <a:tcPr marL="28575" marR="28575" marT="19050" marB="19050" anchor="ctr"/>
                </a:tc>
              </a:tr>
              <a:tr h="448233">
                <a:tc>
                  <a:txBody>
                    <a:bodyPr/>
                    <a:lstStyle/>
                    <a:p>
                      <a:pPr rtl="0" fontAlgn="b"/>
                      <a:r>
                        <a:rPr lang="en-US"/>
                        <a:t>Duração do Dia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/>
                        <a:t>23 horas e 56 minutos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/>
                        <a:t>24 horas e 37 minutos</a:t>
                      </a:r>
                    </a:p>
                  </a:txBody>
                  <a:tcPr marL="28575" marR="28575" marT="19050" marB="19050" anchor="ctr"/>
                </a:tc>
              </a:tr>
              <a:tr h="448233">
                <a:tc>
                  <a:txBody>
                    <a:bodyPr/>
                    <a:lstStyle/>
                    <a:p>
                      <a:pPr rtl="0" fontAlgn="b"/>
                      <a:r>
                        <a:rPr lang="en-US"/>
                        <a:t>Gravidade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/>
                        <a:t>2.66 vezes a de Marte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/>
                        <a:t>0.375 vezes a da Terra</a:t>
                      </a:r>
                    </a:p>
                  </a:txBody>
                  <a:tcPr marL="28575" marR="28575" marT="19050" marB="19050" anchor="ctr"/>
                </a:tc>
              </a:tr>
              <a:tr h="523547">
                <a:tc>
                  <a:txBody>
                    <a:bodyPr/>
                    <a:lstStyle/>
                    <a:p>
                      <a:pPr rtl="0" fontAlgn="b"/>
                      <a:r>
                        <a:rPr lang="en-US"/>
                        <a:t>Temperatura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/>
                        <a:t>em média 13.88 graus Celsius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/>
                        <a:t>em média -62.77 graus Celsius</a:t>
                      </a:r>
                    </a:p>
                  </a:txBody>
                  <a:tcPr marL="28575" marR="28575" marT="19050" marB="19050" anchor="ctr"/>
                </a:tc>
              </a:tr>
              <a:tr h="523547">
                <a:tc>
                  <a:txBody>
                    <a:bodyPr/>
                    <a:lstStyle/>
                    <a:p>
                      <a:pPr rtl="0" fontAlgn="b"/>
                      <a:r>
                        <a:rPr lang="en-US"/>
                        <a:t>Atmosfera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/>
                        <a:t>nitrogênio, oxigênio, argônio e outros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dirty="0" smtClean="0"/>
                        <a:t>dióxido </a:t>
                      </a:r>
                      <a:r>
                        <a:rPr lang="pt-BR" dirty="0"/>
                        <a:t>de carbono e pouco vapor d'água</a:t>
                      </a:r>
                    </a:p>
                  </a:txBody>
                  <a:tcPr marL="28575" marR="28575" marT="19050" marB="19050" anchor="ctr"/>
                </a:tc>
              </a:tr>
              <a:tr h="448233">
                <a:tc>
                  <a:txBody>
                    <a:bodyPr/>
                    <a:lstStyle/>
                    <a:p>
                      <a:pPr rtl="0" fontAlgn="b"/>
                      <a:r>
                        <a:rPr lang="en-US"/>
                        <a:t>Número de Luas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/>
                        <a:t>1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/>
                        <a:t>2</a:t>
                      </a:r>
                    </a:p>
                  </a:txBody>
                  <a:tcPr marL="28575" marR="28575" marT="19050" marB="1905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Comparativo Terra – Marte</a:t>
            </a:r>
            <a:endParaRPr lang="en-US" dirty="0"/>
          </a:p>
        </p:txBody>
      </p:sp>
      <p:pic>
        <p:nvPicPr>
          <p:cNvPr id="4" name="Espaço Reservado para Conteúdo 3" descr="composiça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8842" y="1774825"/>
            <a:ext cx="8146315" cy="4625975"/>
          </a:xfrm>
        </p:spPr>
      </p:pic>
      <p:pic>
        <p:nvPicPr>
          <p:cNvPr id="5" name="Imagem 4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3789" y="1988840"/>
            <a:ext cx="6548651" cy="3693698"/>
          </a:xfrm>
          <a:prstGeom prst="rect">
            <a:avLst/>
          </a:prstGeom>
        </p:spPr>
      </p:pic>
      <p:pic>
        <p:nvPicPr>
          <p:cNvPr id="6" name="Imagem 5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204864"/>
            <a:ext cx="6552728" cy="35500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Comparativo Terra- Marte</a:t>
            </a:r>
            <a:endParaRPr lang="en-US" dirty="0"/>
          </a:p>
        </p:txBody>
      </p:sp>
      <p:pic>
        <p:nvPicPr>
          <p:cNvPr id="7" name="Espaço Reservado para Conteúdo 6" descr="t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338529"/>
            <a:ext cx="3960440" cy="5519471"/>
          </a:xfrm>
        </p:spPr>
      </p:pic>
      <p:pic>
        <p:nvPicPr>
          <p:cNvPr id="9" name="Imagem 8" descr="d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12776"/>
            <a:ext cx="4982271" cy="4953692"/>
          </a:xfrm>
          <a:prstGeom prst="rect">
            <a:avLst/>
          </a:prstGeom>
        </p:spPr>
      </p:pic>
      <p:pic>
        <p:nvPicPr>
          <p:cNvPr id="10" name="Imagem 9" descr="seaas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916832"/>
            <a:ext cx="7382906" cy="4334480"/>
          </a:xfrm>
          <a:prstGeom prst="rect">
            <a:avLst/>
          </a:prstGeom>
        </p:spPr>
      </p:pic>
      <p:pic>
        <p:nvPicPr>
          <p:cNvPr id="11" name="Imagem 10" descr="SOLSTICI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1628800"/>
            <a:ext cx="6677957" cy="4953692"/>
          </a:xfrm>
          <a:prstGeom prst="rect">
            <a:avLst/>
          </a:prstGeom>
        </p:spPr>
      </p:pic>
      <p:pic>
        <p:nvPicPr>
          <p:cNvPr id="12" name="Imagem 11" descr="seaso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1484784"/>
            <a:ext cx="8136904" cy="52929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Solstício</a:t>
            </a:r>
            <a:endParaRPr lang="en-US" dirty="0"/>
          </a:p>
        </p:txBody>
      </p:sp>
      <p:pic>
        <p:nvPicPr>
          <p:cNvPr id="5" name="Espaço Reservado para Conteúdo 4" descr="mostra_imagem.js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6102424" cy="4576818"/>
          </a:xfrm>
        </p:spPr>
      </p:pic>
      <p:pic>
        <p:nvPicPr>
          <p:cNvPr id="6" name="Imagem 5" descr="angu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100" y="2120900"/>
            <a:ext cx="6781800" cy="2616200"/>
          </a:xfrm>
          <a:prstGeom prst="rect">
            <a:avLst/>
          </a:prstGeom>
        </p:spPr>
      </p:pic>
      <p:pic>
        <p:nvPicPr>
          <p:cNvPr id="7" name="Imagem 6" descr="verão_rai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556792"/>
            <a:ext cx="6734175" cy="4486275"/>
          </a:xfrm>
          <a:prstGeom prst="rect">
            <a:avLst/>
          </a:prstGeom>
        </p:spPr>
      </p:pic>
      <p:pic>
        <p:nvPicPr>
          <p:cNvPr id="8" name="Imagem 7" descr="inverno_rai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916832"/>
            <a:ext cx="7416824" cy="46260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Comparativo Terra – Marte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m 4" descr="seas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65062"/>
            <a:ext cx="8136904" cy="5292938"/>
          </a:xfrm>
          <a:prstGeom prst="rect">
            <a:avLst/>
          </a:prstGeom>
        </p:spPr>
      </p:pic>
      <p:pic>
        <p:nvPicPr>
          <p:cNvPr id="7" name="Imagem 6" descr="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636912"/>
            <a:ext cx="7579851" cy="23185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Mas....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Corpo humano suporta a viagem?</a:t>
            </a:r>
          </a:p>
          <a:p>
            <a:r>
              <a:rPr lang="pt-BR" dirty="0" smtClean="0"/>
              <a:t>O psicológico humano suporta viagem só de ida?</a:t>
            </a:r>
          </a:p>
          <a:p>
            <a:r>
              <a:rPr lang="pt-BR" dirty="0" smtClean="0"/>
              <a:t>E a imunidade do ser humano?</a:t>
            </a:r>
          </a:p>
          <a:p>
            <a:r>
              <a:rPr lang="pt-BR" smtClean="0"/>
              <a:t>O </a:t>
            </a:r>
            <a:r>
              <a:rPr lang="pt-BR" smtClean="0"/>
              <a:t>gelo </a:t>
            </a:r>
            <a:r>
              <a:rPr lang="pt-BR" dirty="0" smtClean="0"/>
              <a:t>em marte é infinito?</a:t>
            </a:r>
          </a:p>
          <a:p>
            <a:pPr>
              <a:buNone/>
            </a:pPr>
            <a:endParaRPr lang="pt-BR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Referencias</a:t>
            </a:r>
            <a:br>
              <a:rPr lang="pt-BR" dirty="0" smtClean="0"/>
            </a:b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http://www.mars-one.com/</a:t>
            </a:r>
            <a:endParaRPr lang="pt-BR" dirty="0" smtClean="0"/>
          </a:p>
          <a:p>
            <a:r>
              <a:rPr lang="en-US" dirty="0" smtClean="0">
                <a:hlinkClick r:id="rId3"/>
              </a:rPr>
              <a:t>http://mars.nasa.gov/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http://www.nasa.gov/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http://discoverybrasil.uol.com.br/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dirty="0" err="1" smtClean="0"/>
              <a:t>Mars</a:t>
            </a:r>
            <a:r>
              <a:rPr lang="pt-BR" dirty="0" smtClean="0"/>
              <a:t> </a:t>
            </a:r>
            <a:r>
              <a:rPr lang="pt-BR" dirty="0" err="1" smtClean="0"/>
              <a:t>One</a:t>
            </a:r>
            <a:r>
              <a:rPr lang="pt-BR" dirty="0" smtClean="0"/>
              <a:t>: Linha do tempo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2011: lançamento do projeto</a:t>
            </a:r>
          </a:p>
          <a:p>
            <a:r>
              <a:rPr lang="pt-BR" dirty="0" smtClean="0"/>
              <a:t>2013: inicio da seleção da tripulação</a:t>
            </a:r>
          </a:p>
        </p:txBody>
      </p:sp>
      <p:pic>
        <p:nvPicPr>
          <p:cNvPr id="4" name="Imagem 3" descr="slid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3212976"/>
            <a:ext cx="9050014" cy="34771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Mars</a:t>
            </a:r>
            <a:r>
              <a:rPr lang="pt-BR" dirty="0" smtClean="0"/>
              <a:t> </a:t>
            </a:r>
            <a:r>
              <a:rPr lang="pt-BR" dirty="0" err="1" smtClean="0"/>
              <a:t>One</a:t>
            </a:r>
            <a:r>
              <a:rPr lang="pt-BR" dirty="0" smtClean="0"/>
              <a:t>: Linha do tempo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2015: inicio do treinamento da tripulação</a:t>
            </a:r>
          </a:p>
          <a:p>
            <a:r>
              <a:rPr lang="pt-BR" dirty="0" smtClean="0"/>
              <a:t>2018: lançamento do satélite de comunicação e da missão de demonstração</a:t>
            </a:r>
          </a:p>
        </p:txBody>
      </p:sp>
      <p:pic>
        <p:nvPicPr>
          <p:cNvPr id="6" name="Imagem 5" descr="mars-lan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57600"/>
            <a:ext cx="9144000" cy="32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Mars</a:t>
            </a:r>
            <a:r>
              <a:rPr lang="pt-BR" dirty="0" smtClean="0"/>
              <a:t> </a:t>
            </a:r>
            <a:r>
              <a:rPr lang="pt-BR" dirty="0" err="1" smtClean="0"/>
              <a:t>One</a:t>
            </a:r>
            <a:r>
              <a:rPr lang="pt-BR" dirty="0" smtClean="0"/>
              <a:t>: Linha do tempo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2020: lançamento do </a:t>
            </a:r>
            <a:r>
              <a:rPr lang="pt-BR" dirty="0" err="1" smtClean="0"/>
              <a:t>Rover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2022: lançamento de missão carga</a:t>
            </a:r>
          </a:p>
        </p:txBody>
      </p:sp>
      <p:pic>
        <p:nvPicPr>
          <p:cNvPr id="4" name="Imagem 3" descr="roadmap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984"/>
            <a:ext cx="9144000" cy="32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Mars</a:t>
            </a:r>
            <a:r>
              <a:rPr lang="pt-BR" dirty="0" smtClean="0"/>
              <a:t> </a:t>
            </a:r>
            <a:r>
              <a:rPr lang="pt-BR" dirty="0" err="1" smtClean="0"/>
              <a:t>One</a:t>
            </a:r>
            <a:r>
              <a:rPr lang="pt-BR" dirty="0" smtClean="0"/>
              <a:t>: Linha do tempo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2023: Preparação dos postos antes da chegada humana</a:t>
            </a:r>
          </a:p>
          <a:p>
            <a:r>
              <a:rPr lang="pt-BR" dirty="0" smtClean="0"/>
              <a:t>2024: embarque da tripulação</a:t>
            </a:r>
          </a:p>
        </p:txBody>
      </p:sp>
      <p:pic>
        <p:nvPicPr>
          <p:cNvPr id="4" name="Imagem 3" descr="roadmap2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57600"/>
            <a:ext cx="9144000" cy="32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Mars</a:t>
            </a:r>
            <a:r>
              <a:rPr lang="pt-BR" dirty="0" smtClean="0"/>
              <a:t> </a:t>
            </a:r>
            <a:r>
              <a:rPr lang="pt-BR" dirty="0" err="1" smtClean="0"/>
              <a:t>One</a:t>
            </a:r>
            <a:r>
              <a:rPr lang="pt-BR" dirty="0" smtClean="0"/>
              <a:t>: Linha do tempo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2025: pouso da primeira tripulação</a:t>
            </a:r>
          </a:p>
          <a:p>
            <a:endParaRPr lang="pt-BR" dirty="0" smtClean="0"/>
          </a:p>
          <a:p>
            <a:r>
              <a:rPr lang="pt-BR" dirty="0" smtClean="0"/>
              <a:t>2026: chegada da segunda tripulação</a:t>
            </a:r>
            <a:endParaRPr lang="en-US" dirty="0"/>
          </a:p>
        </p:txBody>
      </p:sp>
      <p:pic>
        <p:nvPicPr>
          <p:cNvPr id="5" name="Imagem 4" descr="roadmap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12976"/>
            <a:ext cx="9144000" cy="32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Mars</a:t>
            </a:r>
            <a:r>
              <a:rPr lang="pt-BR" dirty="0" smtClean="0"/>
              <a:t> </a:t>
            </a:r>
            <a:r>
              <a:rPr lang="pt-BR" dirty="0" err="1" smtClean="0"/>
              <a:t>One</a:t>
            </a:r>
            <a:r>
              <a:rPr lang="pt-BR" dirty="0" smtClean="0"/>
              <a:t>: Tecnologia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Veículos</a:t>
            </a:r>
          </a:p>
          <a:p>
            <a:r>
              <a:rPr lang="pt-BR" dirty="0" err="1" smtClean="0"/>
              <a:t>Life</a:t>
            </a:r>
            <a:r>
              <a:rPr lang="pt-BR" dirty="0" smtClean="0"/>
              <a:t> </a:t>
            </a:r>
            <a:r>
              <a:rPr lang="pt-BR" dirty="0" err="1" smtClean="0"/>
              <a:t>suport</a:t>
            </a:r>
            <a:endParaRPr lang="pt-BR" dirty="0" smtClean="0"/>
          </a:p>
          <a:p>
            <a:r>
              <a:rPr lang="pt-BR" dirty="0" smtClean="0"/>
              <a:t>Unidades fixas</a:t>
            </a:r>
          </a:p>
          <a:p>
            <a:r>
              <a:rPr lang="pt-BR" dirty="0" err="1" smtClean="0"/>
              <a:t>Rovers</a:t>
            </a:r>
            <a:endParaRPr lang="pt-BR" dirty="0" smtClean="0"/>
          </a:p>
          <a:p>
            <a:r>
              <a:rPr lang="pt-BR" dirty="0" smtClean="0"/>
              <a:t>Trajes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Imagem 3" descr="20131206082505-lander-ar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9242" y="3284984"/>
            <a:ext cx="6764758" cy="35730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Mars</a:t>
            </a:r>
            <a:r>
              <a:rPr lang="pt-BR" dirty="0" smtClean="0"/>
              <a:t> </a:t>
            </a:r>
            <a:r>
              <a:rPr lang="pt-BR" dirty="0" err="1" smtClean="0"/>
              <a:t>One</a:t>
            </a:r>
            <a:r>
              <a:rPr lang="pt-BR" dirty="0" smtClean="0"/>
              <a:t>: Viabilidade Técnica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25609"/>
          </a:xfrm>
        </p:spPr>
        <p:txBody>
          <a:bodyPr/>
          <a:lstStyle/>
          <a:p>
            <a:r>
              <a:rPr lang="pt-BR" dirty="0" smtClean="0"/>
              <a:t>Recursos do planeta</a:t>
            </a:r>
          </a:p>
          <a:p>
            <a:r>
              <a:rPr lang="pt-BR" dirty="0" smtClean="0"/>
              <a:t>Painéis solares</a:t>
            </a:r>
          </a:p>
          <a:p>
            <a:r>
              <a:rPr lang="pt-BR" dirty="0" smtClean="0"/>
              <a:t>Sustentabilidade</a:t>
            </a:r>
          </a:p>
          <a:p>
            <a:r>
              <a:rPr lang="pt-BR" dirty="0" smtClean="0"/>
              <a:t>Riscos para o ambiente local</a:t>
            </a:r>
            <a:endParaRPr lang="en-US" dirty="0"/>
          </a:p>
        </p:txBody>
      </p:sp>
      <p:pic>
        <p:nvPicPr>
          <p:cNvPr id="4" name="Imagem 3" descr="20131206082046-camera-15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6992"/>
            <a:ext cx="9144000" cy="35010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07288" cy="1252728"/>
          </a:xfrm>
        </p:spPr>
        <p:txBody>
          <a:bodyPr>
            <a:normAutofit/>
          </a:bodyPr>
          <a:lstStyle/>
          <a:p>
            <a:r>
              <a:rPr lang="pt-BR" dirty="0" err="1" smtClean="0"/>
              <a:t>Mars</a:t>
            </a:r>
            <a:r>
              <a:rPr lang="pt-BR" dirty="0" smtClean="0"/>
              <a:t> </a:t>
            </a:r>
            <a:r>
              <a:rPr lang="pt-BR" dirty="0" err="1" smtClean="0"/>
              <a:t>One</a:t>
            </a:r>
            <a:r>
              <a:rPr lang="pt-BR" dirty="0" smtClean="0"/>
              <a:t>: Humanos em Marte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Preparação dos astronautas</a:t>
            </a:r>
          </a:p>
          <a:p>
            <a:r>
              <a:rPr lang="pt-BR" dirty="0" smtClean="0"/>
              <a:t>O que farão?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Imagem 3" descr="MarsOneAstron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7510" y="3284984"/>
            <a:ext cx="6356489" cy="3573016"/>
          </a:xfrm>
          <a:prstGeom prst="rect">
            <a:avLst/>
          </a:prstGeom>
        </p:spPr>
      </p:pic>
      <p:pic>
        <p:nvPicPr>
          <p:cNvPr id="5" name="Imagem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99717"/>
            <a:ext cx="7916298" cy="4377555"/>
          </a:xfrm>
          <a:prstGeom prst="rect">
            <a:avLst/>
          </a:prstGeom>
        </p:spPr>
      </p:pic>
      <p:pic>
        <p:nvPicPr>
          <p:cNvPr id="6" name="Imagem 5" descr="marte-ma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916832"/>
            <a:ext cx="8247126" cy="46471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678</TotalTime>
  <Words>326</Words>
  <Application>Microsoft Office PowerPoint</Application>
  <PresentationFormat>Apresentação na tela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Módulo</vt:lpstr>
      <vt:lpstr>Slide 1</vt:lpstr>
      <vt:lpstr>Mars One: Linha do tempo</vt:lpstr>
      <vt:lpstr>Mars One: Linha do tempo</vt:lpstr>
      <vt:lpstr>Mars One: Linha do tempo</vt:lpstr>
      <vt:lpstr>Mars One: Linha do tempo</vt:lpstr>
      <vt:lpstr>Mars One: Linha do tempo</vt:lpstr>
      <vt:lpstr>Mars One: Tecnologia</vt:lpstr>
      <vt:lpstr>Mars One: Viabilidade Técnica</vt:lpstr>
      <vt:lpstr>Mars One: Humanos em Marte</vt:lpstr>
      <vt:lpstr>Mars One: Riscos e Desafios</vt:lpstr>
      <vt:lpstr>Comparativo Terra – Marte</vt:lpstr>
      <vt:lpstr>Comparativo Terra- Marte</vt:lpstr>
      <vt:lpstr>Comparativo Terra – Marte</vt:lpstr>
      <vt:lpstr>Comparativo Terra – Marte</vt:lpstr>
      <vt:lpstr>Comparativo Terra- Marte</vt:lpstr>
      <vt:lpstr>Solstício</vt:lpstr>
      <vt:lpstr>Comparativo Terra – Marte</vt:lpstr>
      <vt:lpstr>Mas....</vt:lpstr>
      <vt:lpstr>Referencias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Observatório</cp:lastModifiedBy>
  <cp:revision>68</cp:revision>
  <dcterms:created xsi:type="dcterms:W3CDTF">2014-06-09T18:26:58Z</dcterms:created>
  <dcterms:modified xsi:type="dcterms:W3CDTF">2014-06-21T23:40:52Z</dcterms:modified>
</cp:coreProperties>
</file>