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1" r:id="rId6"/>
    <p:sldId id="260" r:id="rId7"/>
    <p:sldId id="261" r:id="rId8"/>
    <p:sldId id="262" r:id="rId9"/>
    <p:sldId id="263" r:id="rId10"/>
    <p:sldId id="264" r:id="rId11"/>
    <p:sldId id="270" r:id="rId12"/>
    <p:sldId id="266" r:id="rId13"/>
    <p:sldId id="265" r:id="rId14"/>
    <p:sldId id="267" r:id="rId15"/>
    <p:sldId id="268" r:id="rId16"/>
    <p:sldId id="269" r:id="rId17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3" autoAdjust="0"/>
    <p:restoredTop sz="94622" autoAdjust="0"/>
  </p:normalViewPr>
  <p:slideViewPr>
    <p:cSldViewPr>
      <p:cViewPr varScale="1">
        <p:scale>
          <a:sx n="49" d="100"/>
          <a:sy n="49" d="100"/>
        </p:scale>
        <p:origin x="-586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D4E29-6EC1-4756-BD4D-5C2CC59A4C2E}" type="datetimeFigureOut">
              <a:rPr lang="pt-BR" smtClean="0"/>
              <a:pPr/>
              <a:t>20/12/2014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75EF3-DA24-4475-8AF8-78C8201417F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07063143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D4E29-6EC1-4756-BD4D-5C2CC59A4C2E}" type="datetimeFigureOut">
              <a:rPr lang="pt-BR" smtClean="0"/>
              <a:pPr/>
              <a:t>20/12/2014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75EF3-DA24-4475-8AF8-78C8201417F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15918124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D4E29-6EC1-4756-BD4D-5C2CC59A4C2E}" type="datetimeFigureOut">
              <a:rPr lang="pt-BR" smtClean="0"/>
              <a:pPr/>
              <a:t>20/12/2014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75EF3-DA24-4475-8AF8-78C8201417F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42896519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D4E29-6EC1-4756-BD4D-5C2CC59A4C2E}" type="datetimeFigureOut">
              <a:rPr lang="pt-BR" smtClean="0"/>
              <a:pPr/>
              <a:t>20/12/2014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75EF3-DA24-4475-8AF8-78C8201417F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86910699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D4E29-6EC1-4756-BD4D-5C2CC59A4C2E}" type="datetimeFigureOut">
              <a:rPr lang="pt-BR" smtClean="0"/>
              <a:pPr/>
              <a:t>20/12/2014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75EF3-DA24-4475-8AF8-78C8201417F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32512684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D4E29-6EC1-4756-BD4D-5C2CC59A4C2E}" type="datetimeFigureOut">
              <a:rPr lang="pt-BR" smtClean="0"/>
              <a:pPr/>
              <a:t>20/12/2014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75EF3-DA24-4475-8AF8-78C8201417F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75939394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D4E29-6EC1-4756-BD4D-5C2CC59A4C2E}" type="datetimeFigureOut">
              <a:rPr lang="pt-BR" smtClean="0"/>
              <a:pPr/>
              <a:t>20/12/2014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75EF3-DA24-4475-8AF8-78C8201417F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60609560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D4E29-6EC1-4756-BD4D-5C2CC59A4C2E}" type="datetimeFigureOut">
              <a:rPr lang="pt-BR" smtClean="0"/>
              <a:pPr/>
              <a:t>20/12/2014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75EF3-DA24-4475-8AF8-78C8201417F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55846893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D4E29-6EC1-4756-BD4D-5C2CC59A4C2E}" type="datetimeFigureOut">
              <a:rPr lang="pt-BR" smtClean="0"/>
              <a:pPr/>
              <a:t>20/12/2014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75EF3-DA24-4475-8AF8-78C8201417F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40112822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D4E29-6EC1-4756-BD4D-5C2CC59A4C2E}" type="datetimeFigureOut">
              <a:rPr lang="pt-BR" smtClean="0"/>
              <a:pPr/>
              <a:t>20/12/2014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75EF3-DA24-4475-8AF8-78C8201417F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1499299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D4E29-6EC1-4756-BD4D-5C2CC59A4C2E}" type="datetimeFigureOut">
              <a:rPr lang="pt-BR" smtClean="0"/>
              <a:pPr/>
              <a:t>20/12/2014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75EF3-DA24-4475-8AF8-78C8201417F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7015709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CD4E29-6EC1-4756-BD4D-5C2CC59A4C2E}" type="datetimeFigureOut">
              <a:rPr lang="pt-BR" smtClean="0"/>
              <a:pPr/>
              <a:t>20/12/2014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E75EF3-DA24-4475-8AF8-78C8201417F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743115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018024"/>
            <a:ext cx="7772400" cy="821953"/>
          </a:xfrm>
        </p:spPr>
        <p:txBody>
          <a:bodyPr>
            <a:normAutofit fontScale="90000"/>
          </a:bodyPr>
          <a:lstStyle/>
          <a:p>
            <a:r>
              <a:rPr lang="pt-BR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A estrela de Belém </a:t>
            </a:r>
            <a:br>
              <a:rPr lang="pt-BR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</a:br>
            <a:endParaRPr lang="pt-BR" dirty="0">
              <a:solidFill>
                <a:srgbClr val="FFFF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476056" y="6165304"/>
            <a:ext cx="4712568" cy="625624"/>
          </a:xfrm>
        </p:spPr>
        <p:txBody>
          <a:bodyPr>
            <a:normAutofit fontScale="55000" lnSpcReduction="20000"/>
          </a:bodyPr>
          <a:lstStyle/>
          <a:p>
            <a:r>
              <a:rPr lang="pt-BR" dirty="0" smtClean="0"/>
              <a:t>Jennifer Machado Soares</a:t>
            </a:r>
          </a:p>
          <a:p>
            <a:r>
              <a:rPr lang="pt-BR" dirty="0" smtClean="0"/>
              <a:t>j</a:t>
            </a:r>
            <a:r>
              <a:rPr lang="pt-BR" dirty="0" smtClean="0"/>
              <a:t>ennifer.soares@usp.br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84" y="0"/>
            <a:ext cx="1638300" cy="16383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46655492"/>
      </p:ext>
    </p:extLst>
  </p:cSld>
  <p:clrMapOvr>
    <a:masterClrMapping/>
  </p:clrMapOvr>
  <p:transition spd="med">
    <p:cut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Talvez uma nova?</a:t>
            </a:r>
            <a:endParaRPr lang="pt-BR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72816"/>
            <a:ext cx="9144000" cy="397565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9643636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N100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332656"/>
            <a:ext cx="6120680" cy="612068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2086" t="11310" r="17006" b="11310"/>
          <a:stretch/>
        </p:blipFill>
        <p:spPr bwMode="auto">
          <a:xfrm>
            <a:off x="539552" y="620688"/>
            <a:ext cx="7924800" cy="5660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22051305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82" y="4284"/>
            <a:ext cx="9021435" cy="6849431"/>
          </a:xfrm>
          <a:prstGeom prst="rect">
            <a:avLst/>
          </a:prstGeom>
        </p:spPr>
      </p:pic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Encontros de planetas?</a:t>
            </a:r>
            <a:endParaRPr lang="pt-BR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Elipse 6"/>
          <p:cNvSpPr/>
          <p:nvPr/>
        </p:nvSpPr>
        <p:spPr>
          <a:xfrm>
            <a:off x="2051720" y="4005064"/>
            <a:ext cx="2016224" cy="11521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37674272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645" y="0"/>
            <a:ext cx="8716710" cy="6858000"/>
          </a:xfrm>
          <a:prstGeom prst="rect">
            <a:avLst/>
          </a:prstGeom>
        </p:spPr>
      </p:pic>
      <p:sp>
        <p:nvSpPr>
          <p:cNvPr id="4" name="Elipse 3"/>
          <p:cNvSpPr/>
          <p:nvPr/>
        </p:nvSpPr>
        <p:spPr>
          <a:xfrm>
            <a:off x="4355976" y="3861048"/>
            <a:ext cx="45719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lipse 5"/>
          <p:cNvSpPr/>
          <p:nvPr/>
        </p:nvSpPr>
        <p:spPr>
          <a:xfrm>
            <a:off x="3707904" y="4149080"/>
            <a:ext cx="2016224" cy="11521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45368759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03" y="4284"/>
            <a:ext cx="9078593" cy="6849431"/>
          </a:xfrm>
          <a:prstGeom prst="rect">
            <a:avLst/>
          </a:prstGeom>
        </p:spPr>
      </p:pic>
      <p:sp>
        <p:nvSpPr>
          <p:cNvPr id="3" name="Elipse 2"/>
          <p:cNvSpPr/>
          <p:nvPr/>
        </p:nvSpPr>
        <p:spPr>
          <a:xfrm>
            <a:off x="4211960" y="4293096"/>
            <a:ext cx="2016224" cy="11521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94725430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 rot="20482006">
            <a:off x="7000717" y="5014507"/>
            <a:ext cx="157766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 smtClean="0">
                <a:solidFill>
                  <a:schemeClr val="bg1"/>
                </a:solidFill>
                <a:latin typeface="Blackadder ITC" panose="04020505051007020D02" pitchFamily="82" charset="0"/>
              </a:rPr>
              <a:t>Feliz Natal!</a:t>
            </a:r>
            <a:endParaRPr lang="pt-BR" sz="4000" dirty="0">
              <a:solidFill>
                <a:schemeClr val="bg1"/>
              </a:solidFill>
              <a:latin typeface="Blackadder ITC" panose="04020505051007020D02" pitchFamily="8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7415911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5"/>
          <p:cNvGrpSpPr/>
          <p:nvPr/>
        </p:nvGrpSpPr>
        <p:grpSpPr>
          <a:xfrm>
            <a:off x="-563762" y="-383042"/>
            <a:ext cx="10194278" cy="7645708"/>
            <a:chOff x="-563762" y="-383042"/>
            <a:chExt cx="10194278" cy="7645708"/>
          </a:xfrm>
        </p:grpSpPr>
        <p:pic>
          <p:nvPicPr>
            <p:cNvPr id="4" name="Imagem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710523" y="-1657327"/>
              <a:ext cx="7645708" cy="10194278"/>
            </a:xfrm>
            <a:prstGeom prst="rect">
              <a:avLst/>
            </a:prstGeom>
          </p:spPr>
        </p:pic>
        <p:sp>
          <p:nvSpPr>
            <p:cNvPr id="5" name="CaixaDeTexto 4"/>
            <p:cNvSpPr txBox="1"/>
            <p:nvPr/>
          </p:nvSpPr>
          <p:spPr>
            <a:xfrm>
              <a:off x="899592" y="980728"/>
              <a:ext cx="7344816" cy="42986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000" b="1" baseline="30000" dirty="0">
                  <a:latin typeface="Andalus" panose="02020603050405020304" pitchFamily="18" charset="-78"/>
                  <a:cs typeface="Andalus" panose="02020603050405020304" pitchFamily="18" charset="-78"/>
                </a:rPr>
                <a:t> </a:t>
              </a:r>
              <a:r>
                <a:rPr lang="pt-BR" sz="2400" b="1" baseline="30000" dirty="0" smtClean="0">
                  <a:latin typeface="Andalus" panose="02020603050405020304" pitchFamily="18" charset="-78"/>
                  <a:cs typeface="Andalus" panose="02020603050405020304" pitchFamily="18" charset="-78"/>
                </a:rPr>
                <a:t>Mateus 2</a:t>
              </a:r>
            </a:p>
            <a:p>
              <a:r>
                <a:rPr lang="pt-BR" sz="2000" b="1" baseline="30000" dirty="0" smtClean="0">
                  <a:latin typeface="Andalus" panose="02020603050405020304" pitchFamily="18" charset="-78"/>
                  <a:cs typeface="Andalus" panose="02020603050405020304" pitchFamily="18" charset="-78"/>
                </a:rPr>
                <a:t>1 </a:t>
              </a:r>
              <a:r>
                <a:rPr lang="pt-BR" sz="2000" dirty="0">
                  <a:latin typeface="Andalus" panose="02020603050405020304" pitchFamily="18" charset="-78"/>
                  <a:cs typeface="Andalus" panose="02020603050405020304" pitchFamily="18" charset="-78"/>
                </a:rPr>
                <a:t>Jesus nasceu na cidade de Belém, na região da Judéia, quando Herodes era rei da terra de Israel. Nesse tempo alguns homens que estudavam as estrelas vieram do Oriente e chegaram a Jerusalém.</a:t>
              </a:r>
              <a:r>
                <a:rPr lang="pt-BR" sz="2000" b="1" baseline="30000" dirty="0">
                  <a:latin typeface="Andalus" panose="02020603050405020304" pitchFamily="18" charset="-78"/>
                  <a:cs typeface="Andalus" panose="02020603050405020304" pitchFamily="18" charset="-78"/>
                </a:rPr>
                <a:t> 2 </a:t>
              </a:r>
              <a:r>
                <a:rPr lang="pt-BR" sz="2000" dirty="0">
                  <a:latin typeface="Andalus" panose="02020603050405020304" pitchFamily="18" charset="-78"/>
                  <a:cs typeface="Andalus" panose="02020603050405020304" pitchFamily="18" charset="-78"/>
                </a:rPr>
                <a:t>Eles perguntaram: —Onde está o menino que nasceu para ser o rei dos judeus? Nós vimos a estrela dele no Oriente e viemos adorá-lo</a:t>
              </a:r>
              <a:r>
                <a:rPr lang="pt-BR" sz="2000" dirty="0" smtClean="0">
                  <a:latin typeface="Andalus" panose="02020603050405020304" pitchFamily="18" charset="-78"/>
                  <a:cs typeface="Andalus" panose="02020603050405020304" pitchFamily="18" charset="-78"/>
                </a:rPr>
                <a:t>.</a:t>
              </a:r>
            </a:p>
            <a:p>
              <a:endParaRPr lang="pt-BR" sz="2000" dirty="0">
                <a:latin typeface="Andalus" panose="02020603050405020304" pitchFamily="18" charset="-78"/>
                <a:cs typeface="Andalus" panose="02020603050405020304" pitchFamily="18" charset="-78"/>
              </a:endParaRPr>
            </a:p>
            <a:p>
              <a:r>
                <a:rPr lang="pt-BR" sz="2000" b="1" baseline="30000" dirty="0">
                  <a:latin typeface="Andalus" panose="02020603050405020304" pitchFamily="18" charset="-78"/>
                  <a:cs typeface="Andalus" panose="02020603050405020304" pitchFamily="18" charset="-78"/>
                </a:rPr>
                <a:t> 9 </a:t>
              </a:r>
              <a:r>
                <a:rPr lang="pt-BR" sz="2000" dirty="0">
                  <a:latin typeface="Andalus" panose="02020603050405020304" pitchFamily="18" charset="-78"/>
                  <a:cs typeface="Andalus" panose="02020603050405020304" pitchFamily="18" charset="-78"/>
                </a:rPr>
                <a:t>Depois de receberem a ordem do rei, os visitantes foram embora. No caminho viram a estrela, a mesma que tinham visto no Oriente. Ela foi adiante deles e parou acima do lugar onde o menino estava.</a:t>
              </a:r>
              <a:r>
                <a:rPr lang="pt-BR" sz="2000" b="1" baseline="30000" dirty="0">
                  <a:latin typeface="Andalus" panose="02020603050405020304" pitchFamily="18" charset="-78"/>
                  <a:cs typeface="Andalus" panose="02020603050405020304" pitchFamily="18" charset="-78"/>
                </a:rPr>
                <a:t> 10 </a:t>
              </a:r>
              <a:r>
                <a:rPr lang="pt-BR" sz="2000" dirty="0">
                  <a:latin typeface="Andalus" panose="02020603050405020304" pitchFamily="18" charset="-78"/>
                  <a:cs typeface="Andalus" panose="02020603050405020304" pitchFamily="18" charset="-78"/>
                </a:rPr>
                <a:t>Quando viram a estrela, eles ficaram muito alegres e felizes.</a:t>
              </a:r>
              <a:r>
                <a:rPr lang="pt-BR" sz="2000" b="1" baseline="30000" dirty="0">
                  <a:latin typeface="Andalus" panose="02020603050405020304" pitchFamily="18" charset="-78"/>
                  <a:cs typeface="Andalus" panose="02020603050405020304" pitchFamily="18" charset="-78"/>
                </a:rPr>
                <a:t> 11 </a:t>
              </a:r>
              <a:r>
                <a:rPr lang="pt-BR" sz="2000" dirty="0">
                  <a:latin typeface="Andalus" panose="02020603050405020304" pitchFamily="18" charset="-78"/>
                  <a:cs typeface="Andalus" panose="02020603050405020304" pitchFamily="18" charset="-78"/>
                </a:rPr>
                <a:t>Entraram na casa e encontraram o menino com Maria, a sua mãe. Então se ajoelharam diante dele e o adoraram. Depois abriram os seus cofres e lhe ofereceram presentes: ouro, incenso e mirra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332517840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737183"/>
            <a:ext cx="3312368" cy="329396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CaixaDeTexto 9"/>
          <p:cNvSpPr txBox="1"/>
          <p:nvPr/>
        </p:nvSpPr>
        <p:spPr>
          <a:xfrm>
            <a:off x="4139952" y="2517864"/>
            <a:ext cx="460851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pt-BR" sz="20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Não existe ano zero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pt-BR" sz="2000" dirty="0" smtClean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endParaRPr lang="pt-BR" sz="20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t-BR" sz="20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28º Reinado do imperador romano César Augusto.  </a:t>
            </a:r>
            <a:endParaRPr lang="pt-BR" sz="20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" name="Título 1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err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Dionysius</a:t>
            </a:r>
            <a:r>
              <a:rPr lang="pt-BR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  <a:r>
              <a:rPr lang="pt-BR" dirty="0" err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Exiguus</a:t>
            </a:r>
            <a:r>
              <a:rPr lang="pt-BR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523 </a:t>
            </a:r>
            <a:r>
              <a:rPr lang="pt-BR" dirty="0" err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d.C</a:t>
            </a:r>
            <a:endParaRPr lang="pt-BR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2782668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8329" y="1821307"/>
            <a:ext cx="5407342" cy="40419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Rei Herodes </a:t>
            </a:r>
            <a:endParaRPr lang="pt-BR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455876" y="6021288"/>
            <a:ext cx="24122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Morte  ente 4 e 1 </a:t>
            </a:r>
            <a:r>
              <a:rPr lang="pt-BR" sz="2000" dirty="0" err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a.C</a:t>
            </a:r>
            <a:endParaRPr lang="pt-BR" sz="20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2325479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Nativity tree20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052736"/>
            <a:ext cx="7368460" cy="4936869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962472"/>
            <a:ext cx="6601072" cy="49508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07574855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19672" y="2276872"/>
            <a:ext cx="3309912" cy="310108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6890324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Talvez um cometa?</a:t>
            </a:r>
            <a:endParaRPr lang="pt-BR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412776"/>
            <a:ext cx="6048672" cy="500579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5184789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937" y="404664"/>
            <a:ext cx="7559577" cy="5544616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2915816" y="6165304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 Halley “passou” no ano 12 </a:t>
            </a:r>
            <a:r>
              <a:rPr lang="pt-BR" dirty="0" err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a.C</a:t>
            </a:r>
            <a:endParaRPr lang="pt-BR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450381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213</Words>
  <Application>Microsoft Office PowerPoint</Application>
  <PresentationFormat>Apresentação na tela (4:3)</PresentationFormat>
  <Paragraphs>19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17" baseType="lpstr">
      <vt:lpstr>Tema do Office</vt:lpstr>
      <vt:lpstr>A estrela de Belém  </vt:lpstr>
      <vt:lpstr>Slide 2</vt:lpstr>
      <vt:lpstr>Dionysius Exiguus 523 d.C</vt:lpstr>
      <vt:lpstr>Rei Herodes </vt:lpstr>
      <vt:lpstr>Slide 5</vt:lpstr>
      <vt:lpstr>Slide 6</vt:lpstr>
      <vt:lpstr>Slide 7</vt:lpstr>
      <vt:lpstr>Talvez um cometa?</vt:lpstr>
      <vt:lpstr>Slide 9</vt:lpstr>
      <vt:lpstr>Talvez uma nova?</vt:lpstr>
      <vt:lpstr>Slide 11</vt:lpstr>
      <vt:lpstr>Slide 12</vt:lpstr>
      <vt:lpstr>Encontros de planetas?</vt:lpstr>
      <vt:lpstr>Slide 14</vt:lpstr>
      <vt:lpstr>Slide 15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]</dc:title>
  <dc:creator>JENNY</dc:creator>
  <cp:lastModifiedBy>Observatório</cp:lastModifiedBy>
  <cp:revision>14</cp:revision>
  <dcterms:created xsi:type="dcterms:W3CDTF">2014-12-20T18:21:26Z</dcterms:created>
  <dcterms:modified xsi:type="dcterms:W3CDTF">2014-12-20T23:42:25Z</dcterms:modified>
</cp:coreProperties>
</file>