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57" r:id="rId3"/>
    <p:sldId id="258" r:id="rId4"/>
    <p:sldId id="260" r:id="rId5"/>
    <p:sldId id="259" r:id="rId6"/>
    <p:sldId id="281" r:id="rId7"/>
    <p:sldId id="261" r:id="rId8"/>
    <p:sldId id="278" r:id="rId9"/>
    <p:sldId id="277" r:id="rId10"/>
    <p:sldId id="268" r:id="rId11"/>
    <p:sldId id="270" r:id="rId12"/>
    <p:sldId id="269" r:id="rId13"/>
    <p:sldId id="271" r:id="rId14"/>
    <p:sldId id="272" r:id="rId15"/>
    <p:sldId id="279" r:id="rId16"/>
    <p:sldId id="262" r:id="rId17"/>
    <p:sldId id="263" r:id="rId18"/>
    <p:sldId id="264" r:id="rId19"/>
    <p:sldId id="265" r:id="rId20"/>
    <p:sldId id="280" r:id="rId21"/>
    <p:sldId id="266" r:id="rId22"/>
    <p:sldId id="2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1978-C709-48C9-B9B8-5A806AEA65BE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B852-D4F7-4C29-9240-90D5EDDA38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74EF-3669-4BB9-B8F4-8A1CB39B9806}" type="datetimeFigureOut">
              <a:rPr lang="pt-BR" smtClean="0"/>
              <a:pPr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5DAB-45C0-4366-AF44-50629BEECA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Plutão, um planeta anão.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7408912" cy="1700808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Tamires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Cristina de Souza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cda-sa-cd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5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luto_orb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1032"/>
            <a:ext cx="9144000" cy="4206240"/>
          </a:xfrm>
        </p:spPr>
      </p:pic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Foi considerado por muito tempo um “estranho” planeta gelado, em uma órbita diferente.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55776" y="60932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Órbita de Plutão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wnload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436519" cy="4982953"/>
          </a:xfrm>
        </p:spPr>
      </p:pic>
      <p:sp>
        <p:nvSpPr>
          <p:cNvPr id="5" name="CaixaDeTexto 4"/>
          <p:cNvSpPr txBox="1"/>
          <p:nvPr/>
        </p:nvSpPr>
        <p:spPr>
          <a:xfrm>
            <a:off x="104360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Gerard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Kuiper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968" y="170080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Existência de um disco para além de Netuno;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Cinturão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Kuiper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1992- O primeiro objeto detectado, 62 anos depois da descoberta de Plutão.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Kuiper Be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462" y="1700808"/>
            <a:ext cx="9178461" cy="3960440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Cinturão de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Kuiper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55776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 excluído: Plutão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Espaço Reservado para Conteúdo 9" descr="20090601ana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264696" cy="52623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nova definição de Planeta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Orbite somente o Sol;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Tenha forma esférica;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Domine sua órbita.</a:t>
            </a:r>
          </a:p>
        </p:txBody>
      </p:sp>
      <p:pic>
        <p:nvPicPr>
          <p:cNvPr id="4" name="Imagem 3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1819" y="2060848"/>
            <a:ext cx="4422181" cy="33123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56612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Plutão é um planeta anão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Quando “iremos” visitar Plutão?!</a:t>
            </a:r>
            <a:endParaRPr lang="pt-B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057-059_Plutao_2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268760"/>
            <a:ext cx="4968552" cy="5267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Outros planetas anões do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istema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olar</a:t>
            </a:r>
            <a:endParaRPr lang="pt-B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e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272808" cy="4363685"/>
          </a:xfrm>
        </p:spPr>
      </p:pic>
      <p:sp>
        <p:nvSpPr>
          <p:cNvPr id="5" name="CaixaDeTexto 4"/>
          <p:cNvSpPr txBox="1"/>
          <p:nvPr/>
        </p:nvSpPr>
        <p:spPr>
          <a:xfrm>
            <a:off x="2699792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Ceres- 1801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aum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040894" cy="4824536"/>
          </a:xfrm>
        </p:spPr>
      </p:pic>
      <p:sp>
        <p:nvSpPr>
          <p:cNvPr id="5" name="CaixaDeTexto 4"/>
          <p:cNvSpPr txBox="1"/>
          <p:nvPr/>
        </p:nvSpPr>
        <p:spPr>
          <a:xfrm>
            <a:off x="2555776" y="594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Haumea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-2003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akem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233088" cy="4939853"/>
          </a:xfrm>
        </p:spPr>
      </p:pic>
      <p:sp>
        <p:nvSpPr>
          <p:cNvPr id="5" name="CaixaDeTexto 4"/>
          <p:cNvSpPr txBox="1"/>
          <p:nvPr/>
        </p:nvSpPr>
        <p:spPr>
          <a:xfrm>
            <a:off x="2699792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Makemake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-2005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301367" cy="4980821"/>
          </a:xfrm>
        </p:spPr>
      </p:pic>
      <p:sp>
        <p:nvSpPr>
          <p:cNvPr id="5" name="CaixaDeTexto 4"/>
          <p:cNvSpPr txBox="1"/>
          <p:nvPr/>
        </p:nvSpPr>
        <p:spPr>
          <a:xfrm>
            <a:off x="3275856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Éris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-2005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Plutão, um planeta anão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0" y="45950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Plutão foi rebaixado?</a:t>
            </a:r>
          </a:p>
          <a:p>
            <a:pPr>
              <a:buNone/>
            </a:pP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Ah, ele virou lua de netuno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né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?!</a:t>
            </a:r>
          </a:p>
          <a:p>
            <a:pPr>
              <a:buNone/>
            </a:pPr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 é tão pequeno que não pode ser considerado planeta?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55679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Plutão foi tirado do sistema solar?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_Kuiper_Portug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097453" cy="3553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DÚVIDAS ??</a:t>
            </a:r>
            <a:endParaRPr lang="pt-BR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51845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pt-B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Obrigada!!</a:t>
            </a:r>
          </a:p>
          <a:p>
            <a:pPr algn="ctr">
              <a:buNone/>
            </a:pPr>
            <a:endParaRPr lang="pt-B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Contato: tamires.cristina.souza@usp.br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Como Plutão foi descoberto?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448272" cy="344571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528" y="5085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William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Herschel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131840" y="2060848"/>
            <a:ext cx="5688632" cy="1152128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Descoberta de Urano em 1781;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Presença de irregularidades em sua órbita;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Descoberta de Netuno em 1846.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wnloa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818" y="712411"/>
            <a:ext cx="2918038" cy="367672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19872" y="980728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  pelo “Planeta X”;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Construção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Lowell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Observatory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1894.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592" y="450912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Percival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Lowell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vfiles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200443"/>
            <a:ext cx="2743168" cy="365755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444208" y="6211669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Lowell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Observatory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(EUA).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168352" cy="3479265"/>
          </a:xfrm>
        </p:spPr>
      </p:pic>
      <p:sp>
        <p:nvSpPr>
          <p:cNvPr id="5" name="CaixaDeTexto 4"/>
          <p:cNvSpPr txBox="1"/>
          <p:nvPr/>
        </p:nvSpPr>
        <p:spPr>
          <a:xfrm>
            <a:off x="0" y="46531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Clyde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Tombaugh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63888" y="1340768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Plutão é descoberto em 1930;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irregularidades nas órbitas de Urano e Netuno não eram causadas pela atração gravitacional de um planeta desconhecido.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06-plutao-monog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08720"/>
            <a:ext cx="4824536" cy="4695412"/>
          </a:xfrm>
        </p:spPr>
      </p:pic>
      <p:sp>
        <p:nvSpPr>
          <p:cNvPr id="5" name="CaixaDeTexto 4"/>
          <p:cNvSpPr txBox="1"/>
          <p:nvPr/>
        </p:nvSpPr>
        <p:spPr>
          <a:xfrm>
            <a:off x="1763688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Símbolo de Plutão, com as iniciais de Percival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Lowell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Particularidades de Plutão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Plutão e suas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cinco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luas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39952" y="18448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1628800"/>
            <a:ext cx="56521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Considerado um planeta “anômalo”;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99,97% da atmosfera é formada por nitrogênio;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Órbita Excêntrica;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Possui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cinco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luas: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Caronte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descoberta em 1978,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Nix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Hidra, descobertas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2005.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Kerberos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2011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Stix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2012.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6386" name="Picture 2" descr="File:Pluto moon P5 discovery with moons' orb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3508632" cy="358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85775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891033" cy="5141770"/>
          </a:xfrm>
        </p:spPr>
      </p:pic>
      <p:pic>
        <p:nvPicPr>
          <p:cNvPr id="7" name="Imagem 6" descr="Slide53-plut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224464" cy="5407059"/>
          </a:xfrm>
          <a:prstGeom prst="rect">
            <a:avLst/>
          </a:prstGeom>
        </p:spPr>
      </p:pic>
      <p:pic>
        <p:nvPicPr>
          <p:cNvPr id="8" name="Imagem 7" descr="Slide54-plut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7275456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944</TotalTime>
  <Words>301</Words>
  <Application>Microsoft Office PowerPoint</Application>
  <PresentationFormat>Apresentação na tela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Plutão, um planeta anão.</vt:lpstr>
      <vt:lpstr>Plutão, um planeta anão.</vt:lpstr>
      <vt:lpstr>Como Plutão foi descoberto?</vt:lpstr>
      <vt:lpstr>Slide 4</vt:lpstr>
      <vt:lpstr>Slide 5</vt:lpstr>
      <vt:lpstr>Slide 6</vt:lpstr>
      <vt:lpstr>Particularidades de Plutão</vt:lpstr>
      <vt:lpstr>Slide 8</vt:lpstr>
      <vt:lpstr>Slide 9</vt:lpstr>
      <vt:lpstr>Foi considerado por muito tempo um “estranho” planeta gelado, em uma órbita diferente.</vt:lpstr>
      <vt:lpstr>Slide 11</vt:lpstr>
      <vt:lpstr>Slide 12</vt:lpstr>
      <vt:lpstr>Slide 13</vt:lpstr>
      <vt:lpstr>A nova definição de Planeta</vt:lpstr>
      <vt:lpstr>Quando “iremos” visitar Plutão?!</vt:lpstr>
      <vt:lpstr>Outros planetas anões do Sistema Solar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Plutão, um planeta anão.</dc:title>
  <dc:creator>Tamires</dc:creator>
  <cp:lastModifiedBy>Jorge</cp:lastModifiedBy>
  <cp:revision>15</cp:revision>
  <dcterms:created xsi:type="dcterms:W3CDTF">2014-05-01T17:03:25Z</dcterms:created>
  <dcterms:modified xsi:type="dcterms:W3CDTF">2014-05-28T20:28:02Z</dcterms:modified>
</cp:coreProperties>
</file>