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4" r:id="rId3"/>
    <p:sldId id="275" r:id="rId4"/>
    <p:sldId id="273" r:id="rId5"/>
    <p:sldId id="256" r:id="rId6"/>
    <p:sldId id="259" r:id="rId7"/>
    <p:sldId id="257" r:id="rId8"/>
    <p:sldId id="260" r:id="rId9"/>
    <p:sldId id="270" r:id="rId10"/>
    <p:sldId id="265" r:id="rId11"/>
    <p:sldId id="266" r:id="rId12"/>
    <p:sldId id="268" r:id="rId13"/>
    <p:sldId id="269" r:id="rId14"/>
    <p:sldId id="261" r:id="rId15"/>
    <p:sldId id="263" r:id="rId16"/>
    <p:sldId id="277" r:id="rId17"/>
    <p:sldId id="279" r:id="rId18"/>
    <p:sldId id="280" r:id="rId19"/>
    <p:sldId id="271" r:id="rId20"/>
    <p:sldId id="281" r:id="rId21"/>
    <p:sldId id="272" r:id="rId22"/>
    <p:sldId id="267" r:id="rId23"/>
    <p:sldId id="276" r:id="rId24"/>
    <p:sldId id="282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2964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0946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93181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63597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6774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4854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88691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88489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6578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10425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37570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6B7A6-1BCB-479E-860F-33183D33ACF9}" type="datetimeFigureOut">
              <a:rPr lang="pt-BR" smtClean="0"/>
              <a:pPr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41DF3-D3B3-4ED0-9A5F-061E4EADEBF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33497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907704" y="548680"/>
            <a:ext cx="5256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atin typeface="Century Gothic" pitchFamily="34" charset="0"/>
              </a:rPr>
              <a:t>O Sol e outras estrelas</a:t>
            </a:r>
            <a:endParaRPr lang="pt-BR" sz="6600" b="1" dirty="0">
              <a:latin typeface="Century Gothic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914" y="1372"/>
            <a:ext cx="15240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2"/>
            <a:ext cx="27003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164288" y="1299947"/>
            <a:ext cx="19797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50" b="1" dirty="0">
                <a:solidFill>
                  <a:srgbClr val="FFFFFF"/>
                </a:solidFill>
                <a:latin typeface="Century Gothic" pitchFamily="34" charset="0"/>
              </a:rPr>
              <a:t>Centro de Divulgação da Astronomia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050" b="1" dirty="0">
                <a:solidFill>
                  <a:srgbClr val="FFFFFF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>
                <a:solidFill>
                  <a:srgbClr val="FFFFFF"/>
                </a:solidFill>
                <a:latin typeface="Century Gothic" pitchFamily="34" charset="0"/>
              </a:rPr>
              <a:t>Schiel</a:t>
            </a:r>
            <a:endParaRPr lang="pt-BR" sz="105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535488" y="6202178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Robson R. E.</a:t>
            </a:r>
          </a:p>
          <a:p>
            <a:r>
              <a:rPr lang="pt-BR" dirty="0" smtClean="0"/>
              <a:t>Observatório Dietrich </a:t>
            </a:r>
            <a:r>
              <a:rPr lang="pt-BR" dirty="0" err="1" smtClean="0"/>
              <a:t>Schiel</a:t>
            </a:r>
            <a:r>
              <a:rPr lang="pt-BR" dirty="0" smtClean="0"/>
              <a:t>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79664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904875"/>
            <a:ext cx="89709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230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975" y="14288"/>
            <a:ext cx="4972050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562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3338"/>
            <a:ext cx="8666163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172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9050"/>
            <a:ext cx="9085263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0646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0"/>
            <a:ext cx="699928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208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6" y="0"/>
            <a:ext cx="9137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215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933450"/>
            <a:ext cx="908526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4533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925" y="58737"/>
            <a:ext cx="4829175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3200400" cy="681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2368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34131"/>
            <a:ext cx="4533900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62300"/>
            <a:ext cx="4572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76672"/>
            <a:ext cx="454342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213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904875"/>
            <a:ext cx="89709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903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4016"/>
            <a:ext cx="9144000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5365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623888"/>
            <a:ext cx="8970963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98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623888"/>
            <a:ext cx="8408987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241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904875"/>
            <a:ext cx="897096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8642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33338"/>
            <a:ext cx="9047163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545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55776" y="2348880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600" dirty="0" smtClean="0"/>
              <a:t>Fim!</a:t>
            </a:r>
            <a:endParaRPr lang="pt-BR" sz="9600" dirty="0"/>
          </a:p>
        </p:txBody>
      </p:sp>
    </p:spTree>
    <p:extLst>
      <p:ext uri="{BB962C8B-B14F-4D97-AF65-F5344CB8AC3E}">
        <p14:creationId xmlns="" xmlns:p14="http://schemas.microsoft.com/office/powerpoint/2010/main" val="91534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0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0801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0403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772" y="587845"/>
            <a:ext cx="5760998" cy="566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6553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73"/>
            <a:ext cx="916305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481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842963"/>
            <a:ext cx="9123363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2224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850" y="28575"/>
            <a:ext cx="6970713" cy="679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019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1038"/>
            <a:ext cx="916305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6885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23</Words>
  <Application>Microsoft Office PowerPoint</Application>
  <PresentationFormat>Apresentação na tela (4:3)</PresentationFormat>
  <Paragraphs>6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Robson</dc:creator>
  <cp:lastModifiedBy>Jorge</cp:lastModifiedBy>
  <cp:revision>28</cp:revision>
  <dcterms:created xsi:type="dcterms:W3CDTF">2014-03-31T17:18:57Z</dcterms:created>
  <dcterms:modified xsi:type="dcterms:W3CDTF">2014-04-23T18:43:55Z</dcterms:modified>
</cp:coreProperties>
</file>