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7" r:id="rId7"/>
    <p:sldId id="259" r:id="rId8"/>
    <p:sldId id="264" r:id="rId9"/>
    <p:sldId id="260" r:id="rId10"/>
    <p:sldId id="261" r:id="rId11"/>
    <p:sldId id="265" r:id="rId12"/>
    <p:sldId id="26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6FC6-F2BD-4B68-AA2C-3BEA92781D2D}" type="datetimeFigureOut">
              <a:rPr lang="pt-BR" smtClean="0"/>
              <a:pPr/>
              <a:t>01/11/2014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1965-52F6-4D45-B121-B9FC5CE1A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a.int/por/ESA_in_your_country/Portugal/Descoberto_o_elo_perdido_na_evolucao_dos_pulsar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CApzryDho" TargetMode="External"/><Relationship Id="rId2" Type="http://schemas.openxmlformats.org/officeDocument/2006/relationships/hyperlink" Target="http://www.on.br/ead_2013/site/conteudo/cap24-estrelas-neutrons/estrelas-neutron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HUdaD0phT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andra.harvard.edu/photo/2013/vela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Estrelas de Nêutrons</a:t>
            </a:r>
            <a:endParaRPr lang="pt-BR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Além de pulsar, as estrelas de nêutrons podem ser conhecidas, quanto as suas propriedades, como </a:t>
            </a:r>
            <a:r>
              <a:rPr lang="pt-BR" sz="3000" dirty="0" err="1">
                <a:solidFill>
                  <a:schemeClr val="bg1">
                    <a:lumMod val="95000"/>
                  </a:schemeClr>
                </a:solidFill>
              </a:rPr>
              <a:t>magnetars</a:t>
            </a:r>
            <a:r>
              <a:rPr lang="pt-BR" sz="3000" dirty="0">
                <a:solidFill>
                  <a:schemeClr val="bg1">
                    <a:lumMod val="95000"/>
                  </a:schemeClr>
                </a:solidFill>
              </a:rPr>
              <a:t>. Essas estrelas possuem campos magnéticos que variam de 10¹⁴ a 10¹⁵ Gauss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  <a:hlinkClick r:id="rId2"/>
              </a:rPr>
              <a:t>http://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www.esa.int/por/ESA_in_your_country/Portugal/Descoberto_o_elo_perdido_na_evolucao_dos_pulsares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 )</a:t>
            </a:r>
          </a:p>
          <a:p>
            <a:endParaRPr lang="pt-BR" sz="3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Apesar de sua temperatura ser incrivelmente alta (50.000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graus) 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possuem baixa luminosidade devido a sua pequena dimensão (10 a 30km).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" y="-1"/>
            <a:ext cx="6206278" cy="339634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305"/>
            <a:ext cx="6273284" cy="34786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84" y="-99392"/>
            <a:ext cx="291493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24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Priscila da Silva Mendes</a:t>
            </a:r>
          </a:p>
          <a:p>
            <a:pPr marL="0" indent="0">
              <a:buNone/>
            </a:pPr>
            <a:r>
              <a:rPr lang="pt-BR" dirty="0" err="1" smtClean="0">
                <a:solidFill>
                  <a:schemeClr val="bg1"/>
                </a:solidFill>
              </a:rPr>
              <a:t>Email</a:t>
            </a:r>
            <a:r>
              <a:rPr lang="pt-BR" dirty="0" smtClean="0">
                <a:solidFill>
                  <a:schemeClr val="bg1"/>
                </a:solidFill>
              </a:rPr>
              <a:t>: priscila.silva.mendes@usp.br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CDA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ORIGEM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4732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Estrelas de 8 a 25Msol ejetam, ao fim de sua vida, a maior parte de sua massa em uma explosão de supernova e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deixa, como resquício,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uma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estrela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com massa de 1,4Msol.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Matéria condensa e é comprimida até algumas dezenas de km estabilizando-se na forma de uma estrela de nêutrons.</a:t>
            </a:r>
          </a:p>
          <a:p>
            <a:endParaRPr lang="pt-BR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Descoberta em 1967 receberam o nome de pulsar devido à sua detecção via radiotelescópio como pulsos altamente regulares. Acreditou-se, a princípio, que poderiam ser sinais enviados por uma civilização alienígena.</a:t>
            </a:r>
          </a:p>
          <a:p>
            <a:pPr marL="0" indent="0">
              <a:buNone/>
            </a:pPr>
            <a:r>
              <a:rPr lang="pt-BR" sz="2700" dirty="0">
                <a:solidFill>
                  <a:schemeClr val="bg1"/>
                </a:solidFill>
              </a:rPr>
              <a:t>(</a:t>
            </a:r>
            <a:r>
              <a:rPr lang="pt-BR" sz="24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pt-BR" sz="2400" dirty="0" smtClean="0">
                <a:solidFill>
                  <a:schemeClr val="bg1"/>
                </a:solidFill>
                <a:hlinkClick r:id="rId2"/>
              </a:rPr>
              <a:t>www.on.br/ead_2013/site/conteudo/cap24-estrelas-neutrons/estrelas-neutrons.html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700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pt-BR" dirty="0" smtClean="0">
                <a:solidFill>
                  <a:schemeClr val="bg1"/>
                </a:solidFill>
                <a:hlinkClick r:id="rId3"/>
              </a:rPr>
              <a:t>www.youtube.com/watch?v=ewCApzryDho</a:t>
            </a:r>
            <a:r>
              <a:rPr lang="pt-BR" dirty="0" smtClean="0">
                <a:solidFill>
                  <a:schemeClr val="bg1"/>
                </a:solidFill>
              </a:rPr>
              <a:t> )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PROPRIEDADES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83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47"/>
            <a:ext cx="4937768" cy="551383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4008" y="332657"/>
            <a:ext cx="4413176" cy="5741572"/>
          </a:xfrm>
        </p:spPr>
        <p:txBody>
          <a:bodyPr>
            <a:normAutofit/>
          </a:bodyPr>
          <a:lstStyle/>
          <a:p>
            <a:r>
              <a:rPr lang="pt-BR" sz="2500" dirty="0" smtClean="0">
                <a:solidFill>
                  <a:schemeClr val="bg1">
                    <a:lumMod val="95000"/>
                  </a:schemeClr>
                </a:solidFill>
              </a:rPr>
              <a:t>Apesar de seu nome, uma estrela de nêutrons não é formada apenas por nêutrons, há alguns metais em sua parte mais externa, prótons e elétrons livres.</a:t>
            </a:r>
          </a:p>
          <a:p>
            <a:endParaRPr lang="pt-BR" sz="25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500" dirty="0" smtClean="0">
                <a:solidFill>
                  <a:schemeClr val="bg1">
                    <a:lumMod val="95000"/>
                  </a:schemeClr>
                </a:solidFill>
              </a:rPr>
              <a:t>Sua densidade chega a incríveis 10¹⁸ kg/m³ em seu núcleo e o campo magnético varia de 10¹⁰ a 10¹³ Gauss! Acredita-se que seu núcleo seja formado de quarks.</a:t>
            </a:r>
          </a:p>
          <a:p>
            <a:endParaRPr lang="pt-BR" sz="25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161277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Uma colher de chá equivaleria a 100 milhões de toneladas. Isso são cerca de 1.000 navios de carga!!!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835292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 estrelas de nêutrons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têm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um período de rotação curto, em alguns casos, milésimos de segundo, ou seja, giram muito rapidamente. O nome Pulsar vem exatamente devido a essa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rotação: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são detectadas emissões de radiação periódicas, altamente precisas, como se fossem pulsos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Essa alta rotação é devida à conservação do momento angular.</a:t>
            </a:r>
          </a:p>
          <a:p>
            <a:pPr marL="0" indent="0">
              <a:buNone/>
            </a:pPr>
            <a:r>
              <a:rPr lang="pt-BR" sz="27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pt-BR" sz="2700" dirty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</a:t>
            </a:r>
            <a:r>
              <a:rPr lang="pt-BR" sz="27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www.youtube.com/watch?v=fHUdaD0phT4</a:t>
            </a:r>
            <a:r>
              <a:rPr lang="pt-BR" sz="2700" dirty="0" smtClean="0">
                <a:solidFill>
                  <a:schemeClr val="bg1">
                    <a:lumMod val="95000"/>
                  </a:schemeClr>
                </a:solidFill>
              </a:rPr>
              <a:t> )</a:t>
            </a:r>
            <a:endParaRPr lang="pt-BR" sz="27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Existem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dois tipos de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pulsares: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os de raio X (quando num sistema binário) e os rádio.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0" y="352551"/>
            <a:ext cx="5122908" cy="4391177"/>
          </a:xfrm>
        </p:spPr>
      </p:pic>
      <p:sp>
        <p:nvSpPr>
          <p:cNvPr id="7" name="Retângulo 6"/>
          <p:cNvSpPr/>
          <p:nvPr/>
        </p:nvSpPr>
        <p:spPr>
          <a:xfrm>
            <a:off x="1763688" y="4941168"/>
            <a:ext cx="69482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dirty="0">
                <a:solidFill>
                  <a:schemeClr val="bg1">
                    <a:lumMod val="95000"/>
                  </a:schemeClr>
                </a:solidFill>
              </a:rPr>
              <a:t>O eixo de rotação não coincide com o eixo magnético. O  campo magnético combinado com as partículas carregadas livres emitem energia na forma de fótons que só detectamos se estiverem em nossa direção.</a:t>
            </a:r>
          </a:p>
        </p:txBody>
      </p:sp>
    </p:spTree>
    <p:extLst>
      <p:ext uri="{BB962C8B-B14F-4D97-AF65-F5344CB8AC3E}">
        <p14:creationId xmlns:p14="http://schemas.microsoft.com/office/powerpoint/2010/main" val="4693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358"/>
            <a:ext cx="5000625" cy="407516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121696"/>
            <a:ext cx="8229600" cy="2736304"/>
          </a:xfrm>
        </p:spPr>
        <p:txBody>
          <a:bodyPr>
            <a:normAutofit lnSpcReduction="10000"/>
          </a:bodyPr>
          <a:lstStyle/>
          <a:p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Quando ocorre em um sistema binário, a estrela de nêutrons possui um disco de </a:t>
            </a:r>
            <a:r>
              <a:rPr lang="pt-BR" sz="3000" dirty="0" err="1" smtClean="0">
                <a:solidFill>
                  <a:schemeClr val="bg1">
                    <a:lumMod val="95000"/>
                  </a:schemeClr>
                </a:solidFill>
              </a:rPr>
              <a:t>acreção</a:t>
            </a:r>
            <a:r>
              <a:rPr lang="pt-BR" sz="3000" dirty="0" smtClean="0">
                <a:solidFill>
                  <a:schemeClr val="bg1">
                    <a:lumMod val="95000"/>
                  </a:schemeClr>
                </a:solidFill>
              </a:rPr>
              <a:t> ao seu redor onde a matéria de sua companheira fica orbitando a estrela de nêutrons (presa em sua gravidade).</a:t>
            </a:r>
          </a:p>
          <a:p>
            <a:pPr marL="0" indent="0">
              <a:buNone/>
            </a:pPr>
            <a:r>
              <a:rPr lang="pt-BR" sz="25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http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  <a:hlinkClick r:id="rId3"/>
              </a:rPr>
              <a:t>://chandra.harvard.edu/photo/2013/vela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/</a:t>
            </a: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>
              <a:buNone/>
            </a:pP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424</Words>
  <Application>Microsoft Office PowerPoint</Application>
  <PresentationFormat>Apresentação na tela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Estrelas de Nêutrons</vt:lpstr>
      <vt:lpstr>ORIGEM</vt:lpstr>
      <vt:lpstr>Apresentação do PowerPoint</vt:lpstr>
      <vt:lpstr>PROPRIEDADES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villefort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Estrelas de Neutrons</dc:title>
  <dc:creator>Suporte</dc:creator>
  <cp:lastModifiedBy>a9074232</cp:lastModifiedBy>
  <cp:revision>25</cp:revision>
  <dcterms:created xsi:type="dcterms:W3CDTF">2014-10-28T12:12:38Z</dcterms:created>
  <dcterms:modified xsi:type="dcterms:W3CDTF">2014-11-01T17:34:37Z</dcterms:modified>
</cp:coreProperties>
</file>