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7" r:id="rId5"/>
    <p:sldId id="259" r:id="rId6"/>
    <p:sldId id="266" r:id="rId7"/>
    <p:sldId id="257" r:id="rId8"/>
    <p:sldId id="279" r:id="rId9"/>
    <p:sldId id="260" r:id="rId10"/>
    <p:sldId id="258" r:id="rId11"/>
    <p:sldId id="277" r:id="rId12"/>
    <p:sldId id="263" r:id="rId13"/>
    <p:sldId id="276" r:id="rId14"/>
    <p:sldId id="264" r:id="rId15"/>
    <p:sldId id="275" r:id="rId16"/>
    <p:sldId id="269" r:id="rId17"/>
    <p:sldId id="272" r:id="rId18"/>
    <p:sldId id="273" r:id="rId19"/>
    <p:sldId id="274" r:id="rId20"/>
    <p:sldId id="270" r:id="rId21"/>
    <p:sldId id="271" r:id="rId22"/>
    <p:sldId id="278" r:id="rId23"/>
    <p:sldId id="268" r:id="rId2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4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819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88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014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58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15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40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908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10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4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526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909D7-6CC4-42CA-8CD4-2B33DC65D36A}" type="datetimeFigureOut">
              <a:rPr lang="pt-BR" smtClean="0"/>
              <a:t>09/08/2014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E2988-313E-44B6-BB6B-F594889449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11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OPAU~1\AppData\Local\Temp\Latest_Rendering_of_the_E-E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t="77" r="21901" b="-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6495723"/>
            <a:ext cx="91440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Adobe Ming Std L" pitchFamily="18" charset="-128"/>
                <a:cs typeface="Helvetica" panose="020B0604020202020204" pitchFamily="34" charset="0"/>
              </a:rPr>
              <a:t>João Paulo M. Cruvinel da Costa – Centro de Divulgação da Astronomia - USP</a:t>
            </a:r>
            <a:endParaRPr lang="pt-BR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Adobe Ming Std L" pitchFamily="18" charset="-128"/>
              <a:cs typeface="Helvetica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024" y="116632"/>
            <a:ext cx="3098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E-ELT</a:t>
            </a:r>
            <a:endParaRPr lang="pt-BR" sz="8800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OPAU~1\AppData\Local\Temp\telescope_nam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3" y="252635"/>
            <a:ext cx="8164806" cy="63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18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eso.org/public/archives/images/wallpaper5/eso9940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3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39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thumb/e/ee/The_VLT%C2%B4s_Laser_Guide_Star.jpg/1280px-The_VLT%C2%B4s_Laser_Guide_St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6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lbto.org/LBT%20Website%20General%20Public/Images/AO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9148682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www.lbto.org/LBT%20Website%20General%20Public/Images/adaptive%20optics_clip_image002_0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2"/>
          <a:stretch/>
        </p:blipFill>
        <p:spPr bwMode="auto">
          <a:xfrm>
            <a:off x="1604670" y="4437112"/>
            <a:ext cx="5938845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9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commons/3/32/VLT%27s_Next-generation_Laser_Launch_Telesc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5549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23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eso.org/public/archives/images/wallpaper5/26a_big-v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629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ão Paulo\Desktop\eso1322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7" b="13087"/>
          <a:stretch/>
        </p:blipFill>
        <p:spPr bwMode="auto">
          <a:xfrm>
            <a:off x="-62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459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ão Paulo\Desktop\eso1238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5" b="565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46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ão Paulo\Desktop\eso1006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4" y="49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858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ão Paulo\Desktop\eso0907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21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wnloads Chrome\European_Southern_Observatory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16" y="0"/>
            <a:ext cx="5253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oão Paulo\Desktop\eso1208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555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www.eso.org/public/archives/images/large/eso1322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39" name="Picture 3" descr="C:\Users\João Paulo\Desktop\eso0949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9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443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87824" y="260648"/>
            <a:ext cx="29523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0" dirty="0" smtClean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pt-BR" sz="40000" dirty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03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eso.org/public/archives/images/publicationjpg/vlt-mw-pot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0"/>
            <a:ext cx="9144000" cy="27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36" y="4149080"/>
            <a:ext cx="91390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666699"/>
                </a:solidFill>
                <a:latin typeface="Adobe Fangsong Std R" pitchFamily="18" charset="-128"/>
                <a:ea typeface="Adobe Fangsong Std R" pitchFamily="18" charset="-128"/>
                <a:cs typeface="Helvetica" panose="020B0604020202020204" pitchFamily="34" charset="0"/>
              </a:rPr>
              <a:t>joao.monteiro.costa@usp.br</a:t>
            </a:r>
          </a:p>
          <a:p>
            <a:pPr algn="ctr"/>
            <a:endParaRPr lang="pt-BR" sz="3200" dirty="0">
              <a:solidFill>
                <a:srgbClr val="666699"/>
              </a:solidFill>
              <a:latin typeface="Adobe Fangsong Std R" pitchFamily="18" charset="-128"/>
              <a:ea typeface="Adobe Fangsong Std R" pitchFamily="18" charset="-128"/>
              <a:cs typeface="Helvetica" panose="020B0604020202020204" pitchFamily="34" charset="0"/>
            </a:endParaRPr>
          </a:p>
          <a:p>
            <a:pPr algn="ctr"/>
            <a:r>
              <a:rPr lang="pt-BR" sz="3200" dirty="0" smtClean="0">
                <a:solidFill>
                  <a:srgbClr val="666699"/>
                </a:solidFill>
                <a:latin typeface="Adobe Fangsong Std R" pitchFamily="18" charset="-128"/>
                <a:ea typeface="Adobe Fangsong Std R" pitchFamily="18" charset="-128"/>
                <a:cs typeface="Helvetica" panose="020B0604020202020204" pitchFamily="34" charset="0"/>
              </a:rPr>
              <a:t>www.cdcc.usp.br/cda</a:t>
            </a:r>
          </a:p>
          <a:p>
            <a:endParaRPr lang="pt-BR" dirty="0">
              <a:solidFill>
                <a:srgbClr val="66669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77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ão Paulo\Desktop\ESO_member_stat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9" t="12451" r="36804"/>
          <a:stretch/>
        </p:blipFill>
        <p:spPr bwMode="auto">
          <a:xfrm>
            <a:off x="2123728" y="0"/>
            <a:ext cx="502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36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a/a7/Aerial_View_of_the_VLTI_with_Tunnels_Superimpos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r="71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78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OPAU~1\AppData\Local\Temp\The_European_Extremely_Large_Telescop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r="21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89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OPAU~1\AppData\Local\Temp\The_European_Extremely_Large_Telescop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r="21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OOPAU~1\AppData\Local\Temp\The_European_Extremely_Large_Telescop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5" t="94603" r="68244"/>
          <a:stretch/>
        </p:blipFill>
        <p:spPr bwMode="auto">
          <a:xfrm>
            <a:off x="179512" y="4221088"/>
            <a:ext cx="1906095" cy="19442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2480080" y="6525344"/>
            <a:ext cx="332656" cy="332656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167445" y="4221088"/>
            <a:ext cx="1930228" cy="19442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/>
          <p:cNvCxnSpPr/>
          <p:nvPr/>
        </p:nvCxnSpPr>
        <p:spPr>
          <a:xfrm>
            <a:off x="1979712" y="4725144"/>
            <a:ext cx="833024" cy="19442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>
            <a:endCxn id="2" idx="3"/>
          </p:cNvCxnSpPr>
          <p:nvPr/>
        </p:nvCxnSpPr>
        <p:spPr>
          <a:xfrm>
            <a:off x="755576" y="6093296"/>
            <a:ext cx="1773220" cy="7159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95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OPAU~1\AppData\Local\Temp\e-elt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39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7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ão Paulo\Documents\Observatório\Sessões Astronomia\2014.08.09 - E-ELT\From_One_-Alien_World-_to_Anoth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0"/>
          <a:stretch/>
        </p:blipFill>
        <p:spPr bwMode="auto">
          <a:xfrm>
            <a:off x="0" y="3408969"/>
            <a:ext cx="9144000" cy="344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ão Paulo\Documents\Observatório\Sessões Astronomia\2014.08.09 - E-ELT\Cerro_Armazones_night-time_panoram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5"/>
          <a:stretch/>
        </p:blipFill>
        <p:spPr bwMode="auto">
          <a:xfrm>
            <a:off x="0" y="0"/>
            <a:ext cx="9144000" cy="34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41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OPAU~1\AppData\Local\Temp\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2" t="8058" r="18898" b="3333"/>
          <a:stretch/>
        </p:blipFill>
        <p:spPr bwMode="auto">
          <a:xfrm>
            <a:off x="501700" y="0"/>
            <a:ext cx="8083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19</Words>
  <Application>Microsoft Office PowerPoint</Application>
  <PresentationFormat>Apresentação na tela (4:3)</PresentationFormat>
  <Paragraphs>6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Paulo</dc:creator>
  <cp:lastModifiedBy>João Paulo</cp:lastModifiedBy>
  <cp:revision>16</cp:revision>
  <dcterms:created xsi:type="dcterms:W3CDTF">2014-08-04T18:59:38Z</dcterms:created>
  <dcterms:modified xsi:type="dcterms:W3CDTF">2014-08-09T19:06:30Z</dcterms:modified>
</cp:coreProperties>
</file>