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0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8" r:id="rId20"/>
    <p:sldId id="274" r:id="rId21"/>
    <p:sldId id="279" r:id="rId22"/>
    <p:sldId id="280" r:id="rId23"/>
    <p:sldId id="275" r:id="rId24"/>
    <p:sldId id="276" r:id="rId25"/>
    <p:sldId id="281" r:id="rId26"/>
    <p:sldId id="277" r:id="rId27"/>
    <p:sldId id="284" r:id="rId28"/>
    <p:sldId id="285" r:id="rId29"/>
    <p:sldId id="282" r:id="rId30"/>
    <p:sldId id="283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B2F"/>
    <a:srgbClr val="FF9900"/>
    <a:srgbClr val="744500"/>
    <a:srgbClr val="FFE6C1"/>
    <a:srgbClr val="FFD28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4724D-0BA0-464D-BFFA-8F5A007ECCBF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0C87D-F451-4684-93B9-3BF67F1C9B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85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http://www.chromoscope.net/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C87D-F451-4684-93B9-3BF67F1C9B3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80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67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96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26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89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42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51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26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0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73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347A5-9B1D-4FCA-9721-D22A9FC0C76A}" type="datetimeFigureOut">
              <a:rPr lang="pt-BR" smtClean="0"/>
              <a:t>07/12/2013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91A3-1A2A-4F30-AA35-AB4B051FA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10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ão Paulo\Documents\Observatório\Sessões Astronomia\2013.12.07 - James Space Space Telescope. O sucessor do Hubble\Imagens\8542011795_86a5358c56_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r="64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467" y="116632"/>
            <a:ext cx="5256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D28F"/>
                </a:solidFill>
                <a:latin typeface="Adobe Garamond Pro" pitchFamily="18" charset="0"/>
              </a:rPr>
              <a:t>Telescópio Espacial James </a:t>
            </a:r>
            <a:r>
              <a:rPr lang="pt-BR" sz="4800" dirty="0" err="1" smtClean="0">
                <a:solidFill>
                  <a:srgbClr val="FFD28F"/>
                </a:solidFill>
                <a:latin typeface="Adobe Garamond Pro" pitchFamily="18" charset="0"/>
              </a:rPr>
              <a:t>Webb</a:t>
            </a:r>
            <a:endParaRPr lang="pt-BR" sz="4800" dirty="0" smtClean="0">
              <a:solidFill>
                <a:srgbClr val="FFD28F"/>
              </a:solidFill>
              <a:latin typeface="Adobe Garamond Pro" pitchFamily="18" charset="0"/>
            </a:endParaRPr>
          </a:p>
          <a:p>
            <a:r>
              <a:rPr lang="pt-BR" dirty="0" smtClean="0">
                <a:solidFill>
                  <a:srgbClr val="FFD28F"/>
                </a:solidFill>
                <a:latin typeface="Adobe Garamond Pro" pitchFamily="18" charset="0"/>
              </a:rPr>
              <a:t>O Sucessor do Hubble</a:t>
            </a:r>
            <a:endParaRPr lang="pt-BR" dirty="0">
              <a:solidFill>
                <a:srgbClr val="FFD28F"/>
              </a:solidFill>
              <a:latin typeface="Adobe Garamond Pro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E6C1"/>
                </a:solidFill>
                <a:latin typeface="Adobe Garamond Pro" pitchFamily="18" charset="0"/>
              </a:rPr>
              <a:t>João Paulo M. </a:t>
            </a:r>
            <a:r>
              <a:rPr lang="pt-BR" dirty="0" err="1" smtClean="0">
                <a:solidFill>
                  <a:srgbClr val="FFE6C1"/>
                </a:solidFill>
                <a:latin typeface="Adobe Garamond Pro" pitchFamily="18" charset="0"/>
              </a:rPr>
              <a:t>Cruvinel</a:t>
            </a:r>
            <a:r>
              <a:rPr lang="pt-BR" dirty="0" smtClean="0">
                <a:solidFill>
                  <a:srgbClr val="FFE6C1"/>
                </a:solidFill>
                <a:latin typeface="Adobe Garamond Pro" pitchFamily="18" charset="0"/>
              </a:rPr>
              <a:t> da Costa – </a:t>
            </a:r>
            <a:r>
              <a:rPr lang="pt-BR" dirty="0">
                <a:solidFill>
                  <a:srgbClr val="FFE6C1"/>
                </a:solidFill>
                <a:latin typeface="Adobe Garamond Pro" pitchFamily="18" charset="0"/>
              </a:rPr>
              <a:t>Observatório Dietrich </a:t>
            </a:r>
            <a:r>
              <a:rPr lang="pt-BR" dirty="0" err="1" smtClean="0">
                <a:solidFill>
                  <a:srgbClr val="FFE6C1"/>
                </a:solidFill>
                <a:latin typeface="Adobe Garamond Pro" pitchFamily="18" charset="0"/>
              </a:rPr>
              <a:t>Schiel</a:t>
            </a:r>
            <a:r>
              <a:rPr lang="pt-BR" dirty="0" smtClean="0">
                <a:solidFill>
                  <a:srgbClr val="FFE6C1"/>
                </a:solidFill>
                <a:latin typeface="Adobe Garamond Pro" pitchFamily="18" charset="0"/>
              </a:rPr>
              <a:t> - USP</a:t>
            </a:r>
            <a:endParaRPr lang="pt-BR" dirty="0">
              <a:solidFill>
                <a:srgbClr val="FFE6C1"/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ocuments\Observatório\Sessões Astronomia\2013.12.07 - James Space Space Telescope. O sucessor do Hubble\Imagens\ballcryotest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23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ocuments\Observatório\Sessões Astronomia\2013.12.07 - James Space Space Telescope. O sucessor do Hubble\Imagens\JWST_Mirror_Gold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" y="-879"/>
            <a:ext cx="9145172" cy="6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ocuments\Observatório\Sessões Astronomia\2013.12.07 - James Space Space Telescope. O sucessor do Hubble\Imagens\mirror33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10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ão Paulo\Documents\Observatório\Sessões Astronomia\2013.12.07 - James Space Space Telescope. O sucessor do Hubble\Imagens\new2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r="7544"/>
          <a:stretch/>
        </p:blipFill>
        <p:spPr bwMode="auto">
          <a:xfrm>
            <a:off x="-1" y="-5386"/>
            <a:ext cx="9151181" cy="68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7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ão Paulo\Documents\Observatório\Sessões Astronomia\2013.12.07 - James Space Space Telescope. O sucessor do Hubble\Imagens\tertia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2385"/>
          <a:stretch/>
        </p:blipFill>
        <p:spPr bwMode="auto">
          <a:xfrm>
            <a:off x="-1" y="-81390"/>
            <a:ext cx="9385043" cy="70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ão Paulo\Documents\Observatório\Sessões Astronomia\2013.12.07 - James Space Space Telescope. O sucessor do Hubble\Imagens\bs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ão Paulo\Documents\Observatório\Sessões Astronomia\2013.12.07 - James Space Space Telescope. O sucessor do Hubble\Imagens\backplan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2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ão Paulo\Documents\Observatório\Sessões Astronomia\2013.12.07 - James Space Space Telescope. O sucessor do Hubble\Imagens\bsf2_m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r="11482" b="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02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ocuments\Observatório\Sessões Astronomia\2013.12.07 - James Space Space Telescope. O sucessor do Hubble\Imagens\dl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3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9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ão Paulo\Documents\Observatório\Sessões Astronomia\2013.12.07 - James Space Space Telescope. O sucessor do Hubble\Imagens\Rocky_Nook_Digital_Infrared_Photography_image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9100"/>
          <a:stretch/>
        </p:blipFill>
        <p:spPr bwMode="auto">
          <a:xfrm>
            <a:off x="0" y="-25524"/>
            <a:ext cx="9178032" cy="68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4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ão Paulo\Documents\Observatório\Sessões Astronomia\2013.12.07 - James Space Space Telescope. O sucessor do Hubble\Imagens\25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b="2438"/>
          <a:stretch/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ão Paulo\Documents\Observatório\Sessões Astronomia\2013.12.07 - James Space Space Telescope. O sucessor do Hubble\Imagens\Doppler_effect_diagramma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2856"/>
            <a:ext cx="9144001" cy="25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43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ão Paulo\Documents\Observatório\Sessões Astronomia\2013.12.07 - James Space Space Telescope. O sucessor do Hubble\Imagens\Visible_Spectrum_vs_IR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50000"/>
          <a:stretch/>
        </p:blipFill>
        <p:spPr bwMode="auto">
          <a:xfrm>
            <a:off x="0" y="11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6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ão Paulo\Documents\Observatório\Sessões Astronomia\2013.12.07 - James Space Space Telescope. O sucessor do Hubble\Imagens\Visible_Spectrum_vs_IR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t="-241" r="66" b="241"/>
          <a:stretch/>
        </p:blipFill>
        <p:spPr bwMode="auto">
          <a:xfrm>
            <a:off x="-7642" y="-27648"/>
            <a:ext cx="9332170" cy="69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93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ão Paulo\Documents\Observatório\Sessões Astronomia\2013.12.07 - James Space Space Telescope. O sucessor do Hubble\Imagens\Carina_Nebula_in_Visible_and_Infra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ão Paulo\Documents\Observatório\Sessões Astronomia\2013.12.07 - James Space Space Telescope. O sucessor do Hubble\Imagens\infraredca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7388"/>
          <a:stretch/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João Paulo\Documents\Observatório\Sessões Astronomia\2013.12.07 - James Space Space Telescope. O sucessor do Hubble\Imagens\NexolveMembran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-7219" y="-23986"/>
            <a:ext cx="9175981" cy="6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50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ão Paulo\Documents\Observatório\Sessões Astronomia\2013.12.07 - James Space Space Telescope. O sucessor do Hubble\Imagens\1083px-Lagrange_points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61575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7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ão Paulo\Documents\Observatório\Sessões Astronomia\2013.12.07 - James Space Space Telescope. O sucessor do Hubble\Imagens\Web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660"/>
            <a:ext cx="6860660" cy="68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94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ão Paulo\Documents\Observatório\Sessões Astronomia\2013.12.07 - James Space Space Telescope. O sucessor do Hubble\Imagens\Hub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0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ão Paulo\Documents\Observatório\Sessões Astronomia\2013.12.07 - James Space Space Telescope. O sucessor do Hubble\Imagens\29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 b="17285"/>
          <a:stretch/>
        </p:blipFill>
        <p:spPr bwMode="auto">
          <a:xfrm>
            <a:off x="1462088" y="0"/>
            <a:ext cx="6218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3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ocuments\Observatório\Sessões Astronomia\2013.12.07 - James Space Space Telescope. O sucessor do Hubble\Imagens\Nasa-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92488" cy="376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ão Paulo\Documents\Observatório\Sessões Astronomia\2013.12.07 - James Space Space Telescope. O sucessor do Hubble\Imagens\canadian-space-agency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5965"/>
            <a:ext cx="3894013" cy="38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ão Paulo\Documents\Observatório\Sessões Astronomia\2013.12.07 - James Space Space Telescope. O sucessor do Hubble\Imagens\es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86" y="4317832"/>
            <a:ext cx="6219360" cy="2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ão Paulo\Documents\Observatório\Sessões Astronomia\2013.12.07 - James Space Space Telescope. O sucessor do Hubble\Imagens\Ariane_5ES_with_ATV_4_on_its_way_to_ELA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69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ão Paulo\Documents\Observatório\Sessões Astronomia\2013.12.07 - James Space Space Telescope. O sucessor do Hubble\Imagens\JWST_launch_configu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"/>
            <a:ext cx="2808312" cy="68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05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93663" y="260648"/>
            <a:ext cx="35643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0" dirty="0" smtClean="0">
                <a:solidFill>
                  <a:schemeClr val="bg1">
                    <a:lumMod val="75000"/>
                  </a:schemeClr>
                </a:solidFill>
                <a:latin typeface="Algerian" panose="04020705040A02060702" pitchFamily="82" charset="0"/>
                <a:ea typeface="Adobe Gothic Std B" pitchFamily="34" charset="-128"/>
                <a:cs typeface="Aharoni" panose="02010803020104030203" pitchFamily="2" charset="-79"/>
              </a:rPr>
              <a:t>?</a:t>
            </a:r>
            <a:endParaRPr lang="pt-BR" sz="40000" dirty="0">
              <a:solidFill>
                <a:schemeClr val="bg1">
                  <a:lumMod val="75000"/>
                </a:schemeClr>
              </a:solidFill>
              <a:latin typeface="Algerian" panose="04020705040A02060702" pitchFamily="82" charset="0"/>
              <a:ea typeface="Adobe Gothic Std B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5397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79" y="2492896"/>
            <a:ext cx="9139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joao.monteiro.costa@usp.br</a:t>
            </a:r>
          </a:p>
          <a:p>
            <a:endParaRPr lang="pt-BR" sz="4800" dirty="0">
              <a:solidFill>
                <a:schemeClr val="bg1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pt-BR" sz="4800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www.cdcc.usp.br/cda</a:t>
            </a:r>
            <a:endParaRPr lang="pt-BR" sz="4800" dirty="0">
              <a:solidFill>
                <a:schemeClr val="bg1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164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 Paulo\Documents\Observatório\Sessões Astronomia\2013.12.07 - James Space Space Telescope. O sucessor do Hubble\Imagens\JWST_decal1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ocuments\Observatório\Sessões Astronomia\2013.12.07 - James Space Space Telescope. O sucessor do Hubble\Imagens\James_Webb_Telescope_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" y="620688"/>
            <a:ext cx="9120015" cy="57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ocuments\Observatório\Sessões Astronomia\2013.12.07 - James Space Space Telescope. O sucessor do Hubble\Imagens\James_Webb_NA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3564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ocuments\Observatório\Sessões Astronomia\2013.12.07 - James Space Space Telescope. O sucessor do Hubble\Imagens\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124744"/>
            <a:ext cx="8820472" cy="22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oão Paulo\Documents\Observatório\Sessões Astronomia\2013.12.07 - James Space Space Telescope. O sucessor do Hubble\Imagens\NO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144000" cy="18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ocuments\Observatório\Sessões Astronomia\2013.12.07 - James Space Space Telescope. O sucessor do Hubble\Imagens\JWST-HST-primary-mirro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312"/>
            <a:ext cx="914990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ocuments\Observatório\Sessões Astronomia\2013.12.07 - James Space Space Telescope. O sucessor do Hubble\Imagens\mirror3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b="184"/>
          <a:stretch/>
        </p:blipFill>
        <p:spPr bwMode="auto">
          <a:xfrm>
            <a:off x="-26776" y="-463"/>
            <a:ext cx="9170775" cy="68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29</Words>
  <Application>Microsoft Office PowerPoint</Application>
  <PresentationFormat>Apresentação na tela (4:3)</PresentationFormat>
  <Paragraphs>9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</dc:creator>
  <cp:lastModifiedBy>João Paulo</cp:lastModifiedBy>
  <cp:revision>17</cp:revision>
  <dcterms:created xsi:type="dcterms:W3CDTF">2013-12-07T17:47:43Z</dcterms:created>
  <dcterms:modified xsi:type="dcterms:W3CDTF">2013-12-07T19:09:08Z</dcterms:modified>
</cp:coreProperties>
</file>