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9" r:id="rId4"/>
    <p:sldId id="290" r:id="rId5"/>
    <p:sldId id="293" r:id="rId6"/>
    <p:sldId id="294" r:id="rId7"/>
    <p:sldId id="291" r:id="rId8"/>
    <p:sldId id="258" r:id="rId9"/>
    <p:sldId id="288" r:id="rId10"/>
    <p:sldId id="292" r:id="rId11"/>
    <p:sldId id="286" r:id="rId12"/>
    <p:sldId id="287" r:id="rId13"/>
    <p:sldId id="284" r:id="rId14"/>
    <p:sldId id="283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200"/>
    <a:srgbClr val="DD0101"/>
    <a:srgbClr val="F53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77486" autoAdjust="0"/>
  </p:normalViewPr>
  <p:slideViewPr>
    <p:cSldViewPr>
      <p:cViewPr>
        <p:scale>
          <a:sx n="33" d="100"/>
          <a:sy n="33" d="100"/>
        </p:scale>
        <p:origin x="-4224" y="-13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E1D01-D368-44D1-885E-BFA83BCB6C05}" type="datetimeFigureOut">
              <a:rPr lang="pt-BR" smtClean="0"/>
              <a:t>09/03/2013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945D1-5C1A-47B0-95F2-807E03408E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78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images.org/luna/servlet/detail/NVA2~8~8~14212~114753:Astronomers-Use-Hubble-to--Weigh--D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images.org/luna/servlet/detail/nasaNAS~4~4~17233~121050:Most-Detailed-Image-of-the-Crab-Neb?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images.org/luna/servlet/detail/nasaNAS~12~12~64141~168525:The-Spirit-of-Halloween-Lives-On-a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45D1-5C1A-47B0-95F2-807E03408EB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932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45D1-5C1A-47B0-95F2-807E03408EB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309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NASA/ESA/JPL/Arizona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Univ.</a:t>
            </a:r>
          </a:p>
          <a:p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http://www.nasaimages.org/luna/servlet/detail/nasaNAS~4~4~17233~121050:Most-Detailed-Image-of-the-Crab-Neb?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45D1-5C1A-47B0-95F2-807E03408EB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54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NASA/JPL-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Caltech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/R.G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ehrz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(Univ.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Minn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http://www.nasaimages.org/luna/servlet/detail/nasaNAS~12~12~64141~168525:The-Spirit-of-Halloween-Lives-On-as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45D1-5C1A-47B0-95F2-807E03408EB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9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09/03/2013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85414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09/03/2013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72749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09/03/2013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71945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09/03/2013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59103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09/03/2013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99666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09/03/2013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78256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09/03/2013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85089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09/03/2013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4671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09/03/2013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5537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09/03/2013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22279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09/03/2013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95092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3100-6219-49CD-AE52-9783AC0536C2}" type="datetimeFigureOut">
              <a:rPr lang="pt-BR" smtClean="0"/>
              <a:t>09/03/2013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08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 Chrome\www.allthesky.com.constellations.taurus.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" t="3455" r="8256" b="2812"/>
          <a:stretch/>
        </p:blipFill>
        <p:spPr bwMode="auto">
          <a:xfrm>
            <a:off x="1577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067944" y="188639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7200" dirty="0" err="1" smtClean="0">
                <a:solidFill>
                  <a:schemeClr val="tx1">
                    <a:lumMod val="6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Taurus</a:t>
            </a:r>
            <a:endParaRPr lang="pt-BR" sz="7200" dirty="0" smtClean="0">
              <a:solidFill>
                <a:schemeClr val="tx1">
                  <a:lumMod val="65000"/>
                </a:schemeClr>
              </a:solidFill>
              <a:latin typeface="Adobe Ming Std L" pitchFamily="18" charset="-128"/>
              <a:ea typeface="Adobe Ming Std L" pitchFamily="18" charset="-128"/>
            </a:endParaRPr>
          </a:p>
          <a:p>
            <a:pPr algn="r"/>
            <a:r>
              <a:rPr lang="pt-BR" dirty="0" smtClean="0">
                <a:solidFill>
                  <a:schemeClr val="tx1">
                    <a:lumMod val="6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O Touro Celeste</a:t>
            </a:r>
            <a:endParaRPr lang="pt-BR" dirty="0">
              <a:solidFill>
                <a:schemeClr val="tx1">
                  <a:lumMod val="65000"/>
                </a:schemeClr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495723"/>
            <a:ext cx="91440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>
                    <a:lumMod val="6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João Paulo M. Cruvinel da Costa – Centro de Divulgação da Astronomia - USP</a:t>
            </a:r>
            <a:endParaRPr lang="pt-BR" dirty="0">
              <a:solidFill>
                <a:schemeClr val="tx1">
                  <a:lumMod val="65000"/>
                </a:schemeClr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2797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91680" y="315026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>
                    <a:lumMod val="50000"/>
                  </a:schemeClr>
                </a:solidFill>
                <a:latin typeface="Book Antiqua" pitchFamily="18" charset="0"/>
                <a:ea typeface="Adobe Ming Std L" pitchFamily="18" charset="-128"/>
              </a:rPr>
              <a:t>Vídeo Supernova</a:t>
            </a:r>
            <a:endParaRPr lang="pt-BR" dirty="0">
              <a:solidFill>
                <a:schemeClr val="tx1">
                  <a:lumMod val="50000"/>
                </a:schemeClr>
              </a:solidFill>
              <a:latin typeface="Book Antiqua" pitchFamily="18" charset="0"/>
              <a:ea typeface="Adobe Mi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8059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oão Paulo\Desktop\Estrelas - Nascimento, VIda e Morte\Imagems\Crab Nebu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27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oão Paulo\Desktop\Estrelas - Nascimento, VIda e Morte\Imagems\Crab Nebula, X-Ray, Optical, Infra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481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92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91680" y="332656"/>
            <a:ext cx="61206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0" dirty="0" smtClean="0">
                <a:solidFill>
                  <a:schemeClr val="tx1">
                    <a:lumMod val="50000"/>
                  </a:schemeClr>
                </a:solidFill>
                <a:latin typeface="Book Antiqua" pitchFamily="18" charset="0"/>
                <a:ea typeface="Adobe Ming Std L" pitchFamily="18" charset="-128"/>
              </a:rPr>
              <a:t>?</a:t>
            </a:r>
            <a:endParaRPr lang="pt-BR" sz="40000" dirty="0">
              <a:solidFill>
                <a:schemeClr val="tx1">
                  <a:lumMod val="50000"/>
                </a:schemeClr>
              </a:solidFill>
              <a:latin typeface="Book Antiqua" pitchFamily="18" charset="0"/>
              <a:ea typeface="Adobe Mi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1624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wnloads Chrome\PleiadesHyades_andreo600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" y="0"/>
            <a:ext cx="9141318" cy="44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904952" y="5657671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solidFill>
                  <a:schemeClr val="tx1">
                    <a:lumMod val="50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www.cdcc.usp.br/cda</a:t>
            </a:r>
          </a:p>
          <a:p>
            <a:pPr algn="r"/>
            <a:endParaRPr lang="pt-BR" sz="2400" dirty="0" smtClean="0">
              <a:solidFill>
                <a:schemeClr val="tx1">
                  <a:lumMod val="50000"/>
                </a:schemeClr>
              </a:solidFill>
              <a:latin typeface="Adobe Ming Std L" pitchFamily="18" charset="-128"/>
              <a:ea typeface="Adobe Ming Std L" pitchFamily="18" charset="-128"/>
            </a:endParaRPr>
          </a:p>
          <a:p>
            <a:pPr algn="r"/>
            <a:r>
              <a:rPr lang="pt-BR" sz="2400" dirty="0">
                <a:solidFill>
                  <a:schemeClr val="tx1">
                    <a:lumMod val="50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j</a:t>
            </a:r>
            <a:r>
              <a:rPr lang="pt-BR" sz="2400" dirty="0" smtClean="0">
                <a:solidFill>
                  <a:schemeClr val="tx1">
                    <a:lumMod val="50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oao.monteiro.costa@usp.br</a:t>
            </a:r>
            <a:endParaRPr lang="pt-BR" sz="2400" dirty="0">
              <a:solidFill>
                <a:schemeClr val="tx1">
                  <a:lumMod val="50000"/>
                </a:schemeClr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4857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91680" y="315026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Book Antiqua" pitchFamily="18" charset="0"/>
                <a:ea typeface="Adobe Ming Std L" pitchFamily="18" charset="-128"/>
              </a:rPr>
              <a:t>http://www.youtube.com/watch?v=ik013dMQ5ck</a:t>
            </a:r>
          </a:p>
        </p:txBody>
      </p:sp>
    </p:spTree>
    <p:extLst>
      <p:ext uri="{BB962C8B-B14F-4D97-AF65-F5344CB8AC3E}">
        <p14:creationId xmlns:p14="http://schemas.microsoft.com/office/powerpoint/2010/main" val="1147745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wnloads Chrome\www.azastronomy.com.Media.m45_pleiades_color_deep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r="4042"/>
          <a:stretch/>
        </p:blipFill>
        <p:spPr bwMode="auto">
          <a:xfrm>
            <a:off x="-22372" y="-38235"/>
            <a:ext cx="9166372" cy="68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834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wnloads Chrome\upload.wikimedia.org..wikipedia..commons..e..e1..M45ma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" r="4001" b="-1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015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 Chrome\www.boldride.comride2012subaru-brz-gt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694"/>
            <a:ext cx="9144000" cy="653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66989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wnloads Chrome\http1.bp.blogspot.com-lUmcWDDOqXQUNnsxO7U7zIAAAAAAAAHJg-aG8iomD8pos1600Subaru+Logo+4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" y="332656"/>
            <a:ext cx="9144000" cy="632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96776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wnloads Chrome\deanofspace.blogspot.com.br..2012..11..taurus-b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373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ão Paulo\Documents\Observatório\Sessões Astronomia\2013.01.19 - ISS. A Estação Espacial Internacional\Imagens\989px-Skylab_and_Earth_Limb_-_GPN-2000-001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838" y="0"/>
            <a:ext cx="6626162" cy="685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5241939"/>
            <a:ext cx="26642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tx1">
                    <a:lumMod val="50000"/>
                  </a:schemeClr>
                </a:solidFill>
                <a:latin typeface="Book Antiqua" pitchFamily="18" charset="0"/>
                <a:ea typeface="Adobe Ming Std L" pitchFamily="18" charset="-128"/>
              </a:rPr>
              <a:t>SKYLAB</a:t>
            </a:r>
          </a:p>
          <a:p>
            <a:r>
              <a:rPr lang="pt-BR" dirty="0" smtClean="0">
                <a:solidFill>
                  <a:schemeClr val="tx1">
                    <a:lumMod val="50000"/>
                  </a:schemeClr>
                </a:solidFill>
                <a:latin typeface="Book Antiqua" pitchFamily="18" charset="0"/>
                <a:ea typeface="Adobe Ming Std L" pitchFamily="18" charset="-128"/>
              </a:rPr>
              <a:t>(Laboratório Celeste)</a:t>
            </a:r>
          </a:p>
          <a:p>
            <a:r>
              <a:rPr lang="pt-BR" dirty="0" smtClean="0">
                <a:solidFill>
                  <a:schemeClr val="tx1">
                    <a:lumMod val="50000"/>
                  </a:schemeClr>
                </a:solidFill>
                <a:latin typeface="Book Antiqua" pitchFamily="18" charset="0"/>
                <a:ea typeface="Adobe Ming Std L" pitchFamily="18" charset="-128"/>
              </a:rPr>
              <a:t>Lançado em 1973</a:t>
            </a:r>
          </a:p>
          <a:p>
            <a:r>
              <a:rPr lang="pt-BR" dirty="0" smtClean="0">
                <a:solidFill>
                  <a:schemeClr val="tx1">
                    <a:lumMod val="50000"/>
                  </a:schemeClr>
                </a:solidFill>
                <a:latin typeface="Book Antiqua" pitchFamily="18" charset="0"/>
                <a:ea typeface="Adobe Ming Std L" pitchFamily="18" charset="-128"/>
              </a:rPr>
              <a:t>Funcionou até 1976</a:t>
            </a:r>
            <a:endParaRPr lang="pt-BR" dirty="0">
              <a:solidFill>
                <a:schemeClr val="tx1">
                  <a:lumMod val="50000"/>
                </a:schemeClr>
              </a:solidFill>
              <a:latin typeface="Book Antiqua" pitchFamily="18" charset="0"/>
              <a:ea typeface="Adobe Ming Std L" pitchFamily="18" charset="-128"/>
            </a:endParaRPr>
          </a:p>
        </p:txBody>
      </p:sp>
      <p:pic>
        <p:nvPicPr>
          <p:cNvPr id="5" name="Picture 2" descr="C:\Users\João Paulo\Desktop\Estrelas - Nascimento, VIda e Morte\Imagems\Aldebara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" r="58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920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wnloads Chrome\Aldebaran-Sun_comparison-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" y="51274"/>
            <a:ext cx="6840760" cy="680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496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60</Words>
  <Application>Microsoft Office PowerPoint</Application>
  <PresentationFormat>Apresentação na tela (4:3)</PresentationFormat>
  <Paragraphs>23</Paragraphs>
  <Slides>14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Paulo Monteiro Cruvinel da Costa</dc:creator>
  <cp:lastModifiedBy>João Paulo</cp:lastModifiedBy>
  <cp:revision>57</cp:revision>
  <dcterms:created xsi:type="dcterms:W3CDTF">2012-10-26T11:58:10Z</dcterms:created>
  <dcterms:modified xsi:type="dcterms:W3CDTF">2013-03-09T22:25:01Z</dcterms:modified>
</cp:coreProperties>
</file>