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56" r:id="rId3"/>
    <p:sldId id="358" r:id="rId4"/>
    <p:sldId id="360" r:id="rId5"/>
    <p:sldId id="359" r:id="rId6"/>
    <p:sldId id="361" r:id="rId7"/>
    <p:sldId id="362" r:id="rId8"/>
    <p:sldId id="343" r:id="rId9"/>
    <p:sldId id="326" r:id="rId10"/>
    <p:sldId id="363" r:id="rId1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2539151-2025-4926-8DA8-9E716EC8AE5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vidaeestilo.terra.com.br/esoterico/interna/0,,OI5259888-EI14306,00-Leao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1.folha.uol.com.br/horoscopo/previsoes/previsoes-diarias.shtm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CEC5F3E-34AD-448A-AC99-655EB27F9FA4}" type="slidenum">
              <a:rPr lang="pt-BR" sz="1200"/>
              <a:pPr algn="r"/>
              <a:t>5</a:t>
            </a:fld>
            <a:endParaRPr lang="pt-BR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pt-BR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hlinkClick r:id="rId3"/>
              </a:rPr>
              <a:t>http://vidaeestilo.terra.com.br/esoterico/interna/0,,OI5259888-EI14306,00-Leao.html</a:t>
            </a:r>
            <a:endParaRPr lang="pt-BR" dirty="0" smtClean="0"/>
          </a:p>
          <a:p>
            <a:r>
              <a:rPr lang="pt-BR" dirty="0" smtClean="0">
                <a:hlinkClick r:id="rId4"/>
              </a:rPr>
              <a:t>http://www1.folha.uol.com.br/horoscopo/previsoes/previsoes-diarias.shtml#</a:t>
            </a:r>
            <a:r>
              <a:rPr lang="pt-BR" smtClean="0">
                <a:hlinkClick r:id="rId4"/>
              </a:rPr>
              <a:t>aries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539151-2025-4926-8DA8-9E716EC8AE5D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5A331-8AE4-40EA-83CF-5031FF6B1A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75AF7-FAC4-478E-8521-05BD111B352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1ECF4-235F-49F9-9498-55AF834A96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CA473-BE58-4B02-BC72-C71221C018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1AA55-865B-462B-83B7-14160D8DEA9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E300A-FCD4-4FD9-8BBD-191AB044C0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BB116-FB73-49F2-8CC3-66B4A28FD66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C4046-86E0-468B-8395-4F2044A0321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6B679-F2BA-439A-BB7A-962E3304C1B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5FAF6-A6E5-4529-8B58-268EC1E134B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FA607-940D-45AF-864D-0A05949321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755AA8-6478-447F-B6A2-3C4444421A2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1.bp.blogspot.com/_sQHD1BJj5VQ/TEc9GY3emZI/AAAAAAAAAHI/KJXF2YEhPfo/s1600/astrologicalcl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86400" cy="6858000"/>
          </a:xfrm>
          <a:prstGeom prst="rect">
            <a:avLst/>
          </a:prstGeom>
          <a:noFill/>
        </p:spPr>
      </p:pic>
      <p:pic>
        <p:nvPicPr>
          <p:cNvPr id="11268" name="Picture 4" descr="http://1.bp.blogspot.com/_8xg6npjRLj8/TCFXllBnMCI/AAAAAAAAAs8/7z10sD6yCvc/s1600/Astrol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983238" cy="6858000"/>
          </a:xfrm>
          <a:prstGeom prst="rect">
            <a:avLst/>
          </a:prstGeom>
          <a:noFill/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8913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Sessão Astronomia</a:t>
            </a:r>
            <a:endParaRPr lang="pt-BR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55875" y="5637213"/>
            <a:ext cx="6400800" cy="17526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defRPr/>
            </a:pPr>
            <a:r>
              <a:rPr lang="pt-B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Centro de Divulgação da Astronomia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pt-B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Diego </a:t>
            </a:r>
            <a:r>
              <a:rPr lang="pt-BR" sz="2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Scanavachi</a:t>
            </a:r>
            <a:r>
              <a:rPr lang="pt-B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 Custódio</a:t>
            </a:r>
            <a:endParaRPr lang="pt-BR" sz="20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475656" y="2852936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Astronomia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Astrologia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Contato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Qualquer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dúvida</a:t>
            </a:r>
            <a:r>
              <a:rPr lang="en-US" dirty="0" smtClean="0">
                <a:solidFill>
                  <a:schemeClr val="bg1"/>
                </a:solidFill>
              </a:rPr>
              <a:t>, me </a:t>
            </a:r>
            <a:r>
              <a:rPr lang="en-US" dirty="0" err="1" smtClean="0">
                <a:solidFill>
                  <a:schemeClr val="bg1"/>
                </a:solidFill>
              </a:rPr>
              <a:t>mande</a:t>
            </a:r>
            <a:r>
              <a:rPr lang="en-US" dirty="0" smtClean="0">
                <a:solidFill>
                  <a:schemeClr val="bg1"/>
                </a:solidFill>
              </a:rPr>
              <a:t> um e-mail: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E-mail – diego.custodio@usp.br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3898900" cy="4525963"/>
          </a:xfrm>
        </p:spPr>
        <p:txBody>
          <a:bodyPr/>
          <a:lstStyle/>
          <a:p>
            <a:pPr eaLnBrk="1" hangingPunct="1"/>
            <a:r>
              <a:rPr lang="pt-BR" sz="2800" smtClean="0">
                <a:solidFill>
                  <a:schemeClr val="bg1"/>
                </a:solidFill>
              </a:rPr>
              <a:t>Corpos celestes = Deuses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4149725"/>
            <a:ext cx="4038600" cy="1976438"/>
          </a:xfrm>
        </p:spPr>
        <p:txBody>
          <a:bodyPr/>
          <a:lstStyle/>
          <a:p>
            <a:pPr eaLnBrk="1" hangingPunct="1"/>
            <a:r>
              <a:rPr lang="pt-BR" sz="2800" smtClean="0">
                <a:solidFill>
                  <a:schemeClr val="bg1"/>
                </a:solidFill>
              </a:rPr>
              <a:t>Posição dos astros: influência no cotidiano</a:t>
            </a:r>
          </a:p>
        </p:txBody>
      </p:sp>
      <p:pic>
        <p:nvPicPr>
          <p:cNvPr id="50181" name="Picture 5" descr="estacoes-do-ano-ae7f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429000"/>
            <a:ext cx="40322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Rectangle 6" descr="winter_solstice_pivato_800c"/>
          <p:cNvSpPr>
            <a:spLocks noGrp="1" noChangeAspect="1" noChangeArrowheads="1"/>
          </p:cNvSpPr>
          <p:nvPr isPhoto="1"/>
        </p:nvSpPr>
        <p:spPr bwMode="auto">
          <a:xfrm flipH="1">
            <a:off x="4572000" y="1484313"/>
            <a:ext cx="4572000" cy="2097087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0183" name="Título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t-BR" sz="4000" dirty="0">
                <a:solidFill>
                  <a:schemeClr val="bg1"/>
                </a:solidFill>
              </a:rPr>
              <a:t>Origem da </a:t>
            </a:r>
            <a:r>
              <a:rPr lang="pt-BR" sz="4000" dirty="0" smtClean="0">
                <a:solidFill>
                  <a:schemeClr val="bg1"/>
                </a:solidFill>
              </a:rPr>
              <a:t>Astronomia e Astrologia</a:t>
            </a:r>
            <a:endParaRPr lang="pt-BR" sz="4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  <p:bldP spid="50180" grpId="0" build="p"/>
      <p:bldP spid="50182" grpId="0" animBg="1"/>
      <p:bldP spid="501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7" name="Group 3"/>
          <p:cNvGrpSpPr>
            <a:grpSpLocks/>
          </p:cNvGrpSpPr>
          <p:nvPr/>
        </p:nvGrpSpPr>
        <p:grpSpPr bwMode="auto">
          <a:xfrm>
            <a:off x="4530725" y="2584450"/>
            <a:ext cx="1481138" cy="2590800"/>
            <a:chOff x="2853" y="1629"/>
            <a:chExt cx="934" cy="1632"/>
          </a:xfrm>
        </p:grpSpPr>
        <p:sp>
          <p:nvSpPr>
            <p:cNvPr id="52228" name="Freeform 4"/>
            <p:cNvSpPr>
              <a:spLocks/>
            </p:cNvSpPr>
            <p:nvPr/>
          </p:nvSpPr>
          <p:spPr bwMode="auto">
            <a:xfrm>
              <a:off x="2853" y="1629"/>
              <a:ext cx="934" cy="1632"/>
            </a:xfrm>
            <a:custGeom>
              <a:avLst/>
              <a:gdLst>
                <a:gd name="T0" fmla="*/ 376 w 934"/>
                <a:gd name="T1" fmla="*/ 231 h 1632"/>
                <a:gd name="T2" fmla="*/ 345 w 934"/>
                <a:gd name="T3" fmla="*/ 194 h 1632"/>
                <a:gd name="T4" fmla="*/ 331 w 934"/>
                <a:gd name="T5" fmla="*/ 148 h 1632"/>
                <a:gd name="T6" fmla="*/ 336 w 934"/>
                <a:gd name="T7" fmla="*/ 89 h 1632"/>
                <a:gd name="T8" fmla="*/ 366 w 934"/>
                <a:gd name="T9" fmla="*/ 41 h 1632"/>
                <a:gd name="T10" fmla="*/ 411 w 934"/>
                <a:gd name="T11" fmla="*/ 11 h 1632"/>
                <a:gd name="T12" fmla="*/ 462 w 934"/>
                <a:gd name="T13" fmla="*/ 0 h 1632"/>
                <a:gd name="T14" fmla="*/ 519 w 934"/>
                <a:gd name="T15" fmla="*/ 14 h 1632"/>
                <a:gd name="T16" fmla="*/ 560 w 934"/>
                <a:gd name="T17" fmla="*/ 45 h 1632"/>
                <a:gd name="T18" fmla="*/ 587 w 934"/>
                <a:gd name="T19" fmla="*/ 89 h 1632"/>
                <a:gd name="T20" fmla="*/ 593 w 934"/>
                <a:gd name="T21" fmla="*/ 143 h 1632"/>
                <a:gd name="T22" fmla="*/ 579 w 934"/>
                <a:gd name="T23" fmla="*/ 195 h 1632"/>
                <a:gd name="T24" fmla="*/ 547 w 934"/>
                <a:gd name="T25" fmla="*/ 232 h 1632"/>
                <a:gd name="T26" fmla="*/ 542 w 934"/>
                <a:gd name="T27" fmla="*/ 284 h 1632"/>
                <a:gd name="T28" fmla="*/ 685 w 934"/>
                <a:gd name="T29" fmla="*/ 349 h 1632"/>
                <a:gd name="T30" fmla="*/ 758 w 934"/>
                <a:gd name="T31" fmla="*/ 527 h 1632"/>
                <a:gd name="T32" fmla="*/ 833 w 934"/>
                <a:gd name="T33" fmla="*/ 705 h 1632"/>
                <a:gd name="T34" fmla="*/ 921 w 934"/>
                <a:gd name="T35" fmla="*/ 804 h 1632"/>
                <a:gd name="T36" fmla="*/ 933 w 934"/>
                <a:gd name="T37" fmla="*/ 862 h 1632"/>
                <a:gd name="T38" fmla="*/ 921 w 934"/>
                <a:gd name="T39" fmla="*/ 924 h 1632"/>
                <a:gd name="T40" fmla="*/ 892 w 934"/>
                <a:gd name="T41" fmla="*/ 954 h 1632"/>
                <a:gd name="T42" fmla="*/ 868 w 934"/>
                <a:gd name="T43" fmla="*/ 970 h 1632"/>
                <a:gd name="T44" fmla="*/ 828 w 934"/>
                <a:gd name="T45" fmla="*/ 944 h 1632"/>
                <a:gd name="T46" fmla="*/ 802 w 934"/>
                <a:gd name="T47" fmla="*/ 887 h 1632"/>
                <a:gd name="T48" fmla="*/ 795 w 934"/>
                <a:gd name="T49" fmla="*/ 821 h 1632"/>
                <a:gd name="T50" fmla="*/ 796 w 934"/>
                <a:gd name="T51" fmla="*/ 759 h 1632"/>
                <a:gd name="T52" fmla="*/ 664 w 934"/>
                <a:gd name="T53" fmla="*/ 573 h 1632"/>
                <a:gd name="T54" fmla="*/ 600 w 934"/>
                <a:gd name="T55" fmla="*/ 855 h 1632"/>
                <a:gd name="T56" fmla="*/ 691 w 934"/>
                <a:gd name="T57" fmla="*/ 1346 h 1632"/>
                <a:gd name="T58" fmla="*/ 750 w 934"/>
                <a:gd name="T59" fmla="*/ 1514 h 1632"/>
                <a:gd name="T60" fmla="*/ 828 w 934"/>
                <a:gd name="T61" fmla="*/ 1539 h 1632"/>
                <a:gd name="T62" fmla="*/ 879 w 934"/>
                <a:gd name="T63" fmla="*/ 1591 h 1632"/>
                <a:gd name="T64" fmla="*/ 582 w 934"/>
                <a:gd name="T65" fmla="*/ 1629 h 1632"/>
                <a:gd name="T66" fmla="*/ 431 w 934"/>
                <a:gd name="T67" fmla="*/ 1346 h 1632"/>
                <a:gd name="T68" fmla="*/ 49 w 934"/>
                <a:gd name="T69" fmla="*/ 1606 h 1632"/>
                <a:gd name="T70" fmla="*/ 86 w 934"/>
                <a:gd name="T71" fmla="*/ 1552 h 1632"/>
                <a:gd name="T72" fmla="*/ 163 w 934"/>
                <a:gd name="T73" fmla="*/ 1516 h 1632"/>
                <a:gd name="T74" fmla="*/ 246 w 934"/>
                <a:gd name="T75" fmla="*/ 1346 h 1632"/>
                <a:gd name="T76" fmla="*/ 333 w 934"/>
                <a:gd name="T77" fmla="*/ 855 h 1632"/>
                <a:gd name="T78" fmla="*/ 268 w 934"/>
                <a:gd name="T79" fmla="*/ 573 h 1632"/>
                <a:gd name="T80" fmla="*/ 183 w 934"/>
                <a:gd name="T81" fmla="*/ 696 h 1632"/>
                <a:gd name="T82" fmla="*/ 135 w 934"/>
                <a:gd name="T83" fmla="*/ 804 h 1632"/>
                <a:gd name="T84" fmla="*/ 131 w 934"/>
                <a:gd name="T85" fmla="*/ 884 h 1632"/>
                <a:gd name="T86" fmla="*/ 102 w 934"/>
                <a:gd name="T87" fmla="*/ 944 h 1632"/>
                <a:gd name="T88" fmla="*/ 69 w 934"/>
                <a:gd name="T89" fmla="*/ 968 h 1632"/>
                <a:gd name="T90" fmla="*/ 42 w 934"/>
                <a:gd name="T91" fmla="*/ 954 h 1632"/>
                <a:gd name="T92" fmla="*/ 11 w 934"/>
                <a:gd name="T93" fmla="*/ 922 h 1632"/>
                <a:gd name="T94" fmla="*/ 0 w 934"/>
                <a:gd name="T95" fmla="*/ 859 h 1632"/>
                <a:gd name="T96" fmla="*/ 20 w 934"/>
                <a:gd name="T97" fmla="*/ 795 h 1632"/>
                <a:gd name="T98" fmla="*/ 94 w 934"/>
                <a:gd name="T99" fmla="*/ 716 h 1632"/>
                <a:gd name="T100" fmla="*/ 176 w 934"/>
                <a:gd name="T101" fmla="*/ 529 h 1632"/>
                <a:gd name="T102" fmla="*/ 248 w 934"/>
                <a:gd name="T103" fmla="*/ 349 h 1632"/>
                <a:gd name="T104" fmla="*/ 393 w 934"/>
                <a:gd name="T105" fmla="*/ 284 h 16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34"/>
                <a:gd name="T160" fmla="*/ 0 h 1632"/>
                <a:gd name="T161" fmla="*/ 934 w 934"/>
                <a:gd name="T162" fmla="*/ 1632 h 16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34" h="1632">
                  <a:moveTo>
                    <a:pt x="406" y="249"/>
                  </a:moveTo>
                  <a:lnTo>
                    <a:pt x="393" y="243"/>
                  </a:lnTo>
                  <a:lnTo>
                    <a:pt x="376" y="231"/>
                  </a:lnTo>
                  <a:lnTo>
                    <a:pt x="363" y="220"/>
                  </a:lnTo>
                  <a:lnTo>
                    <a:pt x="353" y="207"/>
                  </a:lnTo>
                  <a:lnTo>
                    <a:pt x="345" y="194"/>
                  </a:lnTo>
                  <a:lnTo>
                    <a:pt x="339" y="180"/>
                  </a:lnTo>
                  <a:lnTo>
                    <a:pt x="333" y="166"/>
                  </a:lnTo>
                  <a:lnTo>
                    <a:pt x="331" y="148"/>
                  </a:lnTo>
                  <a:lnTo>
                    <a:pt x="329" y="129"/>
                  </a:lnTo>
                  <a:lnTo>
                    <a:pt x="331" y="109"/>
                  </a:lnTo>
                  <a:lnTo>
                    <a:pt x="336" y="89"/>
                  </a:lnTo>
                  <a:lnTo>
                    <a:pt x="345" y="71"/>
                  </a:lnTo>
                  <a:lnTo>
                    <a:pt x="354" y="54"/>
                  </a:lnTo>
                  <a:lnTo>
                    <a:pt x="366" y="41"/>
                  </a:lnTo>
                  <a:lnTo>
                    <a:pt x="380" y="29"/>
                  </a:lnTo>
                  <a:lnTo>
                    <a:pt x="394" y="18"/>
                  </a:lnTo>
                  <a:lnTo>
                    <a:pt x="411" y="11"/>
                  </a:lnTo>
                  <a:lnTo>
                    <a:pt x="426" y="5"/>
                  </a:lnTo>
                  <a:lnTo>
                    <a:pt x="445" y="0"/>
                  </a:lnTo>
                  <a:lnTo>
                    <a:pt x="462" y="0"/>
                  </a:lnTo>
                  <a:lnTo>
                    <a:pt x="480" y="0"/>
                  </a:lnTo>
                  <a:lnTo>
                    <a:pt x="499" y="6"/>
                  </a:lnTo>
                  <a:lnTo>
                    <a:pt x="519" y="14"/>
                  </a:lnTo>
                  <a:lnTo>
                    <a:pt x="533" y="22"/>
                  </a:lnTo>
                  <a:lnTo>
                    <a:pt x="547" y="32"/>
                  </a:lnTo>
                  <a:lnTo>
                    <a:pt x="560" y="45"/>
                  </a:lnTo>
                  <a:lnTo>
                    <a:pt x="570" y="57"/>
                  </a:lnTo>
                  <a:lnTo>
                    <a:pt x="580" y="74"/>
                  </a:lnTo>
                  <a:lnTo>
                    <a:pt x="587" y="89"/>
                  </a:lnTo>
                  <a:lnTo>
                    <a:pt x="591" y="106"/>
                  </a:lnTo>
                  <a:lnTo>
                    <a:pt x="594" y="126"/>
                  </a:lnTo>
                  <a:lnTo>
                    <a:pt x="593" y="143"/>
                  </a:lnTo>
                  <a:lnTo>
                    <a:pt x="590" y="164"/>
                  </a:lnTo>
                  <a:lnTo>
                    <a:pt x="584" y="181"/>
                  </a:lnTo>
                  <a:lnTo>
                    <a:pt x="579" y="195"/>
                  </a:lnTo>
                  <a:lnTo>
                    <a:pt x="568" y="211"/>
                  </a:lnTo>
                  <a:lnTo>
                    <a:pt x="559" y="221"/>
                  </a:lnTo>
                  <a:lnTo>
                    <a:pt x="547" y="232"/>
                  </a:lnTo>
                  <a:lnTo>
                    <a:pt x="536" y="241"/>
                  </a:lnTo>
                  <a:lnTo>
                    <a:pt x="523" y="249"/>
                  </a:lnTo>
                  <a:lnTo>
                    <a:pt x="542" y="284"/>
                  </a:lnTo>
                  <a:lnTo>
                    <a:pt x="567" y="310"/>
                  </a:lnTo>
                  <a:lnTo>
                    <a:pt x="634" y="327"/>
                  </a:lnTo>
                  <a:lnTo>
                    <a:pt x="685" y="349"/>
                  </a:lnTo>
                  <a:lnTo>
                    <a:pt x="710" y="390"/>
                  </a:lnTo>
                  <a:lnTo>
                    <a:pt x="738" y="464"/>
                  </a:lnTo>
                  <a:lnTo>
                    <a:pt x="758" y="527"/>
                  </a:lnTo>
                  <a:lnTo>
                    <a:pt x="776" y="598"/>
                  </a:lnTo>
                  <a:lnTo>
                    <a:pt x="795" y="639"/>
                  </a:lnTo>
                  <a:lnTo>
                    <a:pt x="833" y="705"/>
                  </a:lnTo>
                  <a:lnTo>
                    <a:pt x="873" y="765"/>
                  </a:lnTo>
                  <a:lnTo>
                    <a:pt x="912" y="793"/>
                  </a:lnTo>
                  <a:lnTo>
                    <a:pt x="921" y="804"/>
                  </a:lnTo>
                  <a:lnTo>
                    <a:pt x="927" y="819"/>
                  </a:lnTo>
                  <a:lnTo>
                    <a:pt x="932" y="838"/>
                  </a:lnTo>
                  <a:lnTo>
                    <a:pt x="933" y="862"/>
                  </a:lnTo>
                  <a:lnTo>
                    <a:pt x="930" y="885"/>
                  </a:lnTo>
                  <a:lnTo>
                    <a:pt x="927" y="902"/>
                  </a:lnTo>
                  <a:lnTo>
                    <a:pt x="921" y="924"/>
                  </a:lnTo>
                  <a:lnTo>
                    <a:pt x="913" y="939"/>
                  </a:lnTo>
                  <a:lnTo>
                    <a:pt x="902" y="948"/>
                  </a:lnTo>
                  <a:lnTo>
                    <a:pt x="892" y="954"/>
                  </a:lnTo>
                  <a:lnTo>
                    <a:pt x="884" y="967"/>
                  </a:lnTo>
                  <a:lnTo>
                    <a:pt x="878" y="971"/>
                  </a:lnTo>
                  <a:lnTo>
                    <a:pt x="868" y="970"/>
                  </a:lnTo>
                  <a:lnTo>
                    <a:pt x="856" y="965"/>
                  </a:lnTo>
                  <a:lnTo>
                    <a:pt x="842" y="956"/>
                  </a:lnTo>
                  <a:lnTo>
                    <a:pt x="828" y="944"/>
                  </a:lnTo>
                  <a:lnTo>
                    <a:pt x="816" y="924"/>
                  </a:lnTo>
                  <a:lnTo>
                    <a:pt x="810" y="907"/>
                  </a:lnTo>
                  <a:lnTo>
                    <a:pt x="802" y="887"/>
                  </a:lnTo>
                  <a:lnTo>
                    <a:pt x="799" y="868"/>
                  </a:lnTo>
                  <a:lnTo>
                    <a:pt x="796" y="844"/>
                  </a:lnTo>
                  <a:lnTo>
                    <a:pt x="795" y="821"/>
                  </a:lnTo>
                  <a:lnTo>
                    <a:pt x="796" y="802"/>
                  </a:lnTo>
                  <a:lnTo>
                    <a:pt x="798" y="778"/>
                  </a:lnTo>
                  <a:lnTo>
                    <a:pt x="796" y="759"/>
                  </a:lnTo>
                  <a:lnTo>
                    <a:pt x="736" y="678"/>
                  </a:lnTo>
                  <a:lnTo>
                    <a:pt x="690" y="616"/>
                  </a:lnTo>
                  <a:lnTo>
                    <a:pt x="664" y="573"/>
                  </a:lnTo>
                  <a:lnTo>
                    <a:pt x="653" y="578"/>
                  </a:lnTo>
                  <a:lnTo>
                    <a:pt x="622" y="732"/>
                  </a:lnTo>
                  <a:lnTo>
                    <a:pt x="600" y="855"/>
                  </a:lnTo>
                  <a:lnTo>
                    <a:pt x="633" y="1027"/>
                  </a:lnTo>
                  <a:lnTo>
                    <a:pt x="654" y="1147"/>
                  </a:lnTo>
                  <a:lnTo>
                    <a:pt x="691" y="1346"/>
                  </a:lnTo>
                  <a:lnTo>
                    <a:pt x="719" y="1497"/>
                  </a:lnTo>
                  <a:lnTo>
                    <a:pt x="730" y="1509"/>
                  </a:lnTo>
                  <a:lnTo>
                    <a:pt x="750" y="1514"/>
                  </a:lnTo>
                  <a:lnTo>
                    <a:pt x="778" y="1519"/>
                  </a:lnTo>
                  <a:lnTo>
                    <a:pt x="804" y="1526"/>
                  </a:lnTo>
                  <a:lnTo>
                    <a:pt x="828" y="1539"/>
                  </a:lnTo>
                  <a:lnTo>
                    <a:pt x="848" y="1554"/>
                  </a:lnTo>
                  <a:lnTo>
                    <a:pt x="867" y="1572"/>
                  </a:lnTo>
                  <a:lnTo>
                    <a:pt x="879" y="1591"/>
                  </a:lnTo>
                  <a:lnTo>
                    <a:pt x="884" y="1609"/>
                  </a:lnTo>
                  <a:lnTo>
                    <a:pt x="888" y="1629"/>
                  </a:lnTo>
                  <a:lnTo>
                    <a:pt x="582" y="1629"/>
                  </a:lnTo>
                  <a:lnTo>
                    <a:pt x="510" y="1346"/>
                  </a:lnTo>
                  <a:lnTo>
                    <a:pt x="470" y="1205"/>
                  </a:lnTo>
                  <a:lnTo>
                    <a:pt x="431" y="1346"/>
                  </a:lnTo>
                  <a:lnTo>
                    <a:pt x="351" y="1631"/>
                  </a:lnTo>
                  <a:lnTo>
                    <a:pt x="46" y="1631"/>
                  </a:lnTo>
                  <a:lnTo>
                    <a:pt x="49" y="1606"/>
                  </a:lnTo>
                  <a:lnTo>
                    <a:pt x="57" y="1588"/>
                  </a:lnTo>
                  <a:lnTo>
                    <a:pt x="69" y="1569"/>
                  </a:lnTo>
                  <a:lnTo>
                    <a:pt x="86" y="1552"/>
                  </a:lnTo>
                  <a:lnTo>
                    <a:pt x="109" y="1537"/>
                  </a:lnTo>
                  <a:lnTo>
                    <a:pt x="135" y="1525"/>
                  </a:lnTo>
                  <a:lnTo>
                    <a:pt x="163" y="1516"/>
                  </a:lnTo>
                  <a:lnTo>
                    <a:pt x="199" y="1508"/>
                  </a:lnTo>
                  <a:lnTo>
                    <a:pt x="219" y="1488"/>
                  </a:lnTo>
                  <a:lnTo>
                    <a:pt x="246" y="1346"/>
                  </a:lnTo>
                  <a:lnTo>
                    <a:pt x="283" y="1147"/>
                  </a:lnTo>
                  <a:lnTo>
                    <a:pt x="303" y="1027"/>
                  </a:lnTo>
                  <a:lnTo>
                    <a:pt x="333" y="855"/>
                  </a:lnTo>
                  <a:lnTo>
                    <a:pt x="313" y="732"/>
                  </a:lnTo>
                  <a:lnTo>
                    <a:pt x="276" y="578"/>
                  </a:lnTo>
                  <a:lnTo>
                    <a:pt x="268" y="573"/>
                  </a:lnTo>
                  <a:lnTo>
                    <a:pt x="252" y="598"/>
                  </a:lnTo>
                  <a:lnTo>
                    <a:pt x="219" y="649"/>
                  </a:lnTo>
                  <a:lnTo>
                    <a:pt x="183" y="696"/>
                  </a:lnTo>
                  <a:lnTo>
                    <a:pt x="135" y="762"/>
                  </a:lnTo>
                  <a:lnTo>
                    <a:pt x="134" y="784"/>
                  </a:lnTo>
                  <a:lnTo>
                    <a:pt x="135" y="804"/>
                  </a:lnTo>
                  <a:lnTo>
                    <a:pt x="139" y="824"/>
                  </a:lnTo>
                  <a:lnTo>
                    <a:pt x="135" y="853"/>
                  </a:lnTo>
                  <a:lnTo>
                    <a:pt x="131" y="884"/>
                  </a:lnTo>
                  <a:lnTo>
                    <a:pt x="119" y="918"/>
                  </a:lnTo>
                  <a:lnTo>
                    <a:pt x="111" y="933"/>
                  </a:lnTo>
                  <a:lnTo>
                    <a:pt x="102" y="944"/>
                  </a:lnTo>
                  <a:lnTo>
                    <a:pt x="92" y="954"/>
                  </a:lnTo>
                  <a:lnTo>
                    <a:pt x="80" y="964"/>
                  </a:lnTo>
                  <a:lnTo>
                    <a:pt x="69" y="968"/>
                  </a:lnTo>
                  <a:lnTo>
                    <a:pt x="57" y="971"/>
                  </a:lnTo>
                  <a:lnTo>
                    <a:pt x="48" y="967"/>
                  </a:lnTo>
                  <a:lnTo>
                    <a:pt x="42" y="954"/>
                  </a:lnTo>
                  <a:lnTo>
                    <a:pt x="28" y="945"/>
                  </a:lnTo>
                  <a:lnTo>
                    <a:pt x="18" y="938"/>
                  </a:lnTo>
                  <a:lnTo>
                    <a:pt x="11" y="922"/>
                  </a:lnTo>
                  <a:lnTo>
                    <a:pt x="6" y="905"/>
                  </a:lnTo>
                  <a:lnTo>
                    <a:pt x="3" y="885"/>
                  </a:lnTo>
                  <a:lnTo>
                    <a:pt x="0" y="859"/>
                  </a:lnTo>
                  <a:lnTo>
                    <a:pt x="2" y="836"/>
                  </a:lnTo>
                  <a:lnTo>
                    <a:pt x="8" y="813"/>
                  </a:lnTo>
                  <a:lnTo>
                    <a:pt x="20" y="795"/>
                  </a:lnTo>
                  <a:lnTo>
                    <a:pt x="40" y="781"/>
                  </a:lnTo>
                  <a:lnTo>
                    <a:pt x="60" y="765"/>
                  </a:lnTo>
                  <a:lnTo>
                    <a:pt x="94" y="716"/>
                  </a:lnTo>
                  <a:lnTo>
                    <a:pt x="140" y="639"/>
                  </a:lnTo>
                  <a:lnTo>
                    <a:pt x="157" y="598"/>
                  </a:lnTo>
                  <a:lnTo>
                    <a:pt x="176" y="529"/>
                  </a:lnTo>
                  <a:lnTo>
                    <a:pt x="194" y="467"/>
                  </a:lnTo>
                  <a:lnTo>
                    <a:pt x="225" y="390"/>
                  </a:lnTo>
                  <a:lnTo>
                    <a:pt x="248" y="349"/>
                  </a:lnTo>
                  <a:lnTo>
                    <a:pt x="302" y="327"/>
                  </a:lnTo>
                  <a:lnTo>
                    <a:pt x="366" y="310"/>
                  </a:lnTo>
                  <a:lnTo>
                    <a:pt x="393" y="284"/>
                  </a:lnTo>
                  <a:lnTo>
                    <a:pt x="406" y="249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2229" name="Rectangle 5"/>
            <p:cNvSpPr>
              <a:spLocks noChangeArrowheads="1"/>
            </p:cNvSpPr>
            <p:nvPr/>
          </p:nvSpPr>
          <p:spPr bwMode="auto">
            <a:xfrm rot="-4140000">
              <a:off x="2838" y="2298"/>
              <a:ext cx="1023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32" tIns="46014" rIns="92032" bIns="46014">
              <a:spAutoFit/>
            </a:bodyPr>
            <a:lstStyle/>
            <a:p>
              <a:pPr algn="ctr" eaLnBrk="0" hangingPunct="0"/>
              <a:r>
                <a:rPr lang="pt-BR" sz="2000" b="1">
                  <a:solidFill>
                    <a:schemeClr val="accent2"/>
                  </a:solidFill>
                </a:rPr>
                <a:t>Astronomia</a:t>
              </a:r>
            </a:p>
          </p:txBody>
        </p:sp>
      </p:grpSp>
      <p:grpSp>
        <p:nvGrpSpPr>
          <p:cNvPr id="52230" name="Group 6"/>
          <p:cNvGrpSpPr>
            <a:grpSpLocks/>
          </p:cNvGrpSpPr>
          <p:nvPr/>
        </p:nvGrpSpPr>
        <p:grpSpPr bwMode="auto">
          <a:xfrm>
            <a:off x="3175000" y="2584450"/>
            <a:ext cx="1482725" cy="2590800"/>
            <a:chOff x="1667" y="1357"/>
            <a:chExt cx="778" cy="1360"/>
          </a:xfrm>
        </p:grpSpPr>
        <p:sp>
          <p:nvSpPr>
            <p:cNvPr id="52231" name="Freeform 7"/>
            <p:cNvSpPr>
              <a:spLocks/>
            </p:cNvSpPr>
            <p:nvPr/>
          </p:nvSpPr>
          <p:spPr bwMode="auto">
            <a:xfrm>
              <a:off x="1667" y="1357"/>
              <a:ext cx="778" cy="1360"/>
            </a:xfrm>
            <a:custGeom>
              <a:avLst/>
              <a:gdLst>
                <a:gd name="T0" fmla="*/ 376 w 934"/>
                <a:gd name="T1" fmla="*/ 231 h 1632"/>
                <a:gd name="T2" fmla="*/ 345 w 934"/>
                <a:gd name="T3" fmla="*/ 194 h 1632"/>
                <a:gd name="T4" fmla="*/ 330 w 934"/>
                <a:gd name="T5" fmla="*/ 148 h 1632"/>
                <a:gd name="T6" fmla="*/ 336 w 934"/>
                <a:gd name="T7" fmla="*/ 89 h 1632"/>
                <a:gd name="T8" fmla="*/ 365 w 934"/>
                <a:gd name="T9" fmla="*/ 41 h 1632"/>
                <a:gd name="T10" fmla="*/ 411 w 934"/>
                <a:gd name="T11" fmla="*/ 11 h 1632"/>
                <a:gd name="T12" fmla="*/ 462 w 934"/>
                <a:gd name="T13" fmla="*/ 0 h 1632"/>
                <a:gd name="T14" fmla="*/ 519 w 934"/>
                <a:gd name="T15" fmla="*/ 14 h 1632"/>
                <a:gd name="T16" fmla="*/ 560 w 934"/>
                <a:gd name="T17" fmla="*/ 45 h 1632"/>
                <a:gd name="T18" fmla="*/ 587 w 934"/>
                <a:gd name="T19" fmla="*/ 89 h 1632"/>
                <a:gd name="T20" fmla="*/ 593 w 934"/>
                <a:gd name="T21" fmla="*/ 143 h 1632"/>
                <a:gd name="T22" fmla="*/ 579 w 934"/>
                <a:gd name="T23" fmla="*/ 195 h 1632"/>
                <a:gd name="T24" fmla="*/ 547 w 934"/>
                <a:gd name="T25" fmla="*/ 232 h 1632"/>
                <a:gd name="T26" fmla="*/ 542 w 934"/>
                <a:gd name="T27" fmla="*/ 284 h 1632"/>
                <a:gd name="T28" fmla="*/ 685 w 934"/>
                <a:gd name="T29" fmla="*/ 349 h 1632"/>
                <a:gd name="T30" fmla="*/ 756 w 934"/>
                <a:gd name="T31" fmla="*/ 527 h 1632"/>
                <a:gd name="T32" fmla="*/ 833 w 934"/>
                <a:gd name="T33" fmla="*/ 705 h 1632"/>
                <a:gd name="T34" fmla="*/ 919 w 934"/>
                <a:gd name="T35" fmla="*/ 804 h 1632"/>
                <a:gd name="T36" fmla="*/ 933 w 934"/>
                <a:gd name="T37" fmla="*/ 862 h 1632"/>
                <a:gd name="T38" fmla="*/ 921 w 934"/>
                <a:gd name="T39" fmla="*/ 924 h 1632"/>
                <a:gd name="T40" fmla="*/ 892 w 934"/>
                <a:gd name="T41" fmla="*/ 954 h 1632"/>
                <a:gd name="T42" fmla="*/ 868 w 934"/>
                <a:gd name="T43" fmla="*/ 970 h 1632"/>
                <a:gd name="T44" fmla="*/ 828 w 934"/>
                <a:gd name="T45" fmla="*/ 944 h 1632"/>
                <a:gd name="T46" fmla="*/ 802 w 934"/>
                <a:gd name="T47" fmla="*/ 887 h 1632"/>
                <a:gd name="T48" fmla="*/ 793 w 934"/>
                <a:gd name="T49" fmla="*/ 821 h 1632"/>
                <a:gd name="T50" fmla="*/ 795 w 934"/>
                <a:gd name="T51" fmla="*/ 759 h 1632"/>
                <a:gd name="T52" fmla="*/ 664 w 934"/>
                <a:gd name="T53" fmla="*/ 573 h 1632"/>
                <a:gd name="T54" fmla="*/ 601 w 934"/>
                <a:gd name="T55" fmla="*/ 855 h 1632"/>
                <a:gd name="T56" fmla="*/ 691 w 934"/>
                <a:gd name="T57" fmla="*/ 1346 h 1632"/>
                <a:gd name="T58" fmla="*/ 750 w 934"/>
                <a:gd name="T59" fmla="*/ 1514 h 1632"/>
                <a:gd name="T60" fmla="*/ 828 w 934"/>
                <a:gd name="T61" fmla="*/ 1539 h 1632"/>
                <a:gd name="T62" fmla="*/ 879 w 934"/>
                <a:gd name="T63" fmla="*/ 1591 h 1632"/>
                <a:gd name="T64" fmla="*/ 580 w 934"/>
                <a:gd name="T65" fmla="*/ 1629 h 1632"/>
                <a:gd name="T66" fmla="*/ 431 w 934"/>
                <a:gd name="T67" fmla="*/ 1346 h 1632"/>
                <a:gd name="T68" fmla="*/ 49 w 934"/>
                <a:gd name="T69" fmla="*/ 1606 h 1632"/>
                <a:gd name="T70" fmla="*/ 86 w 934"/>
                <a:gd name="T71" fmla="*/ 1552 h 1632"/>
                <a:gd name="T72" fmla="*/ 163 w 934"/>
                <a:gd name="T73" fmla="*/ 1516 h 1632"/>
                <a:gd name="T74" fmla="*/ 246 w 934"/>
                <a:gd name="T75" fmla="*/ 1346 h 1632"/>
                <a:gd name="T76" fmla="*/ 333 w 934"/>
                <a:gd name="T77" fmla="*/ 855 h 1632"/>
                <a:gd name="T78" fmla="*/ 268 w 934"/>
                <a:gd name="T79" fmla="*/ 573 h 1632"/>
                <a:gd name="T80" fmla="*/ 183 w 934"/>
                <a:gd name="T81" fmla="*/ 696 h 1632"/>
                <a:gd name="T82" fmla="*/ 135 w 934"/>
                <a:gd name="T83" fmla="*/ 804 h 1632"/>
                <a:gd name="T84" fmla="*/ 131 w 934"/>
                <a:gd name="T85" fmla="*/ 884 h 1632"/>
                <a:gd name="T86" fmla="*/ 102 w 934"/>
                <a:gd name="T87" fmla="*/ 944 h 1632"/>
                <a:gd name="T88" fmla="*/ 69 w 934"/>
                <a:gd name="T89" fmla="*/ 968 h 1632"/>
                <a:gd name="T90" fmla="*/ 42 w 934"/>
                <a:gd name="T91" fmla="*/ 954 h 1632"/>
                <a:gd name="T92" fmla="*/ 11 w 934"/>
                <a:gd name="T93" fmla="*/ 922 h 1632"/>
                <a:gd name="T94" fmla="*/ 0 w 934"/>
                <a:gd name="T95" fmla="*/ 859 h 1632"/>
                <a:gd name="T96" fmla="*/ 20 w 934"/>
                <a:gd name="T97" fmla="*/ 795 h 1632"/>
                <a:gd name="T98" fmla="*/ 94 w 934"/>
                <a:gd name="T99" fmla="*/ 716 h 1632"/>
                <a:gd name="T100" fmla="*/ 176 w 934"/>
                <a:gd name="T101" fmla="*/ 529 h 1632"/>
                <a:gd name="T102" fmla="*/ 248 w 934"/>
                <a:gd name="T103" fmla="*/ 349 h 1632"/>
                <a:gd name="T104" fmla="*/ 393 w 934"/>
                <a:gd name="T105" fmla="*/ 284 h 16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34"/>
                <a:gd name="T160" fmla="*/ 0 h 1632"/>
                <a:gd name="T161" fmla="*/ 934 w 934"/>
                <a:gd name="T162" fmla="*/ 1632 h 16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34" h="1632">
                  <a:moveTo>
                    <a:pt x="406" y="249"/>
                  </a:moveTo>
                  <a:lnTo>
                    <a:pt x="393" y="243"/>
                  </a:lnTo>
                  <a:lnTo>
                    <a:pt x="376" y="231"/>
                  </a:lnTo>
                  <a:lnTo>
                    <a:pt x="363" y="220"/>
                  </a:lnTo>
                  <a:lnTo>
                    <a:pt x="353" y="207"/>
                  </a:lnTo>
                  <a:lnTo>
                    <a:pt x="345" y="194"/>
                  </a:lnTo>
                  <a:lnTo>
                    <a:pt x="339" y="180"/>
                  </a:lnTo>
                  <a:lnTo>
                    <a:pt x="333" y="166"/>
                  </a:lnTo>
                  <a:lnTo>
                    <a:pt x="330" y="148"/>
                  </a:lnTo>
                  <a:lnTo>
                    <a:pt x="328" y="129"/>
                  </a:lnTo>
                  <a:lnTo>
                    <a:pt x="331" y="109"/>
                  </a:lnTo>
                  <a:lnTo>
                    <a:pt x="336" y="89"/>
                  </a:lnTo>
                  <a:lnTo>
                    <a:pt x="345" y="71"/>
                  </a:lnTo>
                  <a:lnTo>
                    <a:pt x="354" y="54"/>
                  </a:lnTo>
                  <a:lnTo>
                    <a:pt x="365" y="41"/>
                  </a:lnTo>
                  <a:lnTo>
                    <a:pt x="380" y="29"/>
                  </a:lnTo>
                  <a:lnTo>
                    <a:pt x="394" y="18"/>
                  </a:lnTo>
                  <a:lnTo>
                    <a:pt x="411" y="11"/>
                  </a:lnTo>
                  <a:lnTo>
                    <a:pt x="427" y="5"/>
                  </a:lnTo>
                  <a:lnTo>
                    <a:pt x="445" y="0"/>
                  </a:lnTo>
                  <a:lnTo>
                    <a:pt x="462" y="0"/>
                  </a:lnTo>
                  <a:lnTo>
                    <a:pt x="480" y="0"/>
                  </a:lnTo>
                  <a:lnTo>
                    <a:pt x="499" y="6"/>
                  </a:lnTo>
                  <a:lnTo>
                    <a:pt x="519" y="14"/>
                  </a:lnTo>
                  <a:lnTo>
                    <a:pt x="533" y="22"/>
                  </a:lnTo>
                  <a:lnTo>
                    <a:pt x="547" y="32"/>
                  </a:lnTo>
                  <a:lnTo>
                    <a:pt x="560" y="45"/>
                  </a:lnTo>
                  <a:lnTo>
                    <a:pt x="570" y="57"/>
                  </a:lnTo>
                  <a:lnTo>
                    <a:pt x="579" y="74"/>
                  </a:lnTo>
                  <a:lnTo>
                    <a:pt x="587" y="89"/>
                  </a:lnTo>
                  <a:lnTo>
                    <a:pt x="591" y="106"/>
                  </a:lnTo>
                  <a:lnTo>
                    <a:pt x="594" y="126"/>
                  </a:lnTo>
                  <a:lnTo>
                    <a:pt x="593" y="143"/>
                  </a:lnTo>
                  <a:lnTo>
                    <a:pt x="590" y="164"/>
                  </a:lnTo>
                  <a:lnTo>
                    <a:pt x="584" y="181"/>
                  </a:lnTo>
                  <a:lnTo>
                    <a:pt x="579" y="195"/>
                  </a:lnTo>
                  <a:lnTo>
                    <a:pt x="568" y="211"/>
                  </a:lnTo>
                  <a:lnTo>
                    <a:pt x="559" y="221"/>
                  </a:lnTo>
                  <a:lnTo>
                    <a:pt x="547" y="232"/>
                  </a:lnTo>
                  <a:lnTo>
                    <a:pt x="536" y="241"/>
                  </a:lnTo>
                  <a:lnTo>
                    <a:pt x="524" y="249"/>
                  </a:lnTo>
                  <a:lnTo>
                    <a:pt x="542" y="284"/>
                  </a:lnTo>
                  <a:lnTo>
                    <a:pt x="567" y="310"/>
                  </a:lnTo>
                  <a:lnTo>
                    <a:pt x="633" y="327"/>
                  </a:lnTo>
                  <a:lnTo>
                    <a:pt x="685" y="349"/>
                  </a:lnTo>
                  <a:lnTo>
                    <a:pt x="710" y="390"/>
                  </a:lnTo>
                  <a:lnTo>
                    <a:pt x="738" y="464"/>
                  </a:lnTo>
                  <a:lnTo>
                    <a:pt x="756" y="527"/>
                  </a:lnTo>
                  <a:lnTo>
                    <a:pt x="775" y="598"/>
                  </a:lnTo>
                  <a:lnTo>
                    <a:pt x="793" y="639"/>
                  </a:lnTo>
                  <a:lnTo>
                    <a:pt x="833" y="705"/>
                  </a:lnTo>
                  <a:lnTo>
                    <a:pt x="873" y="765"/>
                  </a:lnTo>
                  <a:lnTo>
                    <a:pt x="912" y="793"/>
                  </a:lnTo>
                  <a:lnTo>
                    <a:pt x="919" y="804"/>
                  </a:lnTo>
                  <a:lnTo>
                    <a:pt x="927" y="819"/>
                  </a:lnTo>
                  <a:lnTo>
                    <a:pt x="932" y="838"/>
                  </a:lnTo>
                  <a:lnTo>
                    <a:pt x="933" y="862"/>
                  </a:lnTo>
                  <a:lnTo>
                    <a:pt x="930" y="885"/>
                  </a:lnTo>
                  <a:lnTo>
                    <a:pt x="927" y="902"/>
                  </a:lnTo>
                  <a:lnTo>
                    <a:pt x="921" y="924"/>
                  </a:lnTo>
                  <a:lnTo>
                    <a:pt x="913" y="939"/>
                  </a:lnTo>
                  <a:lnTo>
                    <a:pt x="901" y="948"/>
                  </a:lnTo>
                  <a:lnTo>
                    <a:pt x="892" y="954"/>
                  </a:lnTo>
                  <a:lnTo>
                    <a:pt x="884" y="967"/>
                  </a:lnTo>
                  <a:lnTo>
                    <a:pt x="878" y="971"/>
                  </a:lnTo>
                  <a:lnTo>
                    <a:pt x="868" y="970"/>
                  </a:lnTo>
                  <a:lnTo>
                    <a:pt x="856" y="965"/>
                  </a:lnTo>
                  <a:lnTo>
                    <a:pt x="842" y="956"/>
                  </a:lnTo>
                  <a:lnTo>
                    <a:pt x="828" y="944"/>
                  </a:lnTo>
                  <a:lnTo>
                    <a:pt x="816" y="924"/>
                  </a:lnTo>
                  <a:lnTo>
                    <a:pt x="810" y="907"/>
                  </a:lnTo>
                  <a:lnTo>
                    <a:pt x="802" y="887"/>
                  </a:lnTo>
                  <a:lnTo>
                    <a:pt x="799" y="868"/>
                  </a:lnTo>
                  <a:lnTo>
                    <a:pt x="795" y="844"/>
                  </a:lnTo>
                  <a:lnTo>
                    <a:pt x="793" y="821"/>
                  </a:lnTo>
                  <a:lnTo>
                    <a:pt x="796" y="802"/>
                  </a:lnTo>
                  <a:lnTo>
                    <a:pt x="798" y="778"/>
                  </a:lnTo>
                  <a:lnTo>
                    <a:pt x="795" y="759"/>
                  </a:lnTo>
                  <a:lnTo>
                    <a:pt x="736" y="678"/>
                  </a:lnTo>
                  <a:lnTo>
                    <a:pt x="690" y="616"/>
                  </a:lnTo>
                  <a:lnTo>
                    <a:pt x="664" y="573"/>
                  </a:lnTo>
                  <a:lnTo>
                    <a:pt x="653" y="578"/>
                  </a:lnTo>
                  <a:lnTo>
                    <a:pt x="622" y="732"/>
                  </a:lnTo>
                  <a:lnTo>
                    <a:pt x="601" y="855"/>
                  </a:lnTo>
                  <a:lnTo>
                    <a:pt x="631" y="1027"/>
                  </a:lnTo>
                  <a:lnTo>
                    <a:pt x="654" y="1147"/>
                  </a:lnTo>
                  <a:lnTo>
                    <a:pt x="691" y="1346"/>
                  </a:lnTo>
                  <a:lnTo>
                    <a:pt x="719" y="1497"/>
                  </a:lnTo>
                  <a:lnTo>
                    <a:pt x="730" y="1509"/>
                  </a:lnTo>
                  <a:lnTo>
                    <a:pt x="750" y="1514"/>
                  </a:lnTo>
                  <a:lnTo>
                    <a:pt x="778" y="1519"/>
                  </a:lnTo>
                  <a:lnTo>
                    <a:pt x="804" y="1526"/>
                  </a:lnTo>
                  <a:lnTo>
                    <a:pt x="828" y="1539"/>
                  </a:lnTo>
                  <a:lnTo>
                    <a:pt x="847" y="1554"/>
                  </a:lnTo>
                  <a:lnTo>
                    <a:pt x="867" y="1572"/>
                  </a:lnTo>
                  <a:lnTo>
                    <a:pt x="879" y="1591"/>
                  </a:lnTo>
                  <a:lnTo>
                    <a:pt x="884" y="1609"/>
                  </a:lnTo>
                  <a:lnTo>
                    <a:pt x="888" y="1629"/>
                  </a:lnTo>
                  <a:lnTo>
                    <a:pt x="580" y="1629"/>
                  </a:lnTo>
                  <a:lnTo>
                    <a:pt x="508" y="1346"/>
                  </a:lnTo>
                  <a:lnTo>
                    <a:pt x="470" y="1205"/>
                  </a:lnTo>
                  <a:lnTo>
                    <a:pt x="431" y="1346"/>
                  </a:lnTo>
                  <a:lnTo>
                    <a:pt x="351" y="1631"/>
                  </a:lnTo>
                  <a:lnTo>
                    <a:pt x="45" y="1631"/>
                  </a:lnTo>
                  <a:lnTo>
                    <a:pt x="49" y="1606"/>
                  </a:lnTo>
                  <a:lnTo>
                    <a:pt x="57" y="1588"/>
                  </a:lnTo>
                  <a:lnTo>
                    <a:pt x="69" y="1569"/>
                  </a:lnTo>
                  <a:lnTo>
                    <a:pt x="86" y="1552"/>
                  </a:lnTo>
                  <a:lnTo>
                    <a:pt x="109" y="1537"/>
                  </a:lnTo>
                  <a:lnTo>
                    <a:pt x="135" y="1525"/>
                  </a:lnTo>
                  <a:lnTo>
                    <a:pt x="163" y="1516"/>
                  </a:lnTo>
                  <a:lnTo>
                    <a:pt x="199" y="1508"/>
                  </a:lnTo>
                  <a:lnTo>
                    <a:pt x="219" y="1488"/>
                  </a:lnTo>
                  <a:lnTo>
                    <a:pt x="246" y="1346"/>
                  </a:lnTo>
                  <a:lnTo>
                    <a:pt x="283" y="1147"/>
                  </a:lnTo>
                  <a:lnTo>
                    <a:pt x="303" y="1027"/>
                  </a:lnTo>
                  <a:lnTo>
                    <a:pt x="333" y="855"/>
                  </a:lnTo>
                  <a:lnTo>
                    <a:pt x="311" y="732"/>
                  </a:lnTo>
                  <a:lnTo>
                    <a:pt x="276" y="578"/>
                  </a:lnTo>
                  <a:lnTo>
                    <a:pt x="268" y="573"/>
                  </a:lnTo>
                  <a:lnTo>
                    <a:pt x="253" y="598"/>
                  </a:lnTo>
                  <a:lnTo>
                    <a:pt x="219" y="649"/>
                  </a:lnTo>
                  <a:lnTo>
                    <a:pt x="183" y="696"/>
                  </a:lnTo>
                  <a:lnTo>
                    <a:pt x="135" y="762"/>
                  </a:lnTo>
                  <a:lnTo>
                    <a:pt x="132" y="784"/>
                  </a:lnTo>
                  <a:lnTo>
                    <a:pt x="135" y="804"/>
                  </a:lnTo>
                  <a:lnTo>
                    <a:pt x="139" y="824"/>
                  </a:lnTo>
                  <a:lnTo>
                    <a:pt x="135" y="853"/>
                  </a:lnTo>
                  <a:lnTo>
                    <a:pt x="131" y="884"/>
                  </a:lnTo>
                  <a:lnTo>
                    <a:pt x="119" y="918"/>
                  </a:lnTo>
                  <a:lnTo>
                    <a:pt x="111" y="933"/>
                  </a:lnTo>
                  <a:lnTo>
                    <a:pt x="102" y="944"/>
                  </a:lnTo>
                  <a:lnTo>
                    <a:pt x="92" y="954"/>
                  </a:lnTo>
                  <a:lnTo>
                    <a:pt x="79" y="964"/>
                  </a:lnTo>
                  <a:lnTo>
                    <a:pt x="69" y="968"/>
                  </a:lnTo>
                  <a:lnTo>
                    <a:pt x="57" y="971"/>
                  </a:lnTo>
                  <a:lnTo>
                    <a:pt x="48" y="967"/>
                  </a:lnTo>
                  <a:lnTo>
                    <a:pt x="42" y="954"/>
                  </a:lnTo>
                  <a:lnTo>
                    <a:pt x="26" y="945"/>
                  </a:lnTo>
                  <a:lnTo>
                    <a:pt x="18" y="938"/>
                  </a:lnTo>
                  <a:lnTo>
                    <a:pt x="11" y="922"/>
                  </a:lnTo>
                  <a:lnTo>
                    <a:pt x="6" y="905"/>
                  </a:lnTo>
                  <a:lnTo>
                    <a:pt x="3" y="885"/>
                  </a:lnTo>
                  <a:lnTo>
                    <a:pt x="0" y="859"/>
                  </a:lnTo>
                  <a:lnTo>
                    <a:pt x="2" y="836"/>
                  </a:lnTo>
                  <a:lnTo>
                    <a:pt x="8" y="813"/>
                  </a:lnTo>
                  <a:lnTo>
                    <a:pt x="20" y="795"/>
                  </a:lnTo>
                  <a:lnTo>
                    <a:pt x="40" y="781"/>
                  </a:lnTo>
                  <a:lnTo>
                    <a:pt x="60" y="765"/>
                  </a:lnTo>
                  <a:lnTo>
                    <a:pt x="94" y="716"/>
                  </a:lnTo>
                  <a:lnTo>
                    <a:pt x="140" y="639"/>
                  </a:lnTo>
                  <a:lnTo>
                    <a:pt x="157" y="598"/>
                  </a:lnTo>
                  <a:lnTo>
                    <a:pt x="176" y="529"/>
                  </a:lnTo>
                  <a:lnTo>
                    <a:pt x="194" y="467"/>
                  </a:lnTo>
                  <a:lnTo>
                    <a:pt x="223" y="390"/>
                  </a:lnTo>
                  <a:lnTo>
                    <a:pt x="248" y="349"/>
                  </a:lnTo>
                  <a:lnTo>
                    <a:pt x="302" y="327"/>
                  </a:lnTo>
                  <a:lnTo>
                    <a:pt x="366" y="310"/>
                  </a:lnTo>
                  <a:lnTo>
                    <a:pt x="393" y="284"/>
                  </a:lnTo>
                  <a:lnTo>
                    <a:pt x="406" y="2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2232" name="Rectangle 8"/>
            <p:cNvSpPr>
              <a:spLocks noChangeArrowheads="1"/>
            </p:cNvSpPr>
            <p:nvPr/>
          </p:nvSpPr>
          <p:spPr bwMode="auto">
            <a:xfrm rot="-4140000">
              <a:off x="1698" y="1854"/>
              <a:ext cx="76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32" tIns="46014" rIns="92032" bIns="46014">
              <a:spAutoFit/>
            </a:bodyPr>
            <a:lstStyle/>
            <a:p>
              <a:pPr algn="ctr" eaLnBrk="0" hangingPunct="0"/>
              <a:r>
                <a:rPr lang="pt-BR" sz="2000" b="1">
                  <a:solidFill>
                    <a:schemeClr val="bg1"/>
                  </a:solidFill>
                </a:rPr>
                <a:t>Astrologia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101975" y="1012825"/>
            <a:ext cx="3241675" cy="2854325"/>
            <a:chOff x="1953" y="638"/>
            <a:chExt cx="2043" cy="1798"/>
          </a:xfrm>
        </p:grpSpPr>
        <p:grpSp>
          <p:nvGrpSpPr>
            <p:cNvPr id="52234" name="Group 10"/>
            <p:cNvGrpSpPr>
              <a:grpSpLocks/>
            </p:cNvGrpSpPr>
            <p:nvPr/>
          </p:nvGrpSpPr>
          <p:grpSpPr bwMode="auto">
            <a:xfrm>
              <a:off x="2549" y="638"/>
              <a:ext cx="691" cy="1798"/>
              <a:chOff x="2549" y="638"/>
              <a:chExt cx="691" cy="1798"/>
            </a:xfrm>
          </p:grpSpPr>
          <p:sp>
            <p:nvSpPr>
              <p:cNvPr id="52235" name="Freeform 11"/>
              <p:cNvSpPr>
                <a:spLocks/>
              </p:cNvSpPr>
              <p:nvPr/>
            </p:nvSpPr>
            <p:spPr bwMode="auto">
              <a:xfrm>
                <a:off x="2736" y="976"/>
                <a:ext cx="271" cy="981"/>
              </a:xfrm>
              <a:custGeom>
                <a:avLst/>
                <a:gdLst>
                  <a:gd name="T0" fmla="*/ 0 w 271"/>
                  <a:gd name="T1" fmla="*/ 980 h 981"/>
                  <a:gd name="T2" fmla="*/ 96 w 271"/>
                  <a:gd name="T3" fmla="*/ 697 h 981"/>
                  <a:gd name="T4" fmla="*/ 236 w 271"/>
                  <a:gd name="T5" fmla="*/ 221 h 981"/>
                  <a:gd name="T6" fmla="*/ 270 w 271"/>
                  <a:gd name="T7" fmla="*/ 70 h 981"/>
                  <a:gd name="T8" fmla="*/ 239 w 271"/>
                  <a:gd name="T9" fmla="*/ 0 h 981"/>
                  <a:gd name="T10" fmla="*/ 216 w 271"/>
                  <a:gd name="T11" fmla="*/ 87 h 981"/>
                  <a:gd name="T12" fmla="*/ 185 w 271"/>
                  <a:gd name="T13" fmla="*/ 141 h 981"/>
                  <a:gd name="T14" fmla="*/ 144 w 271"/>
                  <a:gd name="T15" fmla="*/ 193 h 981"/>
                  <a:gd name="T16" fmla="*/ 57 w 271"/>
                  <a:gd name="T17" fmla="*/ 532 h 981"/>
                  <a:gd name="T18" fmla="*/ 8 w 271"/>
                  <a:gd name="T19" fmla="*/ 791 h 981"/>
                  <a:gd name="T20" fmla="*/ 0 w 271"/>
                  <a:gd name="T21" fmla="*/ 980 h 9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1"/>
                  <a:gd name="T34" fmla="*/ 0 h 981"/>
                  <a:gd name="T35" fmla="*/ 271 w 271"/>
                  <a:gd name="T36" fmla="*/ 981 h 98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1" h="981">
                    <a:moveTo>
                      <a:pt x="0" y="980"/>
                    </a:moveTo>
                    <a:lnTo>
                      <a:pt x="96" y="697"/>
                    </a:lnTo>
                    <a:lnTo>
                      <a:pt x="236" y="221"/>
                    </a:lnTo>
                    <a:lnTo>
                      <a:pt x="270" y="70"/>
                    </a:lnTo>
                    <a:lnTo>
                      <a:pt x="239" y="0"/>
                    </a:lnTo>
                    <a:lnTo>
                      <a:pt x="216" y="87"/>
                    </a:lnTo>
                    <a:lnTo>
                      <a:pt x="185" y="141"/>
                    </a:lnTo>
                    <a:lnTo>
                      <a:pt x="144" y="193"/>
                    </a:lnTo>
                    <a:lnTo>
                      <a:pt x="57" y="532"/>
                    </a:lnTo>
                    <a:lnTo>
                      <a:pt x="8" y="791"/>
                    </a:lnTo>
                    <a:lnTo>
                      <a:pt x="0" y="980"/>
                    </a:lnTo>
                  </a:path>
                </a:pathLst>
              </a:custGeom>
              <a:solidFill>
                <a:srgbClr val="3F3F3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2236" name="Freeform 12"/>
              <p:cNvSpPr>
                <a:spLocks/>
              </p:cNvSpPr>
              <p:nvPr/>
            </p:nvSpPr>
            <p:spPr bwMode="auto">
              <a:xfrm>
                <a:off x="2661" y="1010"/>
                <a:ext cx="365" cy="1037"/>
              </a:xfrm>
              <a:custGeom>
                <a:avLst/>
                <a:gdLst>
                  <a:gd name="T0" fmla="*/ 0 w 365"/>
                  <a:gd name="T1" fmla="*/ 1036 h 1037"/>
                  <a:gd name="T2" fmla="*/ 154 w 365"/>
                  <a:gd name="T3" fmla="*/ 685 h 1037"/>
                  <a:gd name="T4" fmla="*/ 322 w 365"/>
                  <a:gd name="T5" fmla="*/ 212 h 1037"/>
                  <a:gd name="T6" fmla="*/ 364 w 365"/>
                  <a:gd name="T7" fmla="*/ 68 h 1037"/>
                  <a:gd name="T8" fmla="*/ 290 w 365"/>
                  <a:gd name="T9" fmla="*/ 0 h 1037"/>
                  <a:gd name="T10" fmla="*/ 296 w 365"/>
                  <a:gd name="T11" fmla="*/ 83 h 1037"/>
                  <a:gd name="T12" fmla="*/ 263 w 365"/>
                  <a:gd name="T13" fmla="*/ 132 h 1037"/>
                  <a:gd name="T14" fmla="*/ 193 w 365"/>
                  <a:gd name="T15" fmla="*/ 185 h 1037"/>
                  <a:gd name="T16" fmla="*/ 94 w 365"/>
                  <a:gd name="T17" fmla="*/ 525 h 1037"/>
                  <a:gd name="T18" fmla="*/ 29 w 365"/>
                  <a:gd name="T19" fmla="*/ 785 h 1037"/>
                  <a:gd name="T20" fmla="*/ 6 w 365"/>
                  <a:gd name="T21" fmla="*/ 948 h 1037"/>
                  <a:gd name="T22" fmla="*/ 0 w 365"/>
                  <a:gd name="T23" fmla="*/ 1036 h 103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65"/>
                  <a:gd name="T37" fmla="*/ 0 h 1037"/>
                  <a:gd name="T38" fmla="*/ 365 w 365"/>
                  <a:gd name="T39" fmla="*/ 1037 h 103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65" h="1037">
                    <a:moveTo>
                      <a:pt x="0" y="1036"/>
                    </a:moveTo>
                    <a:lnTo>
                      <a:pt x="154" y="685"/>
                    </a:lnTo>
                    <a:lnTo>
                      <a:pt x="322" y="212"/>
                    </a:lnTo>
                    <a:lnTo>
                      <a:pt x="364" y="68"/>
                    </a:lnTo>
                    <a:lnTo>
                      <a:pt x="290" y="0"/>
                    </a:lnTo>
                    <a:lnTo>
                      <a:pt x="296" y="83"/>
                    </a:lnTo>
                    <a:lnTo>
                      <a:pt x="263" y="132"/>
                    </a:lnTo>
                    <a:lnTo>
                      <a:pt x="193" y="185"/>
                    </a:lnTo>
                    <a:lnTo>
                      <a:pt x="94" y="525"/>
                    </a:lnTo>
                    <a:lnTo>
                      <a:pt x="29" y="785"/>
                    </a:lnTo>
                    <a:lnTo>
                      <a:pt x="6" y="948"/>
                    </a:lnTo>
                    <a:lnTo>
                      <a:pt x="0" y="1036"/>
                    </a:lnTo>
                  </a:path>
                </a:pathLst>
              </a:custGeom>
              <a:solidFill>
                <a:srgbClr val="80808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52237" name="Group 13"/>
              <p:cNvGrpSpPr>
                <a:grpSpLocks/>
              </p:cNvGrpSpPr>
              <p:nvPr/>
            </p:nvGrpSpPr>
            <p:grpSpPr bwMode="auto">
              <a:xfrm>
                <a:off x="2804" y="941"/>
                <a:ext cx="295" cy="1495"/>
                <a:chOff x="2804" y="941"/>
                <a:chExt cx="295" cy="1495"/>
              </a:xfrm>
            </p:grpSpPr>
            <p:grpSp>
              <p:nvGrpSpPr>
                <p:cNvPr id="52238" name="Group 14"/>
                <p:cNvGrpSpPr>
                  <a:grpSpLocks/>
                </p:cNvGrpSpPr>
                <p:nvPr/>
              </p:nvGrpSpPr>
              <p:grpSpPr bwMode="auto">
                <a:xfrm>
                  <a:off x="2804" y="941"/>
                  <a:ext cx="295" cy="1495"/>
                  <a:chOff x="2804" y="941"/>
                  <a:chExt cx="295" cy="1495"/>
                </a:xfrm>
              </p:grpSpPr>
              <p:grpSp>
                <p:nvGrpSpPr>
                  <p:cNvPr id="52239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804" y="941"/>
                    <a:ext cx="295" cy="1495"/>
                    <a:chOff x="2804" y="941"/>
                    <a:chExt cx="295" cy="1495"/>
                  </a:xfrm>
                </p:grpSpPr>
                <p:sp>
                  <p:nvSpPr>
                    <p:cNvPr id="52240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2811" y="941"/>
                      <a:ext cx="288" cy="1418"/>
                    </a:xfrm>
                    <a:custGeom>
                      <a:avLst/>
                      <a:gdLst>
                        <a:gd name="T0" fmla="*/ 4 w 288"/>
                        <a:gd name="T1" fmla="*/ 131 h 1418"/>
                        <a:gd name="T2" fmla="*/ 255 w 288"/>
                        <a:gd name="T3" fmla="*/ 1417 h 1418"/>
                        <a:gd name="T4" fmla="*/ 287 w 288"/>
                        <a:gd name="T5" fmla="*/ 1313 h 1418"/>
                        <a:gd name="T6" fmla="*/ 283 w 288"/>
                        <a:gd name="T7" fmla="*/ 1148 h 1418"/>
                        <a:gd name="T8" fmla="*/ 261 w 288"/>
                        <a:gd name="T9" fmla="*/ 947 h 1418"/>
                        <a:gd name="T10" fmla="*/ 197 w 288"/>
                        <a:gd name="T11" fmla="*/ 595 h 1418"/>
                        <a:gd name="T12" fmla="*/ 143 w 288"/>
                        <a:gd name="T13" fmla="*/ 263 h 1418"/>
                        <a:gd name="T14" fmla="*/ 113 w 288"/>
                        <a:gd name="T15" fmla="*/ 235 h 1418"/>
                        <a:gd name="T16" fmla="*/ 69 w 288"/>
                        <a:gd name="T17" fmla="*/ 197 h 1418"/>
                        <a:gd name="T18" fmla="*/ 0 w 288"/>
                        <a:gd name="T19" fmla="*/ 0 h 1418"/>
                        <a:gd name="T20" fmla="*/ 4 w 288"/>
                        <a:gd name="T21" fmla="*/ 131 h 1418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288"/>
                        <a:gd name="T34" fmla="*/ 0 h 1418"/>
                        <a:gd name="T35" fmla="*/ 288 w 288"/>
                        <a:gd name="T36" fmla="*/ 1418 h 1418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288" h="1418">
                          <a:moveTo>
                            <a:pt x="4" y="131"/>
                          </a:moveTo>
                          <a:lnTo>
                            <a:pt x="255" y="1417"/>
                          </a:lnTo>
                          <a:lnTo>
                            <a:pt x="287" y="1313"/>
                          </a:lnTo>
                          <a:lnTo>
                            <a:pt x="283" y="1148"/>
                          </a:lnTo>
                          <a:lnTo>
                            <a:pt x="261" y="947"/>
                          </a:lnTo>
                          <a:lnTo>
                            <a:pt x="197" y="595"/>
                          </a:lnTo>
                          <a:lnTo>
                            <a:pt x="143" y="263"/>
                          </a:lnTo>
                          <a:lnTo>
                            <a:pt x="113" y="235"/>
                          </a:lnTo>
                          <a:lnTo>
                            <a:pt x="69" y="197"/>
                          </a:lnTo>
                          <a:lnTo>
                            <a:pt x="0" y="0"/>
                          </a:lnTo>
                          <a:lnTo>
                            <a:pt x="4" y="131"/>
                          </a:lnTo>
                        </a:path>
                      </a:pathLst>
                    </a:custGeom>
                    <a:solidFill>
                      <a:srgbClr val="3F3F3F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2241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2804" y="955"/>
                      <a:ext cx="286" cy="1481"/>
                    </a:xfrm>
                    <a:custGeom>
                      <a:avLst/>
                      <a:gdLst>
                        <a:gd name="T0" fmla="*/ 0 w 286"/>
                        <a:gd name="T1" fmla="*/ 135 h 1481"/>
                        <a:gd name="T2" fmla="*/ 239 w 286"/>
                        <a:gd name="T3" fmla="*/ 1480 h 1481"/>
                        <a:gd name="T4" fmla="*/ 285 w 286"/>
                        <a:gd name="T5" fmla="*/ 1315 h 1481"/>
                        <a:gd name="T6" fmla="*/ 281 w 286"/>
                        <a:gd name="T7" fmla="*/ 1153 h 1481"/>
                        <a:gd name="T8" fmla="*/ 259 w 286"/>
                        <a:gd name="T9" fmla="*/ 951 h 1481"/>
                        <a:gd name="T10" fmla="*/ 194 w 286"/>
                        <a:gd name="T11" fmla="*/ 599 h 1481"/>
                        <a:gd name="T12" fmla="*/ 140 w 286"/>
                        <a:gd name="T13" fmla="*/ 267 h 1481"/>
                        <a:gd name="T14" fmla="*/ 110 w 286"/>
                        <a:gd name="T15" fmla="*/ 240 h 1481"/>
                        <a:gd name="T16" fmla="*/ 67 w 286"/>
                        <a:gd name="T17" fmla="*/ 204 h 1481"/>
                        <a:gd name="T18" fmla="*/ 13 w 286"/>
                        <a:gd name="T19" fmla="*/ 0 h 1481"/>
                        <a:gd name="T20" fmla="*/ 0 w 286"/>
                        <a:gd name="T21" fmla="*/ 135 h 1481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286"/>
                        <a:gd name="T34" fmla="*/ 0 h 1481"/>
                        <a:gd name="T35" fmla="*/ 286 w 286"/>
                        <a:gd name="T36" fmla="*/ 1481 h 1481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286" h="1481">
                          <a:moveTo>
                            <a:pt x="0" y="135"/>
                          </a:moveTo>
                          <a:lnTo>
                            <a:pt x="239" y="1480"/>
                          </a:lnTo>
                          <a:lnTo>
                            <a:pt x="285" y="1315"/>
                          </a:lnTo>
                          <a:lnTo>
                            <a:pt x="281" y="1153"/>
                          </a:lnTo>
                          <a:lnTo>
                            <a:pt x="259" y="951"/>
                          </a:lnTo>
                          <a:lnTo>
                            <a:pt x="194" y="599"/>
                          </a:lnTo>
                          <a:lnTo>
                            <a:pt x="140" y="267"/>
                          </a:lnTo>
                          <a:lnTo>
                            <a:pt x="110" y="240"/>
                          </a:lnTo>
                          <a:lnTo>
                            <a:pt x="67" y="204"/>
                          </a:lnTo>
                          <a:lnTo>
                            <a:pt x="13" y="0"/>
                          </a:lnTo>
                          <a:lnTo>
                            <a:pt x="0" y="135"/>
                          </a:lnTo>
                        </a:path>
                      </a:pathLst>
                    </a:custGeom>
                    <a:solidFill>
                      <a:srgbClr val="8F8F8F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2242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2829" y="1158"/>
                      <a:ext cx="261" cy="1113"/>
                    </a:xfrm>
                    <a:custGeom>
                      <a:avLst/>
                      <a:gdLst>
                        <a:gd name="T0" fmla="*/ 0 w 261"/>
                        <a:gd name="T1" fmla="*/ 78 h 1113"/>
                        <a:gd name="T2" fmla="*/ 29 w 261"/>
                        <a:gd name="T3" fmla="*/ 233 h 1113"/>
                        <a:gd name="T4" fmla="*/ 120 w 261"/>
                        <a:gd name="T5" fmla="*/ 210 h 1113"/>
                        <a:gd name="T6" fmla="*/ 152 w 261"/>
                        <a:gd name="T7" fmla="*/ 428 h 1113"/>
                        <a:gd name="T8" fmla="*/ 185 w 261"/>
                        <a:gd name="T9" fmla="*/ 656 h 1113"/>
                        <a:gd name="T10" fmla="*/ 226 w 261"/>
                        <a:gd name="T11" fmla="*/ 880 h 1113"/>
                        <a:gd name="T12" fmla="*/ 260 w 261"/>
                        <a:gd name="T13" fmla="*/ 1112 h 1113"/>
                        <a:gd name="T14" fmla="*/ 256 w 261"/>
                        <a:gd name="T15" fmla="*/ 948 h 1113"/>
                        <a:gd name="T16" fmla="*/ 234 w 261"/>
                        <a:gd name="T17" fmla="*/ 748 h 1113"/>
                        <a:gd name="T18" fmla="*/ 169 w 261"/>
                        <a:gd name="T19" fmla="*/ 396 h 1113"/>
                        <a:gd name="T20" fmla="*/ 115 w 261"/>
                        <a:gd name="T21" fmla="*/ 64 h 1113"/>
                        <a:gd name="T22" fmla="*/ 85 w 261"/>
                        <a:gd name="T23" fmla="*/ 37 h 1113"/>
                        <a:gd name="T24" fmla="*/ 42 w 261"/>
                        <a:gd name="T25" fmla="*/ 0 h 1113"/>
                        <a:gd name="T26" fmla="*/ 14 w 261"/>
                        <a:gd name="T27" fmla="*/ 38 h 1113"/>
                        <a:gd name="T28" fmla="*/ 0 w 261"/>
                        <a:gd name="T29" fmla="*/ 78 h 1113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61"/>
                        <a:gd name="T46" fmla="*/ 0 h 1113"/>
                        <a:gd name="T47" fmla="*/ 261 w 261"/>
                        <a:gd name="T48" fmla="*/ 1113 h 1113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61" h="1113">
                          <a:moveTo>
                            <a:pt x="0" y="78"/>
                          </a:moveTo>
                          <a:lnTo>
                            <a:pt x="29" y="233"/>
                          </a:lnTo>
                          <a:lnTo>
                            <a:pt x="120" y="210"/>
                          </a:lnTo>
                          <a:lnTo>
                            <a:pt x="152" y="428"/>
                          </a:lnTo>
                          <a:lnTo>
                            <a:pt x="185" y="656"/>
                          </a:lnTo>
                          <a:lnTo>
                            <a:pt x="226" y="880"/>
                          </a:lnTo>
                          <a:lnTo>
                            <a:pt x="260" y="1112"/>
                          </a:lnTo>
                          <a:lnTo>
                            <a:pt x="256" y="948"/>
                          </a:lnTo>
                          <a:lnTo>
                            <a:pt x="234" y="748"/>
                          </a:lnTo>
                          <a:lnTo>
                            <a:pt x="169" y="396"/>
                          </a:lnTo>
                          <a:lnTo>
                            <a:pt x="115" y="64"/>
                          </a:lnTo>
                          <a:lnTo>
                            <a:pt x="85" y="37"/>
                          </a:lnTo>
                          <a:lnTo>
                            <a:pt x="42" y="0"/>
                          </a:lnTo>
                          <a:lnTo>
                            <a:pt x="14" y="38"/>
                          </a:lnTo>
                          <a:lnTo>
                            <a:pt x="0" y="78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  <p:sp>
                <p:nvSpPr>
                  <p:cNvPr id="52243" name="Freeform 19"/>
                  <p:cNvSpPr>
                    <a:spLocks/>
                  </p:cNvSpPr>
                  <p:nvPr/>
                </p:nvSpPr>
                <p:spPr bwMode="auto">
                  <a:xfrm>
                    <a:off x="2857" y="1362"/>
                    <a:ext cx="116" cy="146"/>
                  </a:xfrm>
                  <a:custGeom>
                    <a:avLst/>
                    <a:gdLst>
                      <a:gd name="T0" fmla="*/ 114 w 116"/>
                      <a:gd name="T1" fmla="*/ 143 h 146"/>
                      <a:gd name="T2" fmla="*/ 92 w 116"/>
                      <a:gd name="T3" fmla="*/ 8 h 146"/>
                      <a:gd name="T4" fmla="*/ 1 w 116"/>
                      <a:gd name="T5" fmla="*/ 32 h 146"/>
                      <a:gd name="T6" fmla="*/ 0 w 116"/>
                      <a:gd name="T7" fmla="*/ 12 h 146"/>
                      <a:gd name="T8" fmla="*/ 40 w 116"/>
                      <a:gd name="T9" fmla="*/ 18 h 146"/>
                      <a:gd name="T10" fmla="*/ 101 w 116"/>
                      <a:gd name="T11" fmla="*/ 0 h 146"/>
                      <a:gd name="T12" fmla="*/ 115 w 116"/>
                      <a:gd name="T13" fmla="*/ 145 h 146"/>
                      <a:gd name="T14" fmla="*/ 114 w 116"/>
                      <a:gd name="T15" fmla="*/ 143 h 14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16"/>
                      <a:gd name="T25" fmla="*/ 0 h 146"/>
                      <a:gd name="T26" fmla="*/ 116 w 116"/>
                      <a:gd name="T27" fmla="*/ 146 h 14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16" h="146">
                        <a:moveTo>
                          <a:pt x="114" y="143"/>
                        </a:moveTo>
                        <a:lnTo>
                          <a:pt x="92" y="8"/>
                        </a:lnTo>
                        <a:lnTo>
                          <a:pt x="1" y="32"/>
                        </a:lnTo>
                        <a:lnTo>
                          <a:pt x="0" y="12"/>
                        </a:lnTo>
                        <a:lnTo>
                          <a:pt x="40" y="18"/>
                        </a:lnTo>
                        <a:lnTo>
                          <a:pt x="101" y="0"/>
                        </a:lnTo>
                        <a:lnTo>
                          <a:pt x="115" y="145"/>
                        </a:lnTo>
                        <a:lnTo>
                          <a:pt x="114" y="143"/>
                        </a:lnTo>
                      </a:path>
                    </a:pathLst>
                  </a:custGeom>
                  <a:solidFill>
                    <a:srgbClr val="FFFFFF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2244" name="Freeform 20"/>
                  <p:cNvSpPr>
                    <a:spLocks/>
                  </p:cNvSpPr>
                  <p:nvPr/>
                </p:nvSpPr>
                <p:spPr bwMode="auto">
                  <a:xfrm>
                    <a:off x="2838" y="1305"/>
                    <a:ext cx="60" cy="313"/>
                  </a:xfrm>
                  <a:custGeom>
                    <a:avLst/>
                    <a:gdLst>
                      <a:gd name="T0" fmla="*/ 59 w 60"/>
                      <a:gd name="T1" fmla="*/ 312 h 313"/>
                      <a:gd name="T2" fmla="*/ 33 w 60"/>
                      <a:gd name="T3" fmla="*/ 158 h 313"/>
                      <a:gd name="T4" fmla="*/ 17 w 60"/>
                      <a:gd name="T5" fmla="*/ 71 h 313"/>
                      <a:gd name="T6" fmla="*/ 5 w 60"/>
                      <a:gd name="T7" fmla="*/ 0 h 313"/>
                      <a:gd name="T8" fmla="*/ 0 w 60"/>
                      <a:gd name="T9" fmla="*/ 26 h 313"/>
                      <a:gd name="T10" fmla="*/ 59 w 60"/>
                      <a:gd name="T11" fmla="*/ 312 h 31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0"/>
                      <a:gd name="T19" fmla="*/ 0 h 313"/>
                      <a:gd name="T20" fmla="*/ 60 w 60"/>
                      <a:gd name="T21" fmla="*/ 313 h 31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0" h="313">
                        <a:moveTo>
                          <a:pt x="59" y="312"/>
                        </a:moveTo>
                        <a:lnTo>
                          <a:pt x="33" y="158"/>
                        </a:lnTo>
                        <a:lnTo>
                          <a:pt x="17" y="71"/>
                        </a:lnTo>
                        <a:lnTo>
                          <a:pt x="5" y="0"/>
                        </a:lnTo>
                        <a:lnTo>
                          <a:pt x="0" y="26"/>
                        </a:lnTo>
                        <a:lnTo>
                          <a:pt x="59" y="312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52245" name="Group 21"/>
                <p:cNvGrpSpPr>
                  <a:grpSpLocks/>
                </p:cNvGrpSpPr>
                <p:nvPr/>
              </p:nvGrpSpPr>
              <p:grpSpPr bwMode="auto">
                <a:xfrm>
                  <a:off x="2849" y="1218"/>
                  <a:ext cx="94" cy="147"/>
                  <a:chOff x="2849" y="1218"/>
                  <a:chExt cx="94" cy="147"/>
                </a:xfrm>
              </p:grpSpPr>
              <p:grpSp>
                <p:nvGrpSpPr>
                  <p:cNvPr id="52246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2864" y="1281"/>
                    <a:ext cx="79" cy="84"/>
                    <a:chOff x="2864" y="1281"/>
                    <a:chExt cx="79" cy="84"/>
                  </a:xfrm>
                </p:grpSpPr>
                <p:sp>
                  <p:nvSpPr>
                    <p:cNvPr id="52247" name="Oval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64" y="1281"/>
                      <a:ext cx="77" cy="7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2248" name="Oval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66" y="1287"/>
                      <a:ext cx="77" cy="78"/>
                    </a:xfrm>
                    <a:prstGeom prst="ellipse">
                      <a:avLst/>
                    </a:prstGeom>
                    <a:solidFill>
                      <a:srgbClr val="5F5F5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2249" name="Oval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66" y="1284"/>
                      <a:ext cx="77" cy="77"/>
                    </a:xfrm>
                    <a:prstGeom prst="ellipse">
                      <a:avLst/>
                    </a:prstGeom>
                    <a:solidFill>
                      <a:srgbClr val="9F9F9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2250" name="Arc 26"/>
                    <p:cNvSpPr>
                      <a:spLocks/>
                    </p:cNvSpPr>
                    <p:nvPr/>
                  </p:nvSpPr>
                  <p:spPr bwMode="auto">
                    <a:xfrm>
                      <a:off x="2865" y="1324"/>
                      <a:ext cx="47" cy="36"/>
                    </a:xfrm>
                    <a:custGeom>
                      <a:avLst/>
                      <a:gdLst>
                        <a:gd name="T0" fmla="*/ 47 w 29202"/>
                        <a:gd name="T1" fmla="*/ 34 h 21600"/>
                        <a:gd name="T2" fmla="*/ 0 w 29202"/>
                        <a:gd name="T3" fmla="*/ 3 h 21600"/>
                        <a:gd name="T4" fmla="*/ 35 w 29202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9202"/>
                        <a:gd name="T10" fmla="*/ 0 h 21600"/>
                        <a:gd name="T11" fmla="*/ 29202 w 29202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9202" h="21600" fill="none" extrusionOk="0">
                          <a:moveTo>
                            <a:pt x="29201" y="20188"/>
                          </a:moveTo>
                          <a:cubicBezTo>
                            <a:pt x="26749" y="21121"/>
                            <a:pt x="24147" y="21599"/>
                            <a:pt x="21523" y="21600"/>
                          </a:cubicBezTo>
                          <a:cubicBezTo>
                            <a:pt x="10298" y="21600"/>
                            <a:pt x="944" y="13003"/>
                            <a:pt x="-1" y="1819"/>
                          </a:cubicBezTo>
                        </a:path>
                        <a:path w="29202" h="21600" stroke="0" extrusionOk="0">
                          <a:moveTo>
                            <a:pt x="29201" y="20188"/>
                          </a:moveTo>
                          <a:cubicBezTo>
                            <a:pt x="26749" y="21121"/>
                            <a:pt x="24147" y="21599"/>
                            <a:pt x="21523" y="21600"/>
                          </a:cubicBezTo>
                          <a:cubicBezTo>
                            <a:pt x="10298" y="21600"/>
                            <a:pt x="944" y="13003"/>
                            <a:pt x="-1" y="1819"/>
                          </a:cubicBezTo>
                          <a:lnTo>
                            <a:pt x="21523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2251" name="Arc 27"/>
                    <p:cNvSpPr>
                      <a:spLocks/>
                    </p:cNvSpPr>
                    <p:nvPr/>
                  </p:nvSpPr>
                  <p:spPr bwMode="auto">
                    <a:xfrm>
                      <a:off x="2896" y="1283"/>
                      <a:ext cx="43" cy="36"/>
                    </a:xfrm>
                    <a:custGeom>
                      <a:avLst/>
                      <a:gdLst>
                        <a:gd name="T0" fmla="*/ 0 w 26833"/>
                        <a:gd name="T1" fmla="*/ 1 h 21600"/>
                        <a:gd name="T2" fmla="*/ 43 w 26833"/>
                        <a:gd name="T3" fmla="*/ 32 h 21600"/>
                        <a:gd name="T4" fmla="*/ 9 w 26833"/>
                        <a:gd name="T5" fmla="*/ 36 h 21600"/>
                        <a:gd name="T6" fmla="*/ 0 60000 65536"/>
                        <a:gd name="T7" fmla="*/ 0 60000 65536"/>
                        <a:gd name="T8" fmla="*/ 0 60000 65536"/>
                        <a:gd name="T9" fmla="*/ 0 w 26833"/>
                        <a:gd name="T10" fmla="*/ 0 h 21600"/>
                        <a:gd name="T11" fmla="*/ 26833 w 26833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6833" h="21600" fill="none" extrusionOk="0">
                          <a:moveTo>
                            <a:pt x="-1" y="680"/>
                          </a:moveTo>
                          <a:cubicBezTo>
                            <a:pt x="1757" y="228"/>
                            <a:pt x="3565" y="-1"/>
                            <a:pt x="5381" y="0"/>
                          </a:cubicBezTo>
                          <a:cubicBezTo>
                            <a:pt x="16332" y="0"/>
                            <a:pt x="25551" y="8196"/>
                            <a:pt x="26832" y="19073"/>
                          </a:cubicBezTo>
                        </a:path>
                        <a:path w="26833" h="21600" stroke="0" extrusionOk="0">
                          <a:moveTo>
                            <a:pt x="-1" y="680"/>
                          </a:moveTo>
                          <a:cubicBezTo>
                            <a:pt x="1757" y="228"/>
                            <a:pt x="3565" y="-1"/>
                            <a:pt x="5381" y="0"/>
                          </a:cubicBezTo>
                          <a:cubicBezTo>
                            <a:pt x="16332" y="0"/>
                            <a:pt x="25551" y="8196"/>
                            <a:pt x="26832" y="19073"/>
                          </a:cubicBezTo>
                          <a:lnTo>
                            <a:pt x="5381" y="2160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2252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2884" y="1291"/>
                      <a:ext cx="45" cy="66"/>
                    </a:xfrm>
                    <a:custGeom>
                      <a:avLst/>
                      <a:gdLst>
                        <a:gd name="T0" fmla="*/ 44 w 45"/>
                        <a:gd name="T1" fmla="*/ 59 h 66"/>
                        <a:gd name="T2" fmla="*/ 10 w 45"/>
                        <a:gd name="T3" fmla="*/ 0 h 66"/>
                        <a:gd name="T4" fmla="*/ 4 w 45"/>
                        <a:gd name="T5" fmla="*/ 0 h 66"/>
                        <a:gd name="T6" fmla="*/ 0 w 45"/>
                        <a:gd name="T7" fmla="*/ 3 h 66"/>
                        <a:gd name="T8" fmla="*/ 33 w 45"/>
                        <a:gd name="T9" fmla="*/ 65 h 66"/>
                        <a:gd name="T10" fmla="*/ 37 w 45"/>
                        <a:gd name="T11" fmla="*/ 62 h 66"/>
                        <a:gd name="T12" fmla="*/ 44 w 45"/>
                        <a:gd name="T13" fmla="*/ 59 h 6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5"/>
                        <a:gd name="T22" fmla="*/ 0 h 66"/>
                        <a:gd name="T23" fmla="*/ 45 w 45"/>
                        <a:gd name="T24" fmla="*/ 66 h 6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5" h="66">
                          <a:moveTo>
                            <a:pt x="44" y="59"/>
                          </a:moveTo>
                          <a:lnTo>
                            <a:pt x="10" y="0"/>
                          </a:lnTo>
                          <a:lnTo>
                            <a:pt x="4" y="0"/>
                          </a:lnTo>
                          <a:lnTo>
                            <a:pt x="0" y="3"/>
                          </a:lnTo>
                          <a:lnTo>
                            <a:pt x="33" y="65"/>
                          </a:lnTo>
                          <a:lnTo>
                            <a:pt x="37" y="62"/>
                          </a:lnTo>
                          <a:lnTo>
                            <a:pt x="44" y="59"/>
                          </a:lnTo>
                        </a:path>
                      </a:pathLst>
                    </a:custGeom>
                    <a:solidFill>
                      <a:srgbClr val="5F5F5F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2253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2881" y="1290"/>
                      <a:ext cx="29" cy="56"/>
                    </a:xfrm>
                    <a:custGeom>
                      <a:avLst/>
                      <a:gdLst>
                        <a:gd name="T0" fmla="*/ 8 w 29"/>
                        <a:gd name="T1" fmla="*/ 0 h 56"/>
                        <a:gd name="T2" fmla="*/ 3 w 29"/>
                        <a:gd name="T3" fmla="*/ 4 h 56"/>
                        <a:gd name="T4" fmla="*/ 28 w 29"/>
                        <a:gd name="T5" fmla="*/ 55 h 56"/>
                        <a:gd name="T6" fmla="*/ 0 w 29"/>
                        <a:gd name="T7" fmla="*/ 7 h 56"/>
                        <a:gd name="T8" fmla="*/ 8 w 29"/>
                        <a:gd name="T9" fmla="*/ 0 h 5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9"/>
                        <a:gd name="T16" fmla="*/ 0 h 56"/>
                        <a:gd name="T17" fmla="*/ 29 w 29"/>
                        <a:gd name="T18" fmla="*/ 56 h 5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9" h="56">
                          <a:moveTo>
                            <a:pt x="8" y="0"/>
                          </a:moveTo>
                          <a:lnTo>
                            <a:pt x="3" y="4"/>
                          </a:lnTo>
                          <a:lnTo>
                            <a:pt x="28" y="55"/>
                          </a:lnTo>
                          <a:lnTo>
                            <a:pt x="0" y="7"/>
                          </a:lnTo>
                          <a:lnTo>
                            <a:pt x="8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52254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2849" y="1218"/>
                    <a:ext cx="76" cy="28"/>
                    <a:chOff x="2849" y="1218"/>
                    <a:chExt cx="76" cy="28"/>
                  </a:xfrm>
                </p:grpSpPr>
                <p:sp>
                  <p:nvSpPr>
                    <p:cNvPr id="52255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2849" y="1218"/>
                      <a:ext cx="75" cy="28"/>
                    </a:xfrm>
                    <a:custGeom>
                      <a:avLst/>
                      <a:gdLst>
                        <a:gd name="T0" fmla="*/ 74 w 75"/>
                        <a:gd name="T1" fmla="*/ 13 h 28"/>
                        <a:gd name="T2" fmla="*/ 3 w 75"/>
                        <a:gd name="T3" fmla="*/ 27 h 28"/>
                        <a:gd name="T4" fmla="*/ 0 w 75"/>
                        <a:gd name="T5" fmla="*/ 13 h 28"/>
                        <a:gd name="T6" fmla="*/ 71 w 75"/>
                        <a:gd name="T7" fmla="*/ 0 h 28"/>
                        <a:gd name="T8" fmla="*/ 74 w 75"/>
                        <a:gd name="T9" fmla="*/ 13 h 2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5"/>
                        <a:gd name="T16" fmla="*/ 0 h 28"/>
                        <a:gd name="T17" fmla="*/ 75 w 75"/>
                        <a:gd name="T18" fmla="*/ 28 h 2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5" h="28">
                          <a:moveTo>
                            <a:pt x="74" y="13"/>
                          </a:moveTo>
                          <a:lnTo>
                            <a:pt x="3" y="27"/>
                          </a:lnTo>
                          <a:lnTo>
                            <a:pt x="0" y="13"/>
                          </a:lnTo>
                          <a:lnTo>
                            <a:pt x="71" y="0"/>
                          </a:lnTo>
                          <a:lnTo>
                            <a:pt x="74" y="13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2256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2851" y="1218"/>
                      <a:ext cx="74" cy="27"/>
                    </a:xfrm>
                    <a:custGeom>
                      <a:avLst/>
                      <a:gdLst>
                        <a:gd name="T0" fmla="*/ 73 w 74"/>
                        <a:gd name="T1" fmla="*/ 12 h 27"/>
                        <a:gd name="T2" fmla="*/ 1 w 74"/>
                        <a:gd name="T3" fmla="*/ 26 h 27"/>
                        <a:gd name="T4" fmla="*/ 0 w 74"/>
                        <a:gd name="T5" fmla="*/ 13 h 27"/>
                        <a:gd name="T6" fmla="*/ 70 w 74"/>
                        <a:gd name="T7" fmla="*/ 0 h 27"/>
                        <a:gd name="T8" fmla="*/ 73 w 74"/>
                        <a:gd name="T9" fmla="*/ 12 h 2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4"/>
                        <a:gd name="T16" fmla="*/ 0 h 27"/>
                        <a:gd name="T17" fmla="*/ 74 w 74"/>
                        <a:gd name="T18" fmla="*/ 27 h 2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4" h="27">
                          <a:moveTo>
                            <a:pt x="73" y="12"/>
                          </a:moveTo>
                          <a:lnTo>
                            <a:pt x="1" y="26"/>
                          </a:lnTo>
                          <a:lnTo>
                            <a:pt x="0" y="13"/>
                          </a:lnTo>
                          <a:lnTo>
                            <a:pt x="70" y="0"/>
                          </a:lnTo>
                          <a:lnTo>
                            <a:pt x="73" y="12"/>
                          </a:lnTo>
                        </a:path>
                      </a:pathLst>
                    </a:custGeom>
                    <a:solidFill>
                      <a:srgbClr val="9F9F9F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</p:grpSp>
          </p:grpSp>
          <p:grpSp>
            <p:nvGrpSpPr>
              <p:cNvPr id="52257" name="Group 33"/>
              <p:cNvGrpSpPr>
                <a:grpSpLocks/>
              </p:cNvGrpSpPr>
              <p:nvPr/>
            </p:nvGrpSpPr>
            <p:grpSpPr bwMode="auto">
              <a:xfrm>
                <a:off x="2549" y="706"/>
                <a:ext cx="326" cy="528"/>
                <a:chOff x="2549" y="706"/>
                <a:chExt cx="326" cy="528"/>
              </a:xfrm>
            </p:grpSpPr>
            <p:sp>
              <p:nvSpPr>
                <p:cNvPr id="52258" name="Freeform 34"/>
                <p:cNvSpPr>
                  <a:spLocks/>
                </p:cNvSpPr>
                <p:nvPr/>
              </p:nvSpPr>
              <p:spPr bwMode="auto">
                <a:xfrm>
                  <a:off x="2549" y="706"/>
                  <a:ext cx="326" cy="528"/>
                </a:xfrm>
                <a:custGeom>
                  <a:avLst/>
                  <a:gdLst>
                    <a:gd name="T0" fmla="*/ 297 w 326"/>
                    <a:gd name="T1" fmla="*/ 489 h 528"/>
                    <a:gd name="T2" fmla="*/ 306 w 326"/>
                    <a:gd name="T3" fmla="*/ 381 h 528"/>
                    <a:gd name="T4" fmla="*/ 283 w 326"/>
                    <a:gd name="T5" fmla="*/ 286 h 528"/>
                    <a:gd name="T6" fmla="*/ 294 w 326"/>
                    <a:gd name="T7" fmla="*/ 227 h 528"/>
                    <a:gd name="T8" fmla="*/ 298 w 326"/>
                    <a:gd name="T9" fmla="*/ 170 h 528"/>
                    <a:gd name="T10" fmla="*/ 292 w 326"/>
                    <a:gd name="T11" fmla="*/ 118 h 528"/>
                    <a:gd name="T12" fmla="*/ 269 w 326"/>
                    <a:gd name="T13" fmla="*/ 58 h 528"/>
                    <a:gd name="T14" fmla="*/ 231 w 326"/>
                    <a:gd name="T15" fmla="*/ 21 h 528"/>
                    <a:gd name="T16" fmla="*/ 206 w 326"/>
                    <a:gd name="T17" fmla="*/ 9 h 528"/>
                    <a:gd name="T18" fmla="*/ 169 w 326"/>
                    <a:gd name="T19" fmla="*/ 1 h 528"/>
                    <a:gd name="T20" fmla="*/ 141 w 326"/>
                    <a:gd name="T21" fmla="*/ 1 h 528"/>
                    <a:gd name="T22" fmla="*/ 115 w 326"/>
                    <a:gd name="T23" fmla="*/ 3 h 528"/>
                    <a:gd name="T24" fmla="*/ 89 w 326"/>
                    <a:gd name="T25" fmla="*/ 12 h 528"/>
                    <a:gd name="T26" fmla="*/ 68 w 326"/>
                    <a:gd name="T27" fmla="*/ 26 h 528"/>
                    <a:gd name="T28" fmla="*/ 47 w 326"/>
                    <a:gd name="T29" fmla="*/ 44 h 528"/>
                    <a:gd name="T30" fmla="*/ 29 w 326"/>
                    <a:gd name="T31" fmla="*/ 74 h 528"/>
                    <a:gd name="T32" fmla="*/ 15 w 326"/>
                    <a:gd name="T33" fmla="*/ 104 h 528"/>
                    <a:gd name="T34" fmla="*/ 3 w 326"/>
                    <a:gd name="T35" fmla="*/ 155 h 528"/>
                    <a:gd name="T36" fmla="*/ 0 w 326"/>
                    <a:gd name="T37" fmla="*/ 218 h 528"/>
                    <a:gd name="T38" fmla="*/ 60 w 326"/>
                    <a:gd name="T39" fmla="*/ 235 h 528"/>
                    <a:gd name="T40" fmla="*/ 68 w 326"/>
                    <a:gd name="T41" fmla="*/ 269 h 528"/>
                    <a:gd name="T42" fmla="*/ 77 w 326"/>
                    <a:gd name="T43" fmla="*/ 293 h 528"/>
                    <a:gd name="T44" fmla="*/ 92 w 326"/>
                    <a:gd name="T45" fmla="*/ 318 h 528"/>
                    <a:gd name="T46" fmla="*/ 114 w 326"/>
                    <a:gd name="T47" fmla="*/ 338 h 528"/>
                    <a:gd name="T48" fmla="*/ 129 w 326"/>
                    <a:gd name="T49" fmla="*/ 347 h 528"/>
                    <a:gd name="T50" fmla="*/ 149 w 326"/>
                    <a:gd name="T51" fmla="*/ 350 h 528"/>
                    <a:gd name="T52" fmla="*/ 169 w 326"/>
                    <a:gd name="T53" fmla="*/ 346 h 528"/>
                    <a:gd name="T54" fmla="*/ 191 w 326"/>
                    <a:gd name="T55" fmla="*/ 335 h 528"/>
                    <a:gd name="T56" fmla="*/ 214 w 326"/>
                    <a:gd name="T57" fmla="*/ 312 h 528"/>
                    <a:gd name="T58" fmla="*/ 225 w 326"/>
                    <a:gd name="T59" fmla="*/ 293 h 528"/>
                    <a:gd name="T60" fmla="*/ 234 w 326"/>
                    <a:gd name="T61" fmla="*/ 256 h 528"/>
                    <a:gd name="T62" fmla="*/ 240 w 326"/>
                    <a:gd name="T63" fmla="*/ 218 h 528"/>
                    <a:gd name="T64" fmla="*/ 242 w 326"/>
                    <a:gd name="T65" fmla="*/ 183 h 528"/>
                    <a:gd name="T66" fmla="*/ 240 w 326"/>
                    <a:gd name="T67" fmla="*/ 155 h 528"/>
                    <a:gd name="T68" fmla="*/ 234 w 326"/>
                    <a:gd name="T69" fmla="*/ 124 h 528"/>
                    <a:gd name="T70" fmla="*/ 223 w 326"/>
                    <a:gd name="T71" fmla="*/ 97 h 528"/>
                    <a:gd name="T72" fmla="*/ 205 w 326"/>
                    <a:gd name="T73" fmla="*/ 75 h 528"/>
                    <a:gd name="T74" fmla="*/ 178 w 326"/>
                    <a:gd name="T75" fmla="*/ 60 h 528"/>
                    <a:gd name="T76" fmla="*/ 158 w 326"/>
                    <a:gd name="T77" fmla="*/ 57 h 528"/>
                    <a:gd name="T78" fmla="*/ 137 w 326"/>
                    <a:gd name="T79" fmla="*/ 57 h 528"/>
                    <a:gd name="T80" fmla="*/ 121 w 326"/>
                    <a:gd name="T81" fmla="*/ 60 h 528"/>
                    <a:gd name="T82" fmla="*/ 103 w 326"/>
                    <a:gd name="T83" fmla="*/ 72 h 528"/>
                    <a:gd name="T84" fmla="*/ 86 w 326"/>
                    <a:gd name="T85" fmla="*/ 89 h 528"/>
                    <a:gd name="T86" fmla="*/ 75 w 326"/>
                    <a:gd name="T87" fmla="*/ 110 h 528"/>
                    <a:gd name="T88" fmla="*/ 61 w 326"/>
                    <a:gd name="T89" fmla="*/ 158 h 528"/>
                    <a:gd name="T90" fmla="*/ 57 w 326"/>
                    <a:gd name="T91" fmla="*/ 201 h 528"/>
                    <a:gd name="T92" fmla="*/ 0 w 326"/>
                    <a:gd name="T93" fmla="*/ 218 h 528"/>
                    <a:gd name="T94" fmla="*/ 7 w 326"/>
                    <a:gd name="T95" fmla="*/ 263 h 528"/>
                    <a:gd name="T96" fmla="*/ 26 w 326"/>
                    <a:gd name="T97" fmla="*/ 315 h 528"/>
                    <a:gd name="T98" fmla="*/ 38 w 326"/>
                    <a:gd name="T99" fmla="*/ 342 h 528"/>
                    <a:gd name="T100" fmla="*/ 55 w 326"/>
                    <a:gd name="T101" fmla="*/ 366 h 528"/>
                    <a:gd name="T102" fmla="*/ 75 w 326"/>
                    <a:gd name="T103" fmla="*/ 382 h 528"/>
                    <a:gd name="T104" fmla="*/ 106 w 326"/>
                    <a:gd name="T105" fmla="*/ 399 h 528"/>
                    <a:gd name="T106" fmla="*/ 148 w 326"/>
                    <a:gd name="T107" fmla="*/ 407 h 528"/>
                    <a:gd name="T108" fmla="*/ 188 w 326"/>
                    <a:gd name="T109" fmla="*/ 398 h 528"/>
                    <a:gd name="T110" fmla="*/ 220 w 326"/>
                    <a:gd name="T111" fmla="*/ 379 h 528"/>
                    <a:gd name="T112" fmla="*/ 240 w 326"/>
                    <a:gd name="T113" fmla="*/ 366 h 528"/>
                    <a:gd name="T114" fmla="*/ 254 w 326"/>
                    <a:gd name="T115" fmla="*/ 375 h 528"/>
                    <a:gd name="T116" fmla="*/ 283 w 326"/>
                    <a:gd name="T117" fmla="*/ 527 h 52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326"/>
                    <a:gd name="T178" fmla="*/ 0 h 528"/>
                    <a:gd name="T179" fmla="*/ 326 w 326"/>
                    <a:gd name="T180" fmla="*/ 528 h 52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326" h="528">
                      <a:moveTo>
                        <a:pt x="283" y="527"/>
                      </a:moveTo>
                      <a:lnTo>
                        <a:pt x="297" y="489"/>
                      </a:lnTo>
                      <a:lnTo>
                        <a:pt x="325" y="455"/>
                      </a:lnTo>
                      <a:lnTo>
                        <a:pt x="306" y="381"/>
                      </a:lnTo>
                      <a:lnTo>
                        <a:pt x="292" y="330"/>
                      </a:lnTo>
                      <a:lnTo>
                        <a:pt x="283" y="286"/>
                      </a:lnTo>
                      <a:lnTo>
                        <a:pt x="286" y="256"/>
                      </a:lnTo>
                      <a:lnTo>
                        <a:pt x="294" y="227"/>
                      </a:lnTo>
                      <a:lnTo>
                        <a:pt x="297" y="200"/>
                      </a:lnTo>
                      <a:lnTo>
                        <a:pt x="298" y="170"/>
                      </a:lnTo>
                      <a:lnTo>
                        <a:pt x="295" y="143"/>
                      </a:lnTo>
                      <a:lnTo>
                        <a:pt x="292" y="118"/>
                      </a:lnTo>
                      <a:lnTo>
                        <a:pt x="282" y="87"/>
                      </a:lnTo>
                      <a:lnTo>
                        <a:pt x="269" y="58"/>
                      </a:lnTo>
                      <a:lnTo>
                        <a:pt x="251" y="38"/>
                      </a:lnTo>
                      <a:lnTo>
                        <a:pt x="231" y="21"/>
                      </a:lnTo>
                      <a:lnTo>
                        <a:pt x="220" y="15"/>
                      </a:lnTo>
                      <a:lnTo>
                        <a:pt x="206" y="9"/>
                      </a:lnTo>
                      <a:lnTo>
                        <a:pt x="183" y="3"/>
                      </a:lnTo>
                      <a:lnTo>
                        <a:pt x="169" y="1"/>
                      </a:lnTo>
                      <a:lnTo>
                        <a:pt x="155" y="0"/>
                      </a:lnTo>
                      <a:lnTo>
                        <a:pt x="141" y="1"/>
                      </a:lnTo>
                      <a:lnTo>
                        <a:pt x="129" y="1"/>
                      </a:lnTo>
                      <a:lnTo>
                        <a:pt x="115" y="3"/>
                      </a:lnTo>
                      <a:lnTo>
                        <a:pt x="103" y="7"/>
                      </a:lnTo>
                      <a:lnTo>
                        <a:pt x="89" y="12"/>
                      </a:lnTo>
                      <a:lnTo>
                        <a:pt x="78" y="18"/>
                      </a:lnTo>
                      <a:lnTo>
                        <a:pt x="68" y="26"/>
                      </a:lnTo>
                      <a:lnTo>
                        <a:pt x="60" y="32"/>
                      </a:lnTo>
                      <a:lnTo>
                        <a:pt x="47" y="44"/>
                      </a:lnTo>
                      <a:lnTo>
                        <a:pt x="38" y="60"/>
                      </a:lnTo>
                      <a:lnTo>
                        <a:pt x="29" y="74"/>
                      </a:lnTo>
                      <a:lnTo>
                        <a:pt x="23" y="87"/>
                      </a:lnTo>
                      <a:lnTo>
                        <a:pt x="15" y="104"/>
                      </a:lnTo>
                      <a:lnTo>
                        <a:pt x="11" y="120"/>
                      </a:lnTo>
                      <a:lnTo>
                        <a:pt x="3" y="155"/>
                      </a:lnTo>
                      <a:lnTo>
                        <a:pt x="0" y="200"/>
                      </a:lnTo>
                      <a:lnTo>
                        <a:pt x="0" y="218"/>
                      </a:lnTo>
                      <a:lnTo>
                        <a:pt x="57" y="218"/>
                      </a:lnTo>
                      <a:lnTo>
                        <a:pt x="60" y="235"/>
                      </a:lnTo>
                      <a:lnTo>
                        <a:pt x="64" y="256"/>
                      </a:lnTo>
                      <a:lnTo>
                        <a:pt x="68" y="269"/>
                      </a:lnTo>
                      <a:lnTo>
                        <a:pt x="72" y="279"/>
                      </a:lnTo>
                      <a:lnTo>
                        <a:pt x="77" y="293"/>
                      </a:lnTo>
                      <a:lnTo>
                        <a:pt x="83" y="306"/>
                      </a:lnTo>
                      <a:lnTo>
                        <a:pt x="92" y="318"/>
                      </a:lnTo>
                      <a:lnTo>
                        <a:pt x="101" y="330"/>
                      </a:lnTo>
                      <a:lnTo>
                        <a:pt x="114" y="338"/>
                      </a:lnTo>
                      <a:lnTo>
                        <a:pt x="121" y="344"/>
                      </a:lnTo>
                      <a:lnTo>
                        <a:pt x="129" y="347"/>
                      </a:lnTo>
                      <a:lnTo>
                        <a:pt x="137" y="350"/>
                      </a:lnTo>
                      <a:lnTo>
                        <a:pt x="149" y="350"/>
                      </a:lnTo>
                      <a:lnTo>
                        <a:pt x="160" y="349"/>
                      </a:lnTo>
                      <a:lnTo>
                        <a:pt x="169" y="346"/>
                      </a:lnTo>
                      <a:lnTo>
                        <a:pt x="178" y="341"/>
                      </a:lnTo>
                      <a:lnTo>
                        <a:pt x="191" y="335"/>
                      </a:lnTo>
                      <a:lnTo>
                        <a:pt x="205" y="324"/>
                      </a:lnTo>
                      <a:lnTo>
                        <a:pt x="214" y="312"/>
                      </a:lnTo>
                      <a:lnTo>
                        <a:pt x="218" y="303"/>
                      </a:lnTo>
                      <a:lnTo>
                        <a:pt x="225" y="293"/>
                      </a:lnTo>
                      <a:lnTo>
                        <a:pt x="231" y="276"/>
                      </a:lnTo>
                      <a:lnTo>
                        <a:pt x="234" y="256"/>
                      </a:lnTo>
                      <a:lnTo>
                        <a:pt x="237" y="238"/>
                      </a:lnTo>
                      <a:lnTo>
                        <a:pt x="240" y="218"/>
                      </a:lnTo>
                      <a:lnTo>
                        <a:pt x="240" y="200"/>
                      </a:lnTo>
                      <a:lnTo>
                        <a:pt x="242" y="183"/>
                      </a:lnTo>
                      <a:lnTo>
                        <a:pt x="240" y="167"/>
                      </a:lnTo>
                      <a:lnTo>
                        <a:pt x="240" y="155"/>
                      </a:lnTo>
                      <a:lnTo>
                        <a:pt x="237" y="141"/>
                      </a:lnTo>
                      <a:lnTo>
                        <a:pt x="234" y="124"/>
                      </a:lnTo>
                      <a:lnTo>
                        <a:pt x="229" y="109"/>
                      </a:lnTo>
                      <a:lnTo>
                        <a:pt x="223" y="97"/>
                      </a:lnTo>
                      <a:lnTo>
                        <a:pt x="215" y="86"/>
                      </a:lnTo>
                      <a:lnTo>
                        <a:pt x="205" y="75"/>
                      </a:lnTo>
                      <a:lnTo>
                        <a:pt x="192" y="67"/>
                      </a:lnTo>
                      <a:lnTo>
                        <a:pt x="178" y="60"/>
                      </a:lnTo>
                      <a:lnTo>
                        <a:pt x="171" y="58"/>
                      </a:lnTo>
                      <a:lnTo>
                        <a:pt x="158" y="57"/>
                      </a:lnTo>
                      <a:lnTo>
                        <a:pt x="148" y="57"/>
                      </a:lnTo>
                      <a:lnTo>
                        <a:pt x="137" y="57"/>
                      </a:lnTo>
                      <a:lnTo>
                        <a:pt x="131" y="57"/>
                      </a:lnTo>
                      <a:lnTo>
                        <a:pt x="121" y="60"/>
                      </a:lnTo>
                      <a:lnTo>
                        <a:pt x="114" y="64"/>
                      </a:lnTo>
                      <a:lnTo>
                        <a:pt x="103" y="72"/>
                      </a:lnTo>
                      <a:lnTo>
                        <a:pt x="94" y="80"/>
                      </a:lnTo>
                      <a:lnTo>
                        <a:pt x="86" y="89"/>
                      </a:lnTo>
                      <a:lnTo>
                        <a:pt x="80" y="97"/>
                      </a:lnTo>
                      <a:lnTo>
                        <a:pt x="75" y="110"/>
                      </a:lnTo>
                      <a:lnTo>
                        <a:pt x="66" y="135"/>
                      </a:lnTo>
                      <a:lnTo>
                        <a:pt x="61" y="158"/>
                      </a:lnTo>
                      <a:lnTo>
                        <a:pt x="58" y="178"/>
                      </a:lnTo>
                      <a:lnTo>
                        <a:pt x="57" y="201"/>
                      </a:lnTo>
                      <a:lnTo>
                        <a:pt x="57" y="218"/>
                      </a:lnTo>
                      <a:lnTo>
                        <a:pt x="0" y="218"/>
                      </a:lnTo>
                      <a:lnTo>
                        <a:pt x="3" y="235"/>
                      </a:lnTo>
                      <a:lnTo>
                        <a:pt x="7" y="263"/>
                      </a:lnTo>
                      <a:lnTo>
                        <a:pt x="17" y="293"/>
                      </a:lnTo>
                      <a:lnTo>
                        <a:pt x="26" y="315"/>
                      </a:lnTo>
                      <a:lnTo>
                        <a:pt x="31" y="327"/>
                      </a:lnTo>
                      <a:lnTo>
                        <a:pt x="38" y="342"/>
                      </a:lnTo>
                      <a:lnTo>
                        <a:pt x="46" y="355"/>
                      </a:lnTo>
                      <a:lnTo>
                        <a:pt x="55" y="366"/>
                      </a:lnTo>
                      <a:lnTo>
                        <a:pt x="63" y="373"/>
                      </a:lnTo>
                      <a:lnTo>
                        <a:pt x="75" y="382"/>
                      </a:lnTo>
                      <a:lnTo>
                        <a:pt x="89" y="392"/>
                      </a:lnTo>
                      <a:lnTo>
                        <a:pt x="106" y="399"/>
                      </a:lnTo>
                      <a:lnTo>
                        <a:pt x="128" y="404"/>
                      </a:lnTo>
                      <a:lnTo>
                        <a:pt x="148" y="407"/>
                      </a:lnTo>
                      <a:lnTo>
                        <a:pt x="168" y="404"/>
                      </a:lnTo>
                      <a:lnTo>
                        <a:pt x="188" y="398"/>
                      </a:lnTo>
                      <a:lnTo>
                        <a:pt x="205" y="389"/>
                      </a:lnTo>
                      <a:lnTo>
                        <a:pt x="220" y="379"/>
                      </a:lnTo>
                      <a:lnTo>
                        <a:pt x="234" y="369"/>
                      </a:lnTo>
                      <a:lnTo>
                        <a:pt x="240" y="366"/>
                      </a:lnTo>
                      <a:lnTo>
                        <a:pt x="249" y="369"/>
                      </a:lnTo>
                      <a:lnTo>
                        <a:pt x="254" y="375"/>
                      </a:lnTo>
                      <a:lnTo>
                        <a:pt x="258" y="387"/>
                      </a:lnTo>
                      <a:lnTo>
                        <a:pt x="283" y="527"/>
                      </a:lnTo>
                    </a:path>
                  </a:pathLst>
                </a:custGeom>
                <a:solidFill>
                  <a:srgbClr val="3F3F3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2259" name="Freeform 35"/>
                <p:cNvSpPr>
                  <a:spLocks/>
                </p:cNvSpPr>
                <p:nvPr/>
              </p:nvSpPr>
              <p:spPr bwMode="auto">
                <a:xfrm>
                  <a:off x="2580" y="932"/>
                  <a:ext cx="71" cy="139"/>
                </a:xfrm>
                <a:custGeom>
                  <a:avLst/>
                  <a:gdLst>
                    <a:gd name="T0" fmla="*/ 70 w 71"/>
                    <a:gd name="T1" fmla="*/ 138 h 139"/>
                    <a:gd name="T2" fmla="*/ 52 w 71"/>
                    <a:gd name="T3" fmla="*/ 123 h 139"/>
                    <a:gd name="T4" fmla="*/ 37 w 71"/>
                    <a:gd name="T5" fmla="*/ 103 h 139"/>
                    <a:gd name="T6" fmla="*/ 23 w 71"/>
                    <a:gd name="T7" fmla="*/ 81 h 139"/>
                    <a:gd name="T8" fmla="*/ 13 w 71"/>
                    <a:gd name="T9" fmla="*/ 57 h 139"/>
                    <a:gd name="T10" fmla="*/ 6 w 71"/>
                    <a:gd name="T11" fmla="*/ 27 h 139"/>
                    <a:gd name="T12" fmla="*/ 0 w 71"/>
                    <a:gd name="T13" fmla="*/ 0 h 13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1"/>
                    <a:gd name="T22" fmla="*/ 0 h 139"/>
                    <a:gd name="T23" fmla="*/ 71 w 71"/>
                    <a:gd name="T24" fmla="*/ 139 h 13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1" h="139">
                      <a:moveTo>
                        <a:pt x="70" y="138"/>
                      </a:moveTo>
                      <a:lnTo>
                        <a:pt x="52" y="123"/>
                      </a:lnTo>
                      <a:lnTo>
                        <a:pt x="37" y="103"/>
                      </a:lnTo>
                      <a:lnTo>
                        <a:pt x="23" y="81"/>
                      </a:lnTo>
                      <a:lnTo>
                        <a:pt x="13" y="57"/>
                      </a:lnTo>
                      <a:lnTo>
                        <a:pt x="6" y="2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80808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2260" name="Freeform 36"/>
                <p:cNvSpPr>
                  <a:spLocks/>
                </p:cNvSpPr>
                <p:nvPr/>
              </p:nvSpPr>
              <p:spPr bwMode="auto">
                <a:xfrm>
                  <a:off x="2803" y="783"/>
                  <a:ext cx="52" cy="368"/>
                </a:xfrm>
                <a:custGeom>
                  <a:avLst/>
                  <a:gdLst>
                    <a:gd name="T0" fmla="*/ 51 w 52"/>
                    <a:gd name="T1" fmla="*/ 367 h 368"/>
                    <a:gd name="T2" fmla="*/ 21 w 52"/>
                    <a:gd name="T3" fmla="*/ 250 h 368"/>
                    <a:gd name="T4" fmla="*/ 12 w 52"/>
                    <a:gd name="T5" fmla="*/ 213 h 368"/>
                    <a:gd name="T6" fmla="*/ 9 w 52"/>
                    <a:gd name="T7" fmla="*/ 189 h 368"/>
                    <a:gd name="T8" fmla="*/ 15 w 52"/>
                    <a:gd name="T9" fmla="*/ 164 h 368"/>
                    <a:gd name="T10" fmla="*/ 23 w 52"/>
                    <a:gd name="T11" fmla="*/ 133 h 368"/>
                    <a:gd name="T12" fmla="*/ 26 w 52"/>
                    <a:gd name="T13" fmla="*/ 98 h 368"/>
                    <a:gd name="T14" fmla="*/ 21 w 52"/>
                    <a:gd name="T15" fmla="*/ 61 h 368"/>
                    <a:gd name="T16" fmla="*/ 12 w 52"/>
                    <a:gd name="T17" fmla="*/ 26 h 368"/>
                    <a:gd name="T18" fmla="*/ 0 w 52"/>
                    <a:gd name="T19" fmla="*/ 0 h 36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"/>
                    <a:gd name="T31" fmla="*/ 0 h 368"/>
                    <a:gd name="T32" fmla="*/ 52 w 52"/>
                    <a:gd name="T33" fmla="*/ 368 h 36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" h="368">
                      <a:moveTo>
                        <a:pt x="51" y="367"/>
                      </a:moveTo>
                      <a:lnTo>
                        <a:pt x="21" y="250"/>
                      </a:lnTo>
                      <a:lnTo>
                        <a:pt x="12" y="213"/>
                      </a:lnTo>
                      <a:lnTo>
                        <a:pt x="9" y="189"/>
                      </a:lnTo>
                      <a:lnTo>
                        <a:pt x="15" y="164"/>
                      </a:lnTo>
                      <a:lnTo>
                        <a:pt x="23" y="133"/>
                      </a:lnTo>
                      <a:lnTo>
                        <a:pt x="26" y="98"/>
                      </a:lnTo>
                      <a:lnTo>
                        <a:pt x="21" y="61"/>
                      </a:lnTo>
                      <a:lnTo>
                        <a:pt x="12" y="2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C0C0C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52261" name="Group 37"/>
              <p:cNvGrpSpPr>
                <a:grpSpLocks/>
              </p:cNvGrpSpPr>
              <p:nvPr/>
            </p:nvGrpSpPr>
            <p:grpSpPr bwMode="auto">
              <a:xfrm>
                <a:off x="2944" y="638"/>
                <a:ext cx="296" cy="588"/>
                <a:chOff x="2944" y="638"/>
                <a:chExt cx="296" cy="588"/>
              </a:xfrm>
            </p:grpSpPr>
            <p:sp>
              <p:nvSpPr>
                <p:cNvPr id="52262" name="Freeform 38"/>
                <p:cNvSpPr>
                  <a:spLocks/>
                </p:cNvSpPr>
                <p:nvPr/>
              </p:nvSpPr>
              <p:spPr bwMode="auto">
                <a:xfrm>
                  <a:off x="2944" y="638"/>
                  <a:ext cx="296" cy="588"/>
                </a:xfrm>
                <a:custGeom>
                  <a:avLst/>
                  <a:gdLst>
                    <a:gd name="T0" fmla="*/ 13 w 296"/>
                    <a:gd name="T1" fmla="*/ 487 h 588"/>
                    <a:gd name="T2" fmla="*/ 0 w 296"/>
                    <a:gd name="T3" fmla="*/ 288 h 588"/>
                    <a:gd name="T4" fmla="*/ 8 w 296"/>
                    <a:gd name="T5" fmla="*/ 75 h 588"/>
                    <a:gd name="T6" fmla="*/ 21 w 296"/>
                    <a:gd name="T7" fmla="*/ 31 h 588"/>
                    <a:gd name="T8" fmla="*/ 37 w 296"/>
                    <a:gd name="T9" fmla="*/ 14 h 588"/>
                    <a:gd name="T10" fmla="*/ 57 w 296"/>
                    <a:gd name="T11" fmla="*/ 5 h 588"/>
                    <a:gd name="T12" fmla="*/ 84 w 296"/>
                    <a:gd name="T13" fmla="*/ 2 h 588"/>
                    <a:gd name="T14" fmla="*/ 107 w 296"/>
                    <a:gd name="T15" fmla="*/ 2 h 588"/>
                    <a:gd name="T16" fmla="*/ 138 w 296"/>
                    <a:gd name="T17" fmla="*/ 8 h 588"/>
                    <a:gd name="T18" fmla="*/ 173 w 296"/>
                    <a:gd name="T19" fmla="*/ 26 h 588"/>
                    <a:gd name="T20" fmla="*/ 208 w 296"/>
                    <a:gd name="T21" fmla="*/ 54 h 588"/>
                    <a:gd name="T22" fmla="*/ 244 w 296"/>
                    <a:gd name="T23" fmla="*/ 97 h 588"/>
                    <a:gd name="T24" fmla="*/ 273 w 296"/>
                    <a:gd name="T25" fmla="*/ 145 h 588"/>
                    <a:gd name="T26" fmla="*/ 292 w 296"/>
                    <a:gd name="T27" fmla="*/ 214 h 588"/>
                    <a:gd name="T28" fmla="*/ 295 w 296"/>
                    <a:gd name="T29" fmla="*/ 268 h 588"/>
                    <a:gd name="T30" fmla="*/ 235 w 296"/>
                    <a:gd name="T31" fmla="*/ 288 h 588"/>
                    <a:gd name="T32" fmla="*/ 227 w 296"/>
                    <a:gd name="T33" fmla="*/ 352 h 588"/>
                    <a:gd name="T34" fmla="*/ 208 w 296"/>
                    <a:gd name="T35" fmla="*/ 410 h 588"/>
                    <a:gd name="T36" fmla="*/ 182 w 296"/>
                    <a:gd name="T37" fmla="*/ 438 h 588"/>
                    <a:gd name="T38" fmla="*/ 144 w 296"/>
                    <a:gd name="T39" fmla="*/ 455 h 588"/>
                    <a:gd name="T40" fmla="*/ 105 w 296"/>
                    <a:gd name="T41" fmla="*/ 457 h 588"/>
                    <a:gd name="T42" fmla="*/ 71 w 296"/>
                    <a:gd name="T43" fmla="*/ 443 h 588"/>
                    <a:gd name="T44" fmla="*/ 57 w 296"/>
                    <a:gd name="T45" fmla="*/ 414 h 588"/>
                    <a:gd name="T46" fmla="*/ 53 w 296"/>
                    <a:gd name="T47" fmla="*/ 380 h 588"/>
                    <a:gd name="T48" fmla="*/ 47 w 296"/>
                    <a:gd name="T49" fmla="*/ 291 h 588"/>
                    <a:gd name="T50" fmla="*/ 47 w 296"/>
                    <a:gd name="T51" fmla="*/ 171 h 588"/>
                    <a:gd name="T52" fmla="*/ 51 w 296"/>
                    <a:gd name="T53" fmla="*/ 122 h 588"/>
                    <a:gd name="T54" fmla="*/ 59 w 296"/>
                    <a:gd name="T55" fmla="*/ 94 h 588"/>
                    <a:gd name="T56" fmla="*/ 73 w 296"/>
                    <a:gd name="T57" fmla="*/ 82 h 588"/>
                    <a:gd name="T58" fmla="*/ 98 w 296"/>
                    <a:gd name="T59" fmla="*/ 75 h 588"/>
                    <a:gd name="T60" fmla="*/ 119 w 296"/>
                    <a:gd name="T61" fmla="*/ 77 h 588"/>
                    <a:gd name="T62" fmla="*/ 148 w 296"/>
                    <a:gd name="T63" fmla="*/ 85 h 588"/>
                    <a:gd name="T64" fmla="*/ 188 w 296"/>
                    <a:gd name="T65" fmla="*/ 117 h 588"/>
                    <a:gd name="T66" fmla="*/ 225 w 296"/>
                    <a:gd name="T67" fmla="*/ 171 h 588"/>
                    <a:gd name="T68" fmla="*/ 238 w 296"/>
                    <a:gd name="T69" fmla="*/ 240 h 588"/>
                    <a:gd name="T70" fmla="*/ 295 w 296"/>
                    <a:gd name="T71" fmla="*/ 268 h 588"/>
                    <a:gd name="T72" fmla="*/ 288 w 296"/>
                    <a:gd name="T73" fmla="*/ 324 h 588"/>
                    <a:gd name="T74" fmla="*/ 275 w 296"/>
                    <a:gd name="T75" fmla="*/ 397 h 588"/>
                    <a:gd name="T76" fmla="*/ 250 w 296"/>
                    <a:gd name="T77" fmla="*/ 452 h 588"/>
                    <a:gd name="T78" fmla="*/ 213 w 296"/>
                    <a:gd name="T79" fmla="*/ 493 h 588"/>
                    <a:gd name="T80" fmla="*/ 178 w 296"/>
                    <a:gd name="T81" fmla="*/ 512 h 588"/>
                    <a:gd name="T82" fmla="*/ 128 w 296"/>
                    <a:gd name="T83" fmla="*/ 518 h 588"/>
                    <a:gd name="T84" fmla="*/ 94 w 296"/>
                    <a:gd name="T85" fmla="*/ 524 h 588"/>
                    <a:gd name="T86" fmla="*/ 74 w 296"/>
                    <a:gd name="T87" fmla="*/ 544 h 588"/>
                    <a:gd name="T88" fmla="*/ 56 w 296"/>
                    <a:gd name="T89" fmla="*/ 587 h 588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96"/>
                    <a:gd name="T136" fmla="*/ 0 h 588"/>
                    <a:gd name="T137" fmla="*/ 296 w 296"/>
                    <a:gd name="T138" fmla="*/ 588 h 588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96" h="588">
                      <a:moveTo>
                        <a:pt x="56" y="587"/>
                      </a:moveTo>
                      <a:lnTo>
                        <a:pt x="13" y="487"/>
                      </a:lnTo>
                      <a:lnTo>
                        <a:pt x="2" y="401"/>
                      </a:lnTo>
                      <a:lnTo>
                        <a:pt x="0" y="288"/>
                      </a:lnTo>
                      <a:lnTo>
                        <a:pt x="0" y="186"/>
                      </a:lnTo>
                      <a:lnTo>
                        <a:pt x="8" y="75"/>
                      </a:lnTo>
                      <a:lnTo>
                        <a:pt x="13" y="46"/>
                      </a:lnTo>
                      <a:lnTo>
                        <a:pt x="21" y="31"/>
                      </a:lnTo>
                      <a:lnTo>
                        <a:pt x="27" y="22"/>
                      </a:lnTo>
                      <a:lnTo>
                        <a:pt x="37" y="14"/>
                      </a:lnTo>
                      <a:lnTo>
                        <a:pt x="44" y="9"/>
                      </a:lnTo>
                      <a:lnTo>
                        <a:pt x="57" y="5"/>
                      </a:lnTo>
                      <a:lnTo>
                        <a:pt x="70" y="3"/>
                      </a:lnTo>
                      <a:lnTo>
                        <a:pt x="84" y="2"/>
                      </a:lnTo>
                      <a:lnTo>
                        <a:pt x="96" y="0"/>
                      </a:lnTo>
                      <a:lnTo>
                        <a:pt x="107" y="2"/>
                      </a:lnTo>
                      <a:lnTo>
                        <a:pt x="122" y="3"/>
                      </a:lnTo>
                      <a:lnTo>
                        <a:pt x="138" y="8"/>
                      </a:lnTo>
                      <a:lnTo>
                        <a:pt x="154" y="15"/>
                      </a:lnTo>
                      <a:lnTo>
                        <a:pt x="173" y="26"/>
                      </a:lnTo>
                      <a:lnTo>
                        <a:pt x="191" y="40"/>
                      </a:lnTo>
                      <a:lnTo>
                        <a:pt x="208" y="54"/>
                      </a:lnTo>
                      <a:lnTo>
                        <a:pt x="227" y="74"/>
                      </a:lnTo>
                      <a:lnTo>
                        <a:pt x="244" y="97"/>
                      </a:lnTo>
                      <a:lnTo>
                        <a:pt x="261" y="118"/>
                      </a:lnTo>
                      <a:lnTo>
                        <a:pt x="273" y="145"/>
                      </a:lnTo>
                      <a:lnTo>
                        <a:pt x="284" y="175"/>
                      </a:lnTo>
                      <a:lnTo>
                        <a:pt x="292" y="214"/>
                      </a:lnTo>
                      <a:lnTo>
                        <a:pt x="295" y="252"/>
                      </a:lnTo>
                      <a:lnTo>
                        <a:pt x="295" y="268"/>
                      </a:lnTo>
                      <a:lnTo>
                        <a:pt x="238" y="268"/>
                      </a:lnTo>
                      <a:lnTo>
                        <a:pt x="235" y="288"/>
                      </a:lnTo>
                      <a:lnTo>
                        <a:pt x="231" y="318"/>
                      </a:lnTo>
                      <a:lnTo>
                        <a:pt x="227" y="352"/>
                      </a:lnTo>
                      <a:lnTo>
                        <a:pt x="218" y="387"/>
                      </a:lnTo>
                      <a:lnTo>
                        <a:pt x="208" y="410"/>
                      </a:lnTo>
                      <a:lnTo>
                        <a:pt x="196" y="429"/>
                      </a:lnTo>
                      <a:lnTo>
                        <a:pt x="182" y="438"/>
                      </a:lnTo>
                      <a:lnTo>
                        <a:pt x="167" y="449"/>
                      </a:lnTo>
                      <a:lnTo>
                        <a:pt x="144" y="455"/>
                      </a:lnTo>
                      <a:lnTo>
                        <a:pt x="125" y="457"/>
                      </a:lnTo>
                      <a:lnTo>
                        <a:pt x="105" y="457"/>
                      </a:lnTo>
                      <a:lnTo>
                        <a:pt x="87" y="452"/>
                      </a:lnTo>
                      <a:lnTo>
                        <a:pt x="71" y="443"/>
                      </a:lnTo>
                      <a:lnTo>
                        <a:pt x="61" y="430"/>
                      </a:lnTo>
                      <a:lnTo>
                        <a:pt x="57" y="414"/>
                      </a:lnTo>
                      <a:lnTo>
                        <a:pt x="54" y="395"/>
                      </a:lnTo>
                      <a:lnTo>
                        <a:pt x="53" y="380"/>
                      </a:lnTo>
                      <a:lnTo>
                        <a:pt x="48" y="340"/>
                      </a:lnTo>
                      <a:lnTo>
                        <a:pt x="47" y="291"/>
                      </a:lnTo>
                      <a:lnTo>
                        <a:pt x="45" y="226"/>
                      </a:lnTo>
                      <a:lnTo>
                        <a:pt x="47" y="171"/>
                      </a:lnTo>
                      <a:lnTo>
                        <a:pt x="48" y="146"/>
                      </a:lnTo>
                      <a:lnTo>
                        <a:pt x="51" y="122"/>
                      </a:lnTo>
                      <a:lnTo>
                        <a:pt x="54" y="109"/>
                      </a:lnTo>
                      <a:lnTo>
                        <a:pt x="59" y="94"/>
                      </a:lnTo>
                      <a:lnTo>
                        <a:pt x="67" y="85"/>
                      </a:lnTo>
                      <a:lnTo>
                        <a:pt x="73" y="82"/>
                      </a:lnTo>
                      <a:lnTo>
                        <a:pt x="81" y="78"/>
                      </a:lnTo>
                      <a:lnTo>
                        <a:pt x="98" y="75"/>
                      </a:lnTo>
                      <a:lnTo>
                        <a:pt x="110" y="75"/>
                      </a:lnTo>
                      <a:lnTo>
                        <a:pt x="119" y="77"/>
                      </a:lnTo>
                      <a:lnTo>
                        <a:pt x="136" y="80"/>
                      </a:lnTo>
                      <a:lnTo>
                        <a:pt x="148" y="85"/>
                      </a:lnTo>
                      <a:lnTo>
                        <a:pt x="168" y="100"/>
                      </a:lnTo>
                      <a:lnTo>
                        <a:pt x="188" y="117"/>
                      </a:lnTo>
                      <a:lnTo>
                        <a:pt x="208" y="142"/>
                      </a:lnTo>
                      <a:lnTo>
                        <a:pt x="225" y="171"/>
                      </a:lnTo>
                      <a:lnTo>
                        <a:pt x="231" y="200"/>
                      </a:lnTo>
                      <a:lnTo>
                        <a:pt x="238" y="240"/>
                      </a:lnTo>
                      <a:lnTo>
                        <a:pt x="238" y="268"/>
                      </a:lnTo>
                      <a:lnTo>
                        <a:pt x="295" y="268"/>
                      </a:lnTo>
                      <a:lnTo>
                        <a:pt x="295" y="289"/>
                      </a:lnTo>
                      <a:lnTo>
                        <a:pt x="288" y="324"/>
                      </a:lnTo>
                      <a:lnTo>
                        <a:pt x="284" y="363"/>
                      </a:lnTo>
                      <a:lnTo>
                        <a:pt x="275" y="397"/>
                      </a:lnTo>
                      <a:lnTo>
                        <a:pt x="264" y="429"/>
                      </a:lnTo>
                      <a:lnTo>
                        <a:pt x="250" y="452"/>
                      </a:lnTo>
                      <a:lnTo>
                        <a:pt x="231" y="477"/>
                      </a:lnTo>
                      <a:lnTo>
                        <a:pt x="213" y="493"/>
                      </a:lnTo>
                      <a:lnTo>
                        <a:pt x="196" y="503"/>
                      </a:lnTo>
                      <a:lnTo>
                        <a:pt x="178" y="512"/>
                      </a:lnTo>
                      <a:lnTo>
                        <a:pt x="151" y="515"/>
                      </a:lnTo>
                      <a:lnTo>
                        <a:pt x="128" y="518"/>
                      </a:lnTo>
                      <a:lnTo>
                        <a:pt x="110" y="520"/>
                      </a:lnTo>
                      <a:lnTo>
                        <a:pt x="94" y="524"/>
                      </a:lnTo>
                      <a:lnTo>
                        <a:pt x="84" y="532"/>
                      </a:lnTo>
                      <a:lnTo>
                        <a:pt x="74" y="544"/>
                      </a:lnTo>
                      <a:lnTo>
                        <a:pt x="65" y="560"/>
                      </a:lnTo>
                      <a:lnTo>
                        <a:pt x="56" y="587"/>
                      </a:lnTo>
                    </a:path>
                  </a:pathLst>
                </a:custGeom>
                <a:solidFill>
                  <a:srgbClr val="3F3F3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2263" name="Freeform 39"/>
                <p:cNvSpPr>
                  <a:spLocks/>
                </p:cNvSpPr>
                <p:nvPr/>
              </p:nvSpPr>
              <p:spPr bwMode="auto">
                <a:xfrm>
                  <a:off x="2949" y="1067"/>
                  <a:ext cx="50" cy="155"/>
                </a:xfrm>
                <a:custGeom>
                  <a:avLst/>
                  <a:gdLst>
                    <a:gd name="T0" fmla="*/ 49 w 50"/>
                    <a:gd name="T1" fmla="*/ 154 h 155"/>
                    <a:gd name="T2" fmla="*/ 8 w 50"/>
                    <a:gd name="T3" fmla="*/ 57 h 155"/>
                    <a:gd name="T4" fmla="*/ 0 w 50"/>
                    <a:gd name="T5" fmla="*/ 0 h 155"/>
                    <a:gd name="T6" fmla="*/ 0 60000 65536"/>
                    <a:gd name="T7" fmla="*/ 0 60000 65536"/>
                    <a:gd name="T8" fmla="*/ 0 60000 65536"/>
                    <a:gd name="T9" fmla="*/ 0 w 50"/>
                    <a:gd name="T10" fmla="*/ 0 h 155"/>
                    <a:gd name="T11" fmla="*/ 50 w 50"/>
                    <a:gd name="T12" fmla="*/ 155 h 15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" h="155">
                      <a:moveTo>
                        <a:pt x="49" y="154"/>
                      </a:moveTo>
                      <a:lnTo>
                        <a:pt x="8" y="5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C0C0C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2264" name="Freeform 40"/>
                <p:cNvSpPr>
                  <a:spLocks/>
                </p:cNvSpPr>
                <p:nvPr/>
              </p:nvSpPr>
              <p:spPr bwMode="auto">
                <a:xfrm>
                  <a:off x="3102" y="729"/>
                  <a:ext cx="115" cy="397"/>
                </a:xfrm>
                <a:custGeom>
                  <a:avLst/>
                  <a:gdLst>
                    <a:gd name="T0" fmla="*/ 0 w 115"/>
                    <a:gd name="T1" fmla="*/ 396 h 397"/>
                    <a:gd name="T2" fmla="*/ 23 w 115"/>
                    <a:gd name="T3" fmla="*/ 389 h 397"/>
                    <a:gd name="T4" fmla="*/ 38 w 115"/>
                    <a:gd name="T5" fmla="*/ 378 h 397"/>
                    <a:gd name="T6" fmla="*/ 55 w 115"/>
                    <a:gd name="T7" fmla="*/ 366 h 397"/>
                    <a:gd name="T8" fmla="*/ 69 w 115"/>
                    <a:gd name="T9" fmla="*/ 350 h 397"/>
                    <a:gd name="T10" fmla="*/ 81 w 115"/>
                    <a:gd name="T11" fmla="*/ 333 h 397"/>
                    <a:gd name="T12" fmla="*/ 92 w 115"/>
                    <a:gd name="T13" fmla="*/ 304 h 397"/>
                    <a:gd name="T14" fmla="*/ 98 w 115"/>
                    <a:gd name="T15" fmla="*/ 281 h 397"/>
                    <a:gd name="T16" fmla="*/ 104 w 115"/>
                    <a:gd name="T17" fmla="*/ 247 h 397"/>
                    <a:gd name="T18" fmla="*/ 110 w 115"/>
                    <a:gd name="T19" fmla="*/ 209 h 397"/>
                    <a:gd name="T20" fmla="*/ 114 w 115"/>
                    <a:gd name="T21" fmla="*/ 167 h 397"/>
                    <a:gd name="T22" fmla="*/ 112 w 115"/>
                    <a:gd name="T23" fmla="*/ 129 h 397"/>
                    <a:gd name="T24" fmla="*/ 103 w 115"/>
                    <a:gd name="T25" fmla="*/ 86 h 397"/>
                    <a:gd name="T26" fmla="*/ 93 w 115"/>
                    <a:gd name="T27" fmla="*/ 61 h 397"/>
                    <a:gd name="T28" fmla="*/ 80 w 115"/>
                    <a:gd name="T29" fmla="*/ 37 h 397"/>
                    <a:gd name="T30" fmla="*/ 67 w 115"/>
                    <a:gd name="T31" fmla="*/ 20 h 397"/>
                    <a:gd name="T32" fmla="*/ 50 w 115"/>
                    <a:gd name="T33" fmla="*/ 0 h 39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5"/>
                    <a:gd name="T52" fmla="*/ 0 h 397"/>
                    <a:gd name="T53" fmla="*/ 115 w 115"/>
                    <a:gd name="T54" fmla="*/ 397 h 39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5" h="397">
                      <a:moveTo>
                        <a:pt x="0" y="396"/>
                      </a:moveTo>
                      <a:lnTo>
                        <a:pt x="23" y="389"/>
                      </a:lnTo>
                      <a:lnTo>
                        <a:pt x="38" y="378"/>
                      </a:lnTo>
                      <a:lnTo>
                        <a:pt x="55" y="366"/>
                      </a:lnTo>
                      <a:lnTo>
                        <a:pt x="69" y="350"/>
                      </a:lnTo>
                      <a:lnTo>
                        <a:pt x="81" y="333"/>
                      </a:lnTo>
                      <a:lnTo>
                        <a:pt x="92" y="304"/>
                      </a:lnTo>
                      <a:lnTo>
                        <a:pt x="98" y="281"/>
                      </a:lnTo>
                      <a:lnTo>
                        <a:pt x="104" y="247"/>
                      </a:lnTo>
                      <a:lnTo>
                        <a:pt x="110" y="209"/>
                      </a:lnTo>
                      <a:lnTo>
                        <a:pt x="114" y="167"/>
                      </a:lnTo>
                      <a:lnTo>
                        <a:pt x="112" y="129"/>
                      </a:lnTo>
                      <a:lnTo>
                        <a:pt x="103" y="86"/>
                      </a:lnTo>
                      <a:lnTo>
                        <a:pt x="93" y="61"/>
                      </a:lnTo>
                      <a:lnTo>
                        <a:pt x="80" y="37"/>
                      </a:lnTo>
                      <a:lnTo>
                        <a:pt x="67" y="20"/>
                      </a:lnTo>
                      <a:lnTo>
                        <a:pt x="50" y="0"/>
                      </a:lnTo>
                    </a:path>
                  </a:pathLst>
                </a:custGeom>
                <a:noFill/>
                <a:ln w="12700" cap="rnd">
                  <a:solidFill>
                    <a:srgbClr val="9F9F9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sp>
          <p:nvSpPr>
            <p:cNvPr id="66601" name="Rectangle 41"/>
            <p:cNvSpPr>
              <a:spLocks noChangeArrowheads="1"/>
            </p:cNvSpPr>
            <p:nvPr/>
          </p:nvSpPr>
          <p:spPr bwMode="auto">
            <a:xfrm>
              <a:off x="1953" y="1133"/>
              <a:ext cx="2043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32" tIns="46014" rIns="92032" bIns="46014">
              <a:spAutoFit/>
            </a:bodyPr>
            <a:lstStyle/>
            <a:p>
              <a:pPr algn="ctr" eaLnBrk="0" hangingPunct="0">
                <a:defRPr/>
              </a:pPr>
              <a:r>
                <a:rPr lang="pt-BR" sz="2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rPr>
                <a:t>Método       Científico</a:t>
              </a:r>
            </a:p>
            <a:p>
              <a:pPr algn="ctr" eaLnBrk="0" hangingPunct="0">
                <a:defRPr/>
              </a:pPr>
              <a:r>
                <a:rPr lang="pt-BR" sz="2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rPr>
                <a:t>( Galileu ~séc. XVII )</a:t>
              </a:r>
              <a:r>
                <a:rPr lang="pt-BR" sz="2400" b="1">
                  <a:solidFill>
                    <a:srgbClr val="00FFFF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rPr>
                <a:t> </a:t>
              </a:r>
            </a:p>
          </p:txBody>
        </p:sp>
      </p:grpSp>
      <p:grpSp>
        <p:nvGrpSpPr>
          <p:cNvPr id="52266" name="Group 42"/>
          <p:cNvGrpSpPr>
            <a:grpSpLocks/>
          </p:cNvGrpSpPr>
          <p:nvPr/>
        </p:nvGrpSpPr>
        <p:grpSpPr bwMode="auto">
          <a:xfrm>
            <a:off x="815975" y="5173663"/>
            <a:ext cx="7297738" cy="1066800"/>
            <a:chOff x="514" y="3259"/>
            <a:chExt cx="4597" cy="672"/>
          </a:xfrm>
        </p:grpSpPr>
        <p:sp>
          <p:nvSpPr>
            <p:cNvPr id="52267" name="AutoShape 43"/>
            <p:cNvSpPr>
              <a:spLocks noChangeArrowheads="1"/>
            </p:cNvSpPr>
            <p:nvPr/>
          </p:nvSpPr>
          <p:spPr bwMode="auto">
            <a:xfrm flipV="1">
              <a:off x="514" y="3259"/>
              <a:ext cx="4597" cy="637"/>
            </a:xfrm>
            <a:custGeom>
              <a:avLst/>
              <a:gdLst>
                <a:gd name="T0" fmla="*/ 3906 w 21600"/>
                <a:gd name="T1" fmla="*/ 319 h 21600"/>
                <a:gd name="T2" fmla="*/ 2299 w 21600"/>
                <a:gd name="T3" fmla="*/ 637 h 21600"/>
                <a:gd name="T4" fmla="*/ 691 w 21600"/>
                <a:gd name="T5" fmla="*/ 319 h 21600"/>
                <a:gd name="T6" fmla="*/ 2299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046 w 21600"/>
                <a:gd name="T13" fmla="*/ 5052 h 21600"/>
                <a:gd name="T14" fmla="*/ 16554 w 21600"/>
                <a:gd name="T15" fmla="*/ 1654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489" y="21600"/>
                  </a:lnTo>
                  <a:lnTo>
                    <a:pt x="1511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 useBgFill="1">
          <p:nvSpPr>
            <p:cNvPr id="52268" name="AutoShape 44"/>
            <p:cNvSpPr>
              <a:spLocks noChangeArrowheads="1"/>
            </p:cNvSpPr>
            <p:nvPr/>
          </p:nvSpPr>
          <p:spPr bwMode="auto">
            <a:xfrm>
              <a:off x="2235" y="3405"/>
              <a:ext cx="1260" cy="510"/>
            </a:xfrm>
            <a:prstGeom prst="triangle">
              <a:avLst>
                <a:gd name="adj" fmla="val 49995"/>
              </a:avLst>
            </a:prstGeom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2269" name="Line 45"/>
            <p:cNvSpPr>
              <a:spLocks noChangeShapeType="1"/>
            </p:cNvSpPr>
            <p:nvPr/>
          </p:nvSpPr>
          <p:spPr bwMode="auto">
            <a:xfrm>
              <a:off x="2835" y="3420"/>
              <a:ext cx="63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2270" name="Freeform 46"/>
            <p:cNvSpPr>
              <a:spLocks/>
            </p:cNvSpPr>
            <p:nvPr/>
          </p:nvSpPr>
          <p:spPr bwMode="auto">
            <a:xfrm>
              <a:off x="555" y="3405"/>
              <a:ext cx="2266" cy="526"/>
            </a:xfrm>
            <a:custGeom>
              <a:avLst/>
              <a:gdLst>
                <a:gd name="T0" fmla="*/ 2265 w 2266"/>
                <a:gd name="T1" fmla="*/ 0 h 526"/>
                <a:gd name="T2" fmla="*/ 2205 w 2266"/>
                <a:gd name="T3" fmla="*/ 45 h 526"/>
                <a:gd name="T4" fmla="*/ 2175 w 2266"/>
                <a:gd name="T5" fmla="*/ 90 h 526"/>
                <a:gd name="T6" fmla="*/ 2160 w 2266"/>
                <a:gd name="T7" fmla="*/ 135 h 526"/>
                <a:gd name="T8" fmla="*/ 2115 w 2266"/>
                <a:gd name="T9" fmla="*/ 150 h 526"/>
                <a:gd name="T10" fmla="*/ 2070 w 2266"/>
                <a:gd name="T11" fmla="*/ 195 h 526"/>
                <a:gd name="T12" fmla="*/ 2025 w 2266"/>
                <a:gd name="T13" fmla="*/ 210 h 526"/>
                <a:gd name="T14" fmla="*/ 1995 w 2266"/>
                <a:gd name="T15" fmla="*/ 255 h 526"/>
                <a:gd name="T16" fmla="*/ 1950 w 2266"/>
                <a:gd name="T17" fmla="*/ 270 h 526"/>
                <a:gd name="T18" fmla="*/ 1935 w 2266"/>
                <a:gd name="T19" fmla="*/ 315 h 526"/>
                <a:gd name="T20" fmla="*/ 1890 w 2266"/>
                <a:gd name="T21" fmla="*/ 330 h 526"/>
                <a:gd name="T22" fmla="*/ 1875 w 2266"/>
                <a:gd name="T23" fmla="*/ 375 h 526"/>
                <a:gd name="T24" fmla="*/ 1830 w 2266"/>
                <a:gd name="T25" fmla="*/ 390 h 526"/>
                <a:gd name="T26" fmla="*/ 1785 w 2266"/>
                <a:gd name="T27" fmla="*/ 420 h 526"/>
                <a:gd name="T28" fmla="*/ 1785 w 2266"/>
                <a:gd name="T29" fmla="*/ 465 h 526"/>
                <a:gd name="T30" fmla="*/ 1740 w 2266"/>
                <a:gd name="T31" fmla="*/ 480 h 526"/>
                <a:gd name="T32" fmla="*/ 1695 w 2266"/>
                <a:gd name="T33" fmla="*/ 480 h 526"/>
                <a:gd name="T34" fmla="*/ 1650 w 2266"/>
                <a:gd name="T35" fmla="*/ 480 h 526"/>
                <a:gd name="T36" fmla="*/ 1605 w 2266"/>
                <a:gd name="T37" fmla="*/ 480 h 526"/>
                <a:gd name="T38" fmla="*/ 1560 w 2266"/>
                <a:gd name="T39" fmla="*/ 480 h 526"/>
                <a:gd name="T40" fmla="*/ 1515 w 2266"/>
                <a:gd name="T41" fmla="*/ 495 h 526"/>
                <a:gd name="T42" fmla="*/ 1470 w 2266"/>
                <a:gd name="T43" fmla="*/ 495 h 526"/>
                <a:gd name="T44" fmla="*/ 1425 w 2266"/>
                <a:gd name="T45" fmla="*/ 495 h 526"/>
                <a:gd name="T46" fmla="*/ 1380 w 2266"/>
                <a:gd name="T47" fmla="*/ 510 h 526"/>
                <a:gd name="T48" fmla="*/ 1320 w 2266"/>
                <a:gd name="T49" fmla="*/ 510 h 526"/>
                <a:gd name="T50" fmla="*/ 1275 w 2266"/>
                <a:gd name="T51" fmla="*/ 510 h 526"/>
                <a:gd name="T52" fmla="*/ 1230 w 2266"/>
                <a:gd name="T53" fmla="*/ 510 h 526"/>
                <a:gd name="T54" fmla="*/ 1185 w 2266"/>
                <a:gd name="T55" fmla="*/ 510 h 526"/>
                <a:gd name="T56" fmla="*/ 1140 w 2266"/>
                <a:gd name="T57" fmla="*/ 480 h 526"/>
                <a:gd name="T58" fmla="*/ 1095 w 2266"/>
                <a:gd name="T59" fmla="*/ 465 h 526"/>
                <a:gd name="T60" fmla="*/ 1050 w 2266"/>
                <a:gd name="T61" fmla="*/ 465 h 526"/>
                <a:gd name="T62" fmla="*/ 1005 w 2266"/>
                <a:gd name="T63" fmla="*/ 465 h 526"/>
                <a:gd name="T64" fmla="*/ 960 w 2266"/>
                <a:gd name="T65" fmla="*/ 465 h 526"/>
                <a:gd name="T66" fmla="*/ 915 w 2266"/>
                <a:gd name="T67" fmla="*/ 465 h 526"/>
                <a:gd name="T68" fmla="*/ 870 w 2266"/>
                <a:gd name="T69" fmla="*/ 465 h 526"/>
                <a:gd name="T70" fmla="*/ 825 w 2266"/>
                <a:gd name="T71" fmla="*/ 465 h 526"/>
                <a:gd name="T72" fmla="*/ 780 w 2266"/>
                <a:gd name="T73" fmla="*/ 465 h 526"/>
                <a:gd name="T74" fmla="*/ 750 w 2266"/>
                <a:gd name="T75" fmla="*/ 510 h 526"/>
                <a:gd name="T76" fmla="*/ 705 w 2266"/>
                <a:gd name="T77" fmla="*/ 510 h 526"/>
                <a:gd name="T78" fmla="*/ 660 w 2266"/>
                <a:gd name="T79" fmla="*/ 510 h 526"/>
                <a:gd name="T80" fmla="*/ 615 w 2266"/>
                <a:gd name="T81" fmla="*/ 525 h 526"/>
                <a:gd name="T82" fmla="*/ 555 w 2266"/>
                <a:gd name="T83" fmla="*/ 525 h 526"/>
                <a:gd name="T84" fmla="*/ 510 w 2266"/>
                <a:gd name="T85" fmla="*/ 525 h 526"/>
                <a:gd name="T86" fmla="*/ 465 w 2266"/>
                <a:gd name="T87" fmla="*/ 525 h 526"/>
                <a:gd name="T88" fmla="*/ 420 w 2266"/>
                <a:gd name="T89" fmla="*/ 510 h 526"/>
                <a:gd name="T90" fmla="*/ 375 w 2266"/>
                <a:gd name="T91" fmla="*/ 495 h 526"/>
                <a:gd name="T92" fmla="*/ 330 w 2266"/>
                <a:gd name="T93" fmla="*/ 480 h 526"/>
                <a:gd name="T94" fmla="*/ 285 w 2266"/>
                <a:gd name="T95" fmla="*/ 480 h 526"/>
                <a:gd name="T96" fmla="*/ 240 w 2266"/>
                <a:gd name="T97" fmla="*/ 480 h 526"/>
                <a:gd name="T98" fmla="*/ 135 w 2266"/>
                <a:gd name="T99" fmla="*/ 480 h 526"/>
                <a:gd name="T100" fmla="*/ 45 w 2266"/>
                <a:gd name="T101" fmla="*/ 480 h 526"/>
                <a:gd name="T102" fmla="*/ 0 w 2266"/>
                <a:gd name="T103" fmla="*/ 480 h 526"/>
                <a:gd name="T104" fmla="*/ 15 w 2266"/>
                <a:gd name="T105" fmla="*/ 480 h 52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266"/>
                <a:gd name="T160" fmla="*/ 0 h 526"/>
                <a:gd name="T161" fmla="*/ 2266 w 2266"/>
                <a:gd name="T162" fmla="*/ 526 h 52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266" h="526">
                  <a:moveTo>
                    <a:pt x="2265" y="0"/>
                  </a:moveTo>
                  <a:lnTo>
                    <a:pt x="2205" y="45"/>
                  </a:lnTo>
                  <a:lnTo>
                    <a:pt x="2175" y="90"/>
                  </a:lnTo>
                  <a:lnTo>
                    <a:pt x="2160" y="135"/>
                  </a:lnTo>
                  <a:lnTo>
                    <a:pt x="2115" y="150"/>
                  </a:lnTo>
                  <a:lnTo>
                    <a:pt x="2070" y="195"/>
                  </a:lnTo>
                  <a:lnTo>
                    <a:pt x="2025" y="210"/>
                  </a:lnTo>
                  <a:lnTo>
                    <a:pt x="1995" y="255"/>
                  </a:lnTo>
                  <a:lnTo>
                    <a:pt x="1950" y="270"/>
                  </a:lnTo>
                  <a:lnTo>
                    <a:pt x="1935" y="315"/>
                  </a:lnTo>
                  <a:lnTo>
                    <a:pt x="1890" y="330"/>
                  </a:lnTo>
                  <a:lnTo>
                    <a:pt x="1875" y="375"/>
                  </a:lnTo>
                  <a:lnTo>
                    <a:pt x="1830" y="390"/>
                  </a:lnTo>
                  <a:lnTo>
                    <a:pt x="1785" y="420"/>
                  </a:lnTo>
                  <a:lnTo>
                    <a:pt x="1785" y="465"/>
                  </a:lnTo>
                  <a:lnTo>
                    <a:pt x="1740" y="480"/>
                  </a:lnTo>
                  <a:lnTo>
                    <a:pt x="1695" y="480"/>
                  </a:lnTo>
                  <a:lnTo>
                    <a:pt x="1650" y="480"/>
                  </a:lnTo>
                  <a:lnTo>
                    <a:pt x="1605" y="480"/>
                  </a:lnTo>
                  <a:lnTo>
                    <a:pt x="1560" y="480"/>
                  </a:lnTo>
                  <a:lnTo>
                    <a:pt x="1515" y="495"/>
                  </a:lnTo>
                  <a:lnTo>
                    <a:pt x="1470" y="495"/>
                  </a:lnTo>
                  <a:lnTo>
                    <a:pt x="1425" y="495"/>
                  </a:lnTo>
                  <a:lnTo>
                    <a:pt x="1380" y="510"/>
                  </a:lnTo>
                  <a:lnTo>
                    <a:pt x="1320" y="510"/>
                  </a:lnTo>
                  <a:lnTo>
                    <a:pt x="1275" y="510"/>
                  </a:lnTo>
                  <a:lnTo>
                    <a:pt x="1230" y="510"/>
                  </a:lnTo>
                  <a:lnTo>
                    <a:pt x="1185" y="510"/>
                  </a:lnTo>
                  <a:lnTo>
                    <a:pt x="1140" y="480"/>
                  </a:lnTo>
                  <a:lnTo>
                    <a:pt x="1095" y="465"/>
                  </a:lnTo>
                  <a:lnTo>
                    <a:pt x="1050" y="465"/>
                  </a:lnTo>
                  <a:lnTo>
                    <a:pt x="1005" y="465"/>
                  </a:lnTo>
                  <a:lnTo>
                    <a:pt x="960" y="465"/>
                  </a:lnTo>
                  <a:lnTo>
                    <a:pt x="915" y="465"/>
                  </a:lnTo>
                  <a:lnTo>
                    <a:pt x="870" y="465"/>
                  </a:lnTo>
                  <a:lnTo>
                    <a:pt x="825" y="465"/>
                  </a:lnTo>
                  <a:lnTo>
                    <a:pt x="780" y="465"/>
                  </a:lnTo>
                  <a:lnTo>
                    <a:pt x="750" y="510"/>
                  </a:lnTo>
                  <a:lnTo>
                    <a:pt x="705" y="510"/>
                  </a:lnTo>
                  <a:lnTo>
                    <a:pt x="660" y="510"/>
                  </a:lnTo>
                  <a:lnTo>
                    <a:pt x="615" y="525"/>
                  </a:lnTo>
                  <a:lnTo>
                    <a:pt x="555" y="525"/>
                  </a:lnTo>
                  <a:lnTo>
                    <a:pt x="510" y="525"/>
                  </a:lnTo>
                  <a:lnTo>
                    <a:pt x="465" y="525"/>
                  </a:lnTo>
                  <a:lnTo>
                    <a:pt x="420" y="510"/>
                  </a:lnTo>
                  <a:lnTo>
                    <a:pt x="375" y="495"/>
                  </a:lnTo>
                  <a:lnTo>
                    <a:pt x="330" y="480"/>
                  </a:lnTo>
                  <a:lnTo>
                    <a:pt x="285" y="480"/>
                  </a:lnTo>
                  <a:lnTo>
                    <a:pt x="240" y="480"/>
                  </a:lnTo>
                  <a:lnTo>
                    <a:pt x="135" y="480"/>
                  </a:lnTo>
                  <a:lnTo>
                    <a:pt x="45" y="480"/>
                  </a:lnTo>
                  <a:lnTo>
                    <a:pt x="0" y="480"/>
                  </a:lnTo>
                  <a:lnTo>
                    <a:pt x="15" y="480"/>
                  </a:lnTo>
                </a:path>
              </a:pathLst>
            </a:custGeom>
            <a:noFill/>
            <a:ln w="762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5" name="Group 47"/>
          <p:cNvGrpSpPr>
            <a:grpSpLocks/>
          </p:cNvGrpSpPr>
          <p:nvPr/>
        </p:nvGrpSpPr>
        <p:grpSpPr bwMode="auto">
          <a:xfrm>
            <a:off x="120650" y="3689350"/>
            <a:ext cx="3003550" cy="2254250"/>
            <a:chOff x="76" y="2324"/>
            <a:chExt cx="1892" cy="1420"/>
          </a:xfrm>
        </p:grpSpPr>
        <p:sp>
          <p:nvSpPr>
            <p:cNvPr id="52272" name="Freeform 48"/>
            <p:cNvSpPr>
              <a:spLocks/>
            </p:cNvSpPr>
            <p:nvPr/>
          </p:nvSpPr>
          <p:spPr bwMode="auto">
            <a:xfrm>
              <a:off x="76" y="2324"/>
              <a:ext cx="1824" cy="1008"/>
            </a:xfrm>
            <a:custGeom>
              <a:avLst/>
              <a:gdLst>
                <a:gd name="T0" fmla="*/ 1824 w 1824"/>
                <a:gd name="T1" fmla="*/ 0 h 1008"/>
                <a:gd name="T2" fmla="*/ 384 w 1824"/>
                <a:gd name="T3" fmla="*/ 528 h 1008"/>
                <a:gd name="T4" fmla="*/ 384 w 1824"/>
                <a:gd name="T5" fmla="*/ 384 h 1008"/>
                <a:gd name="T6" fmla="*/ 0 w 1824"/>
                <a:gd name="T7" fmla="*/ 912 h 1008"/>
                <a:gd name="T8" fmla="*/ 432 w 1824"/>
                <a:gd name="T9" fmla="*/ 1008 h 1008"/>
                <a:gd name="T10" fmla="*/ 432 w 1824"/>
                <a:gd name="T11" fmla="*/ 912 h 1008"/>
                <a:gd name="T12" fmla="*/ 603 w 1824"/>
                <a:gd name="T13" fmla="*/ 795 h 1008"/>
                <a:gd name="T14" fmla="*/ 706 w 1824"/>
                <a:gd name="T15" fmla="*/ 785 h 1008"/>
                <a:gd name="T16" fmla="*/ 809 w 1824"/>
                <a:gd name="T17" fmla="*/ 672 h 1008"/>
                <a:gd name="T18" fmla="*/ 1046 w 1824"/>
                <a:gd name="T19" fmla="*/ 703 h 1008"/>
                <a:gd name="T20" fmla="*/ 1323 w 1824"/>
                <a:gd name="T21" fmla="*/ 559 h 1008"/>
                <a:gd name="T22" fmla="*/ 1395 w 1824"/>
                <a:gd name="T23" fmla="*/ 435 h 1008"/>
                <a:gd name="T24" fmla="*/ 1529 w 1824"/>
                <a:gd name="T25" fmla="*/ 487 h 1008"/>
                <a:gd name="T26" fmla="*/ 1776 w 1824"/>
                <a:gd name="T27" fmla="*/ 384 h 1008"/>
                <a:gd name="T28" fmla="*/ 1611 w 1824"/>
                <a:gd name="T29" fmla="*/ 333 h 1008"/>
                <a:gd name="T30" fmla="*/ 1797 w 1824"/>
                <a:gd name="T31" fmla="*/ 199 h 1008"/>
                <a:gd name="T32" fmla="*/ 1653 w 1824"/>
                <a:gd name="T33" fmla="*/ 168 h 1008"/>
                <a:gd name="T34" fmla="*/ 1824 w 1824"/>
                <a:gd name="T35" fmla="*/ 0 h 10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24"/>
                <a:gd name="T55" fmla="*/ 0 h 1008"/>
                <a:gd name="T56" fmla="*/ 1824 w 1824"/>
                <a:gd name="T57" fmla="*/ 1008 h 10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24" h="1008">
                  <a:moveTo>
                    <a:pt x="1824" y="0"/>
                  </a:moveTo>
                  <a:lnTo>
                    <a:pt x="384" y="528"/>
                  </a:lnTo>
                  <a:lnTo>
                    <a:pt x="384" y="384"/>
                  </a:lnTo>
                  <a:lnTo>
                    <a:pt x="0" y="912"/>
                  </a:lnTo>
                  <a:lnTo>
                    <a:pt x="432" y="1008"/>
                  </a:lnTo>
                  <a:lnTo>
                    <a:pt x="432" y="912"/>
                  </a:lnTo>
                  <a:lnTo>
                    <a:pt x="603" y="795"/>
                  </a:lnTo>
                  <a:lnTo>
                    <a:pt x="706" y="785"/>
                  </a:lnTo>
                  <a:lnTo>
                    <a:pt x="809" y="672"/>
                  </a:lnTo>
                  <a:lnTo>
                    <a:pt x="1046" y="703"/>
                  </a:lnTo>
                  <a:lnTo>
                    <a:pt x="1323" y="559"/>
                  </a:lnTo>
                  <a:lnTo>
                    <a:pt x="1395" y="435"/>
                  </a:lnTo>
                  <a:lnTo>
                    <a:pt x="1529" y="487"/>
                  </a:lnTo>
                  <a:lnTo>
                    <a:pt x="1776" y="384"/>
                  </a:lnTo>
                  <a:lnTo>
                    <a:pt x="1611" y="333"/>
                  </a:lnTo>
                  <a:lnTo>
                    <a:pt x="1797" y="199"/>
                  </a:lnTo>
                  <a:lnTo>
                    <a:pt x="1653" y="168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chemeClr val="tx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609" name="AutoShape 49"/>
            <p:cNvSpPr>
              <a:spLocks noChangeArrowheads="1"/>
            </p:cNvSpPr>
            <p:nvPr/>
          </p:nvSpPr>
          <p:spPr bwMode="auto">
            <a:xfrm>
              <a:off x="1056" y="2784"/>
              <a:ext cx="288" cy="960"/>
            </a:xfrm>
            <a:prstGeom prst="can">
              <a:avLst>
                <a:gd name="adj" fmla="val 51049"/>
              </a:avLst>
            </a:prstGeom>
            <a:gradFill rotWithShape="0">
              <a:gsLst>
                <a:gs pos="0">
                  <a:srgbClr val="996633"/>
                </a:gs>
                <a:gs pos="50000">
                  <a:schemeClr val="bg1"/>
                </a:gs>
                <a:gs pos="100000">
                  <a:srgbClr val="996633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52274" name="Freeform 50"/>
            <p:cNvSpPr>
              <a:spLocks/>
            </p:cNvSpPr>
            <p:nvPr/>
          </p:nvSpPr>
          <p:spPr bwMode="auto">
            <a:xfrm>
              <a:off x="144" y="2352"/>
              <a:ext cx="1824" cy="1008"/>
            </a:xfrm>
            <a:custGeom>
              <a:avLst/>
              <a:gdLst>
                <a:gd name="T0" fmla="*/ 1824 w 1824"/>
                <a:gd name="T1" fmla="*/ 0 h 1008"/>
                <a:gd name="T2" fmla="*/ 384 w 1824"/>
                <a:gd name="T3" fmla="*/ 528 h 1008"/>
                <a:gd name="T4" fmla="*/ 384 w 1824"/>
                <a:gd name="T5" fmla="*/ 384 h 1008"/>
                <a:gd name="T6" fmla="*/ 0 w 1824"/>
                <a:gd name="T7" fmla="*/ 912 h 1008"/>
                <a:gd name="T8" fmla="*/ 432 w 1824"/>
                <a:gd name="T9" fmla="*/ 1008 h 1008"/>
                <a:gd name="T10" fmla="*/ 432 w 1824"/>
                <a:gd name="T11" fmla="*/ 912 h 1008"/>
                <a:gd name="T12" fmla="*/ 603 w 1824"/>
                <a:gd name="T13" fmla="*/ 795 h 1008"/>
                <a:gd name="T14" fmla="*/ 706 w 1824"/>
                <a:gd name="T15" fmla="*/ 785 h 1008"/>
                <a:gd name="T16" fmla="*/ 809 w 1824"/>
                <a:gd name="T17" fmla="*/ 672 h 1008"/>
                <a:gd name="T18" fmla="*/ 1046 w 1824"/>
                <a:gd name="T19" fmla="*/ 703 h 1008"/>
                <a:gd name="T20" fmla="*/ 1323 w 1824"/>
                <a:gd name="T21" fmla="*/ 559 h 1008"/>
                <a:gd name="T22" fmla="*/ 1395 w 1824"/>
                <a:gd name="T23" fmla="*/ 435 h 1008"/>
                <a:gd name="T24" fmla="*/ 1529 w 1824"/>
                <a:gd name="T25" fmla="*/ 487 h 1008"/>
                <a:gd name="T26" fmla="*/ 1776 w 1824"/>
                <a:gd name="T27" fmla="*/ 384 h 1008"/>
                <a:gd name="T28" fmla="*/ 1611 w 1824"/>
                <a:gd name="T29" fmla="*/ 333 h 1008"/>
                <a:gd name="T30" fmla="*/ 1797 w 1824"/>
                <a:gd name="T31" fmla="*/ 199 h 1008"/>
                <a:gd name="T32" fmla="*/ 1653 w 1824"/>
                <a:gd name="T33" fmla="*/ 168 h 1008"/>
                <a:gd name="T34" fmla="*/ 1824 w 1824"/>
                <a:gd name="T35" fmla="*/ 0 h 10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24"/>
                <a:gd name="T55" fmla="*/ 0 h 1008"/>
                <a:gd name="T56" fmla="*/ 1824 w 1824"/>
                <a:gd name="T57" fmla="*/ 1008 h 10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24" h="1008">
                  <a:moveTo>
                    <a:pt x="1824" y="0"/>
                  </a:moveTo>
                  <a:lnTo>
                    <a:pt x="384" y="528"/>
                  </a:lnTo>
                  <a:lnTo>
                    <a:pt x="384" y="384"/>
                  </a:lnTo>
                  <a:lnTo>
                    <a:pt x="0" y="912"/>
                  </a:lnTo>
                  <a:lnTo>
                    <a:pt x="432" y="1008"/>
                  </a:lnTo>
                  <a:lnTo>
                    <a:pt x="432" y="912"/>
                  </a:lnTo>
                  <a:lnTo>
                    <a:pt x="603" y="795"/>
                  </a:lnTo>
                  <a:lnTo>
                    <a:pt x="706" y="785"/>
                  </a:lnTo>
                  <a:lnTo>
                    <a:pt x="809" y="672"/>
                  </a:lnTo>
                  <a:lnTo>
                    <a:pt x="1046" y="703"/>
                  </a:lnTo>
                  <a:lnTo>
                    <a:pt x="1323" y="559"/>
                  </a:lnTo>
                  <a:lnTo>
                    <a:pt x="1395" y="435"/>
                  </a:lnTo>
                  <a:lnTo>
                    <a:pt x="1529" y="487"/>
                  </a:lnTo>
                  <a:lnTo>
                    <a:pt x="1776" y="384"/>
                  </a:lnTo>
                  <a:lnTo>
                    <a:pt x="1611" y="333"/>
                  </a:lnTo>
                  <a:lnTo>
                    <a:pt x="1797" y="199"/>
                  </a:lnTo>
                  <a:lnTo>
                    <a:pt x="1653" y="168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FF33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2275" name="Rectangle 51"/>
            <p:cNvSpPr>
              <a:spLocks noChangeArrowheads="1"/>
            </p:cNvSpPr>
            <p:nvPr/>
          </p:nvSpPr>
          <p:spPr bwMode="auto">
            <a:xfrm rot="-1200000">
              <a:off x="395" y="2697"/>
              <a:ext cx="137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32" tIns="46014" rIns="92032" bIns="46014">
              <a:spAutoFit/>
            </a:bodyPr>
            <a:lstStyle/>
            <a:p>
              <a:pPr algn="ctr" eaLnBrk="0" hangingPunct="0"/>
              <a:r>
                <a:rPr lang="pt-BR" sz="2800" b="1" i="1">
                  <a:solidFill>
                    <a:schemeClr val="bg1"/>
                  </a:solidFill>
                </a:rPr>
                <a:t>Superstição</a:t>
              </a:r>
            </a:p>
          </p:txBody>
        </p:sp>
      </p:grpSp>
      <p:grpSp>
        <p:nvGrpSpPr>
          <p:cNvPr id="16" name="Group 52"/>
          <p:cNvGrpSpPr>
            <a:grpSpLocks/>
          </p:cNvGrpSpPr>
          <p:nvPr/>
        </p:nvGrpSpPr>
        <p:grpSpPr bwMode="auto">
          <a:xfrm>
            <a:off x="6096000" y="3930650"/>
            <a:ext cx="3003550" cy="2012950"/>
            <a:chOff x="3840" y="2476"/>
            <a:chExt cx="1892" cy="1268"/>
          </a:xfrm>
        </p:grpSpPr>
        <p:sp>
          <p:nvSpPr>
            <p:cNvPr id="52277" name="Freeform 53"/>
            <p:cNvSpPr>
              <a:spLocks/>
            </p:cNvSpPr>
            <p:nvPr/>
          </p:nvSpPr>
          <p:spPr bwMode="auto">
            <a:xfrm>
              <a:off x="3908" y="2476"/>
              <a:ext cx="1824" cy="1008"/>
            </a:xfrm>
            <a:custGeom>
              <a:avLst/>
              <a:gdLst>
                <a:gd name="T0" fmla="*/ 0 w 1824"/>
                <a:gd name="T1" fmla="*/ 0 h 1008"/>
                <a:gd name="T2" fmla="*/ 1440 w 1824"/>
                <a:gd name="T3" fmla="*/ 528 h 1008"/>
                <a:gd name="T4" fmla="*/ 1440 w 1824"/>
                <a:gd name="T5" fmla="*/ 384 h 1008"/>
                <a:gd name="T6" fmla="*/ 1824 w 1824"/>
                <a:gd name="T7" fmla="*/ 912 h 1008"/>
                <a:gd name="T8" fmla="*/ 1392 w 1824"/>
                <a:gd name="T9" fmla="*/ 1008 h 1008"/>
                <a:gd name="T10" fmla="*/ 1392 w 1824"/>
                <a:gd name="T11" fmla="*/ 912 h 1008"/>
                <a:gd name="T12" fmla="*/ 48 w 1824"/>
                <a:gd name="T13" fmla="*/ 384 h 1008"/>
                <a:gd name="T14" fmla="*/ 0 w 1824"/>
                <a:gd name="T15" fmla="*/ 0 h 10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24"/>
                <a:gd name="T25" fmla="*/ 0 h 1008"/>
                <a:gd name="T26" fmla="*/ 1824 w 1824"/>
                <a:gd name="T27" fmla="*/ 1008 h 10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24" h="1008">
                  <a:moveTo>
                    <a:pt x="0" y="0"/>
                  </a:moveTo>
                  <a:lnTo>
                    <a:pt x="1440" y="528"/>
                  </a:lnTo>
                  <a:lnTo>
                    <a:pt x="1440" y="384"/>
                  </a:lnTo>
                  <a:lnTo>
                    <a:pt x="1824" y="912"/>
                  </a:lnTo>
                  <a:lnTo>
                    <a:pt x="1392" y="1008"/>
                  </a:lnTo>
                  <a:lnTo>
                    <a:pt x="1392" y="912"/>
                  </a:lnTo>
                  <a:lnTo>
                    <a:pt x="48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614" name="AutoShape 54"/>
            <p:cNvSpPr>
              <a:spLocks noChangeArrowheads="1"/>
            </p:cNvSpPr>
            <p:nvPr/>
          </p:nvSpPr>
          <p:spPr bwMode="auto">
            <a:xfrm>
              <a:off x="4368" y="2784"/>
              <a:ext cx="288" cy="960"/>
            </a:xfrm>
            <a:prstGeom prst="can">
              <a:avLst>
                <a:gd name="adj" fmla="val 51049"/>
              </a:avLst>
            </a:prstGeom>
            <a:gradFill rotWithShape="0">
              <a:gsLst>
                <a:gs pos="0">
                  <a:srgbClr val="996633"/>
                </a:gs>
                <a:gs pos="50000">
                  <a:schemeClr val="bg1"/>
                </a:gs>
                <a:gs pos="100000">
                  <a:srgbClr val="996633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52279" name="Freeform 55"/>
            <p:cNvSpPr>
              <a:spLocks/>
            </p:cNvSpPr>
            <p:nvPr/>
          </p:nvSpPr>
          <p:spPr bwMode="auto">
            <a:xfrm>
              <a:off x="3840" y="2496"/>
              <a:ext cx="1824" cy="1008"/>
            </a:xfrm>
            <a:custGeom>
              <a:avLst/>
              <a:gdLst>
                <a:gd name="T0" fmla="*/ 0 w 1824"/>
                <a:gd name="T1" fmla="*/ 0 h 1008"/>
                <a:gd name="T2" fmla="*/ 1440 w 1824"/>
                <a:gd name="T3" fmla="*/ 528 h 1008"/>
                <a:gd name="T4" fmla="*/ 1440 w 1824"/>
                <a:gd name="T5" fmla="*/ 384 h 1008"/>
                <a:gd name="T6" fmla="*/ 1824 w 1824"/>
                <a:gd name="T7" fmla="*/ 912 h 1008"/>
                <a:gd name="T8" fmla="*/ 1392 w 1824"/>
                <a:gd name="T9" fmla="*/ 1008 h 1008"/>
                <a:gd name="T10" fmla="*/ 1392 w 1824"/>
                <a:gd name="T11" fmla="*/ 912 h 1008"/>
                <a:gd name="T12" fmla="*/ 48 w 1824"/>
                <a:gd name="T13" fmla="*/ 384 h 1008"/>
                <a:gd name="T14" fmla="*/ 0 w 1824"/>
                <a:gd name="T15" fmla="*/ 0 h 10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24"/>
                <a:gd name="T25" fmla="*/ 0 h 1008"/>
                <a:gd name="T26" fmla="*/ 1824 w 1824"/>
                <a:gd name="T27" fmla="*/ 1008 h 10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24" h="1008">
                  <a:moveTo>
                    <a:pt x="0" y="0"/>
                  </a:moveTo>
                  <a:lnTo>
                    <a:pt x="1440" y="528"/>
                  </a:lnTo>
                  <a:lnTo>
                    <a:pt x="1440" y="384"/>
                  </a:lnTo>
                  <a:lnTo>
                    <a:pt x="1824" y="912"/>
                  </a:lnTo>
                  <a:lnTo>
                    <a:pt x="1392" y="1008"/>
                  </a:lnTo>
                  <a:lnTo>
                    <a:pt x="1392" y="912"/>
                  </a:lnTo>
                  <a:lnTo>
                    <a:pt x="48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2280" name="Rectangle 56"/>
            <p:cNvSpPr>
              <a:spLocks noChangeArrowheads="1"/>
            </p:cNvSpPr>
            <p:nvPr/>
          </p:nvSpPr>
          <p:spPr bwMode="auto">
            <a:xfrm rot="1140000">
              <a:off x="4104" y="2774"/>
              <a:ext cx="103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32" tIns="46014" rIns="92032" bIns="46014">
              <a:spAutoFit/>
            </a:bodyPr>
            <a:lstStyle/>
            <a:p>
              <a:pPr algn="ctr" eaLnBrk="0" hangingPunct="0"/>
              <a:r>
                <a:rPr lang="pt-BR" sz="3200" b="1">
                  <a:solidFill>
                    <a:schemeClr val="accent2"/>
                  </a:solidFill>
                </a:rPr>
                <a:t>Ciência</a:t>
              </a:r>
            </a:p>
          </p:txBody>
        </p:sp>
      </p:grpSp>
      <p:sp>
        <p:nvSpPr>
          <p:cNvPr id="52281" name="Freeform 57"/>
          <p:cNvSpPr>
            <a:spLocks/>
          </p:cNvSpPr>
          <p:nvPr/>
        </p:nvSpPr>
        <p:spPr bwMode="auto">
          <a:xfrm>
            <a:off x="4511675" y="5438775"/>
            <a:ext cx="3581400" cy="762000"/>
          </a:xfrm>
          <a:custGeom>
            <a:avLst/>
            <a:gdLst>
              <a:gd name="T0" fmla="*/ 0 w 2256"/>
              <a:gd name="T1" fmla="*/ 0 h 480"/>
              <a:gd name="T2" fmla="*/ 624 w 2256"/>
              <a:gd name="T3" fmla="*/ 480 h 480"/>
              <a:gd name="T4" fmla="*/ 2256 w 2256"/>
              <a:gd name="T5" fmla="*/ 480 h 480"/>
              <a:gd name="T6" fmla="*/ 0 60000 65536"/>
              <a:gd name="T7" fmla="*/ 0 60000 65536"/>
              <a:gd name="T8" fmla="*/ 0 60000 65536"/>
              <a:gd name="T9" fmla="*/ 0 w 2256"/>
              <a:gd name="T10" fmla="*/ 0 h 480"/>
              <a:gd name="T11" fmla="*/ 2256 w 2256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6" h="480">
                <a:moveTo>
                  <a:pt x="0" y="0"/>
                </a:moveTo>
                <a:lnTo>
                  <a:pt x="624" y="480"/>
                </a:lnTo>
                <a:lnTo>
                  <a:pt x="2256" y="480"/>
                </a:lnTo>
              </a:path>
            </a:pathLst>
          </a:custGeom>
          <a:noFill/>
          <a:ln w="76200">
            <a:solidFill>
              <a:srgbClr val="0066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52282" name="Título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t-BR" sz="4400" dirty="0" smtClean="0">
                <a:solidFill>
                  <a:schemeClr val="bg1"/>
                </a:solidFill>
              </a:rPr>
              <a:t>Divisão Entre elas</a:t>
            </a:r>
            <a:endParaRPr lang="pt-BR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251450" y="4198938"/>
            <a:ext cx="1654175" cy="1822450"/>
            <a:chOff x="2757" y="2204"/>
            <a:chExt cx="868" cy="957"/>
          </a:xfrm>
        </p:grpSpPr>
        <p:sp>
          <p:nvSpPr>
            <p:cNvPr id="55299" name="Line 3"/>
            <p:cNvSpPr>
              <a:spLocks noChangeShapeType="1"/>
            </p:cNvSpPr>
            <p:nvPr/>
          </p:nvSpPr>
          <p:spPr bwMode="auto">
            <a:xfrm flipV="1">
              <a:off x="3592" y="2243"/>
              <a:ext cx="0" cy="918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300" name="Text Box 4"/>
            <p:cNvSpPr txBox="1">
              <a:spLocks noChangeArrowheads="1"/>
            </p:cNvSpPr>
            <p:nvPr/>
          </p:nvSpPr>
          <p:spPr bwMode="auto">
            <a:xfrm>
              <a:off x="2757" y="2204"/>
              <a:ext cx="868" cy="27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109669" tIns="54838" rIns="109669" bIns="54838">
              <a:spAutoFit/>
            </a:bodyPr>
            <a:lstStyle/>
            <a:p>
              <a:pPr algn="r" eaLnBrk="0" hangingPunct="0"/>
              <a:r>
                <a:rPr lang="pt-BR" sz="1600" b="1">
                  <a:solidFill>
                    <a:srgbClr val="FFFF00"/>
                  </a:solidFill>
                </a:rPr>
                <a:t>Ulugh Beg</a:t>
              </a:r>
              <a:endParaRPr lang="pt-BR" sz="1200" b="1">
                <a:solidFill>
                  <a:srgbClr val="FFFF00"/>
                </a:solidFill>
              </a:endParaRPr>
            </a:p>
            <a:p>
              <a:pPr algn="r" eaLnBrk="0" hangingPunct="0"/>
              <a:r>
                <a:rPr lang="pt-BR" sz="1200" b="1">
                  <a:solidFill>
                    <a:srgbClr val="FFFF00"/>
                  </a:solidFill>
                </a:rPr>
                <a:t>Catálogos estelares</a:t>
              </a:r>
            </a:p>
          </p:txBody>
        </p:sp>
      </p:grpSp>
      <p:grpSp>
        <p:nvGrpSpPr>
          <p:cNvPr id="55302" name="Group 6"/>
          <p:cNvGrpSpPr>
            <a:grpSpLocks/>
          </p:cNvGrpSpPr>
          <p:nvPr/>
        </p:nvGrpSpPr>
        <p:grpSpPr bwMode="auto">
          <a:xfrm>
            <a:off x="2590800" y="1254125"/>
            <a:ext cx="3622675" cy="2433638"/>
            <a:chOff x="1728" y="864"/>
            <a:chExt cx="1872" cy="1258"/>
          </a:xfrm>
        </p:grpSpPr>
        <p:pic>
          <p:nvPicPr>
            <p:cNvPr id="55303" name="Picture 7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28" y="864"/>
              <a:ext cx="1872" cy="1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04" name="Oval 8"/>
            <p:cNvSpPr>
              <a:spLocks noChangeArrowheads="1"/>
            </p:cNvSpPr>
            <p:nvPr/>
          </p:nvSpPr>
          <p:spPr bwMode="auto">
            <a:xfrm>
              <a:off x="2562" y="1363"/>
              <a:ext cx="384" cy="384"/>
            </a:xfrm>
            <a:prstGeom prst="ellipse">
              <a:avLst/>
            </a:prstGeom>
            <a:noFill/>
            <a:ln w="12700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pic>
        <p:nvPicPr>
          <p:cNvPr id="6964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1295400"/>
            <a:ext cx="981075" cy="1006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762250" y="5397500"/>
            <a:ext cx="1692275" cy="698500"/>
            <a:chOff x="1740" y="3399"/>
            <a:chExt cx="1065" cy="441"/>
          </a:xfrm>
        </p:grpSpPr>
        <p:sp>
          <p:nvSpPr>
            <p:cNvPr id="55307" name="Line 11"/>
            <p:cNvSpPr>
              <a:spLocks noChangeShapeType="1"/>
            </p:cNvSpPr>
            <p:nvPr/>
          </p:nvSpPr>
          <p:spPr bwMode="auto">
            <a:xfrm>
              <a:off x="1747" y="3456"/>
              <a:ext cx="0" cy="384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308" name="Rectangle 12"/>
            <p:cNvSpPr>
              <a:spLocks noChangeArrowheads="1"/>
            </p:cNvSpPr>
            <p:nvPr/>
          </p:nvSpPr>
          <p:spPr bwMode="auto">
            <a:xfrm>
              <a:off x="1740" y="3399"/>
              <a:ext cx="1065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24" tIns="46010" rIns="92024" bIns="46010">
              <a:spAutoFit/>
            </a:bodyPr>
            <a:lstStyle/>
            <a:p>
              <a:pPr defTabSz="762000" eaLnBrk="0" hangingPunct="0"/>
              <a:r>
                <a:rPr lang="pt-BR" sz="1600" b="1">
                  <a:solidFill>
                    <a:srgbClr val="FFFF00"/>
                  </a:solidFill>
                </a:rPr>
                <a:t>Ptolomeu</a:t>
              </a:r>
            </a:p>
            <a:p>
              <a:pPr defTabSz="762000" eaLnBrk="0" hangingPunct="0"/>
              <a:r>
                <a:rPr lang="pt-BR" sz="1200" b="1">
                  <a:solidFill>
                    <a:srgbClr val="FFFF00"/>
                  </a:solidFill>
                </a:rPr>
                <a:t>Sistema Geocêntrico</a:t>
              </a:r>
              <a:endParaRPr lang="pt-BR" sz="1600" b="1">
                <a:solidFill>
                  <a:srgbClr val="FFFF00"/>
                </a:solidFill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797050" y="4953000"/>
            <a:ext cx="1600200" cy="1066800"/>
            <a:chOff x="1131" y="3120"/>
            <a:chExt cx="1009" cy="672"/>
          </a:xfrm>
        </p:grpSpPr>
        <p:sp>
          <p:nvSpPr>
            <p:cNvPr id="55310" name="Line 14"/>
            <p:cNvSpPr>
              <a:spLocks noChangeShapeType="1"/>
            </p:cNvSpPr>
            <p:nvPr/>
          </p:nvSpPr>
          <p:spPr bwMode="auto">
            <a:xfrm>
              <a:off x="1138" y="3168"/>
              <a:ext cx="0" cy="624"/>
            </a:xfrm>
            <a:prstGeom prst="line">
              <a:avLst/>
            </a:prstGeom>
            <a:noFill/>
            <a:ln w="25400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311" name="Rectangle 15"/>
            <p:cNvSpPr>
              <a:spLocks noChangeArrowheads="1"/>
            </p:cNvSpPr>
            <p:nvPr/>
          </p:nvSpPr>
          <p:spPr bwMode="auto">
            <a:xfrm>
              <a:off x="1131" y="3120"/>
              <a:ext cx="1009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24" tIns="46010" rIns="92024" bIns="46010">
              <a:spAutoFit/>
            </a:bodyPr>
            <a:lstStyle/>
            <a:p>
              <a:pPr defTabSz="762000" eaLnBrk="0" hangingPunct="0"/>
              <a:r>
                <a:rPr lang="pt-BR" sz="1600" b="1">
                  <a:solidFill>
                    <a:srgbClr val="FF0033"/>
                  </a:solidFill>
                </a:rPr>
                <a:t>Hiparcos</a:t>
              </a:r>
            </a:p>
            <a:p>
              <a:pPr defTabSz="762000" eaLnBrk="0" hangingPunct="0"/>
              <a:r>
                <a:rPr lang="pt-BR" sz="1200" b="1">
                  <a:solidFill>
                    <a:srgbClr val="FF0033"/>
                  </a:solidFill>
                </a:rPr>
                <a:t>Distância Terra-Lua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1601788" y="4511675"/>
            <a:ext cx="1320800" cy="1508125"/>
            <a:chOff x="1009" y="2841"/>
            <a:chExt cx="831" cy="951"/>
          </a:xfrm>
        </p:grpSpPr>
        <p:sp>
          <p:nvSpPr>
            <p:cNvPr id="55313" name="Line 17"/>
            <p:cNvSpPr>
              <a:spLocks noChangeShapeType="1"/>
            </p:cNvSpPr>
            <p:nvPr/>
          </p:nvSpPr>
          <p:spPr bwMode="auto">
            <a:xfrm>
              <a:off x="1017" y="2928"/>
              <a:ext cx="0" cy="864"/>
            </a:xfrm>
            <a:prstGeom prst="line">
              <a:avLst/>
            </a:prstGeom>
            <a:noFill/>
            <a:ln w="25400">
              <a:solidFill>
                <a:srgbClr val="33CC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314" name="Rectangle 18"/>
            <p:cNvSpPr>
              <a:spLocks noChangeArrowheads="1"/>
            </p:cNvSpPr>
            <p:nvPr/>
          </p:nvSpPr>
          <p:spPr bwMode="auto">
            <a:xfrm>
              <a:off x="1009" y="2841"/>
              <a:ext cx="831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24" tIns="46010" rIns="92024" bIns="46010">
              <a:spAutoFit/>
            </a:bodyPr>
            <a:lstStyle/>
            <a:p>
              <a:pPr defTabSz="762000" eaLnBrk="0" hangingPunct="0"/>
              <a:r>
                <a:rPr lang="pt-BR" sz="1600" b="1">
                  <a:solidFill>
                    <a:srgbClr val="33CCFF"/>
                  </a:solidFill>
                </a:rPr>
                <a:t>Eratóstenes</a:t>
              </a:r>
            </a:p>
            <a:p>
              <a:pPr defTabSz="762000" eaLnBrk="0" hangingPunct="0"/>
              <a:r>
                <a:rPr lang="pt-BR" sz="1200" b="1">
                  <a:solidFill>
                    <a:srgbClr val="33CCFF"/>
                  </a:solidFill>
                </a:rPr>
                <a:t>Raio da terra</a:t>
              </a: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1474788" y="4038600"/>
            <a:ext cx="2963862" cy="1981200"/>
            <a:chOff x="929" y="2544"/>
            <a:chExt cx="1867" cy="1248"/>
          </a:xfrm>
        </p:grpSpPr>
        <p:sp>
          <p:nvSpPr>
            <p:cNvPr id="55316" name="Line 20"/>
            <p:cNvSpPr>
              <a:spLocks noChangeShapeType="1"/>
            </p:cNvSpPr>
            <p:nvPr/>
          </p:nvSpPr>
          <p:spPr bwMode="auto">
            <a:xfrm>
              <a:off x="934" y="2592"/>
              <a:ext cx="0" cy="1200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317" name="Rectangle 21"/>
            <p:cNvSpPr>
              <a:spLocks noChangeArrowheads="1"/>
            </p:cNvSpPr>
            <p:nvPr/>
          </p:nvSpPr>
          <p:spPr bwMode="auto">
            <a:xfrm>
              <a:off x="929" y="2544"/>
              <a:ext cx="1867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24" tIns="46010" rIns="92024" bIns="46010">
              <a:spAutoFit/>
            </a:bodyPr>
            <a:lstStyle/>
            <a:p>
              <a:pPr defTabSz="762000" eaLnBrk="0" hangingPunct="0"/>
              <a:r>
                <a:rPr lang="pt-BR" sz="1600" b="1">
                  <a:solidFill>
                    <a:srgbClr val="009900"/>
                  </a:solidFill>
                </a:rPr>
                <a:t>Aristarco</a:t>
              </a:r>
            </a:p>
            <a:p>
              <a:pPr defTabSz="762000" eaLnBrk="0" hangingPunct="0"/>
              <a:r>
                <a:rPr lang="pt-BR" sz="1200" b="1">
                  <a:solidFill>
                    <a:srgbClr val="009900"/>
                  </a:solidFill>
                </a:rPr>
                <a:t>Processo p/ obter a distância até o Sol</a:t>
              </a: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1152525" y="2476500"/>
            <a:ext cx="1922463" cy="3717925"/>
            <a:chOff x="726" y="1497"/>
            <a:chExt cx="1211" cy="2343"/>
          </a:xfrm>
        </p:grpSpPr>
        <p:sp>
          <p:nvSpPr>
            <p:cNvPr id="55319" name="Line 23"/>
            <p:cNvSpPr>
              <a:spLocks noChangeShapeType="1"/>
            </p:cNvSpPr>
            <p:nvPr/>
          </p:nvSpPr>
          <p:spPr bwMode="auto">
            <a:xfrm>
              <a:off x="733" y="1536"/>
              <a:ext cx="0" cy="2304"/>
            </a:xfrm>
            <a:prstGeom prst="line">
              <a:avLst/>
            </a:prstGeom>
            <a:noFill/>
            <a:ln w="25400">
              <a:solidFill>
                <a:srgbClr val="33CC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320" name="Rectangle 24"/>
            <p:cNvSpPr>
              <a:spLocks noChangeArrowheads="1"/>
            </p:cNvSpPr>
            <p:nvPr/>
          </p:nvSpPr>
          <p:spPr bwMode="auto">
            <a:xfrm>
              <a:off x="726" y="1497"/>
              <a:ext cx="1211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24" tIns="46010" rIns="92024" bIns="46010">
              <a:spAutoFit/>
            </a:bodyPr>
            <a:lstStyle/>
            <a:p>
              <a:pPr defTabSz="762000" eaLnBrk="0" hangingPunct="0"/>
              <a:r>
                <a:rPr lang="pt-BR" sz="1600" b="1">
                  <a:solidFill>
                    <a:srgbClr val="33CCFF"/>
                  </a:solidFill>
                </a:rPr>
                <a:t>Aristóteles</a:t>
              </a:r>
            </a:p>
            <a:p>
              <a:pPr defTabSz="762000" eaLnBrk="0" hangingPunct="0"/>
              <a:r>
                <a:rPr lang="pt-BR" sz="1200" b="1">
                  <a:solidFill>
                    <a:srgbClr val="33CCFF"/>
                  </a:solidFill>
                </a:rPr>
                <a:t>Geocentrismo filosófico</a:t>
              </a:r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1073150" y="2035175"/>
            <a:ext cx="1320800" cy="4419600"/>
            <a:chOff x="685" y="1056"/>
            <a:chExt cx="833" cy="2784"/>
          </a:xfrm>
        </p:grpSpPr>
        <p:sp>
          <p:nvSpPr>
            <p:cNvPr id="55322" name="Line 26"/>
            <p:cNvSpPr>
              <a:spLocks noChangeShapeType="1"/>
            </p:cNvSpPr>
            <p:nvPr/>
          </p:nvSpPr>
          <p:spPr bwMode="auto">
            <a:xfrm>
              <a:off x="693" y="1104"/>
              <a:ext cx="0" cy="2736"/>
            </a:xfrm>
            <a:prstGeom prst="line">
              <a:avLst/>
            </a:prstGeom>
            <a:noFill/>
            <a:ln w="254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323" name="Rectangle 27"/>
            <p:cNvSpPr>
              <a:spLocks noChangeArrowheads="1"/>
            </p:cNvSpPr>
            <p:nvPr/>
          </p:nvSpPr>
          <p:spPr bwMode="auto">
            <a:xfrm>
              <a:off x="685" y="1056"/>
              <a:ext cx="833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24" tIns="46010" rIns="92024" bIns="46010">
              <a:spAutoFit/>
            </a:bodyPr>
            <a:lstStyle/>
            <a:p>
              <a:pPr defTabSz="762000" eaLnBrk="0" hangingPunct="0"/>
              <a:r>
                <a:rPr lang="pt-BR" sz="1600" b="1">
                  <a:solidFill>
                    <a:srgbClr val="CC00CC"/>
                  </a:solidFill>
                </a:rPr>
                <a:t>Heráclides</a:t>
              </a:r>
            </a:p>
            <a:p>
              <a:pPr defTabSz="762000" eaLnBrk="0" hangingPunct="0"/>
              <a:r>
                <a:rPr lang="pt-BR" sz="1200" b="1">
                  <a:solidFill>
                    <a:srgbClr val="CC00CC"/>
                  </a:solidFill>
                </a:rPr>
                <a:t>Sistema híbrido</a:t>
              </a:r>
            </a:p>
          </p:txBody>
        </p:sp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492125" y="639763"/>
            <a:ext cx="1174750" cy="5380037"/>
            <a:chOff x="309" y="403"/>
            <a:chExt cx="741" cy="3389"/>
          </a:xfrm>
        </p:grpSpPr>
        <p:sp>
          <p:nvSpPr>
            <p:cNvPr id="55325" name="Rectangle 29"/>
            <p:cNvSpPr>
              <a:spLocks noChangeArrowheads="1"/>
            </p:cNvSpPr>
            <p:nvPr/>
          </p:nvSpPr>
          <p:spPr bwMode="auto">
            <a:xfrm>
              <a:off x="309" y="403"/>
              <a:ext cx="741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24" tIns="46010" rIns="92024" bIns="46010">
              <a:spAutoFit/>
            </a:bodyPr>
            <a:lstStyle/>
            <a:p>
              <a:pPr defTabSz="762000" eaLnBrk="0" hangingPunct="0"/>
              <a:r>
                <a:rPr lang="pt-BR" sz="1600" b="1">
                  <a:solidFill>
                    <a:srgbClr val="FF0033"/>
                  </a:solidFill>
                </a:rPr>
                <a:t>Pitágoras</a:t>
              </a:r>
            </a:p>
            <a:p>
              <a:pPr defTabSz="762000" eaLnBrk="0" hangingPunct="0"/>
              <a:r>
                <a:rPr lang="pt-BR" sz="1200" b="1">
                  <a:solidFill>
                    <a:srgbClr val="FF0033"/>
                  </a:solidFill>
                </a:rPr>
                <a:t>Terra esférica</a:t>
              </a:r>
            </a:p>
          </p:txBody>
        </p:sp>
        <p:sp>
          <p:nvSpPr>
            <p:cNvPr id="55326" name="Line 30"/>
            <p:cNvSpPr>
              <a:spLocks noChangeShapeType="1"/>
            </p:cNvSpPr>
            <p:nvPr/>
          </p:nvSpPr>
          <p:spPr bwMode="auto">
            <a:xfrm>
              <a:off x="327" y="461"/>
              <a:ext cx="0" cy="3331"/>
            </a:xfrm>
            <a:prstGeom prst="line">
              <a:avLst/>
            </a:prstGeom>
            <a:noFill/>
            <a:ln w="25400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9663" name="Oval 31"/>
          <p:cNvSpPr>
            <a:spLocks noChangeArrowheads="1"/>
          </p:cNvSpPr>
          <p:nvPr/>
        </p:nvSpPr>
        <p:spPr bwMode="auto">
          <a:xfrm>
            <a:off x="6553200" y="1323975"/>
            <a:ext cx="1160463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6092825" y="1828800"/>
            <a:ext cx="1400175" cy="4191000"/>
            <a:chOff x="3837" y="768"/>
            <a:chExt cx="883" cy="3024"/>
          </a:xfrm>
        </p:grpSpPr>
        <p:sp>
          <p:nvSpPr>
            <p:cNvPr id="55329" name="Line 33"/>
            <p:cNvSpPr>
              <a:spLocks noChangeShapeType="1"/>
            </p:cNvSpPr>
            <p:nvPr/>
          </p:nvSpPr>
          <p:spPr bwMode="auto">
            <a:xfrm flipV="1">
              <a:off x="4683" y="864"/>
              <a:ext cx="0" cy="2928"/>
            </a:xfrm>
            <a:prstGeom prst="line">
              <a:avLst/>
            </a:prstGeom>
            <a:noFill/>
            <a:ln w="12700">
              <a:solidFill>
                <a:srgbClr val="33CC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330" name="Text Box 34"/>
            <p:cNvSpPr txBox="1">
              <a:spLocks noChangeArrowheads="1"/>
            </p:cNvSpPr>
            <p:nvPr/>
          </p:nvSpPr>
          <p:spPr bwMode="auto">
            <a:xfrm>
              <a:off x="3837" y="768"/>
              <a:ext cx="883" cy="5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109669" tIns="54838" rIns="109669" bIns="54838">
              <a:spAutoFit/>
            </a:bodyPr>
            <a:lstStyle/>
            <a:p>
              <a:pPr algn="r" eaLnBrk="0" hangingPunct="0"/>
              <a:r>
                <a:rPr lang="pt-BR" b="1">
                  <a:solidFill>
                    <a:srgbClr val="33CCFF"/>
                  </a:solidFill>
                </a:rPr>
                <a:t>Kepler</a:t>
              </a:r>
              <a:endParaRPr lang="pt-BR" sz="1200" b="1">
                <a:solidFill>
                  <a:srgbClr val="33CCFF"/>
                </a:solidFill>
              </a:endParaRPr>
            </a:p>
            <a:p>
              <a:pPr algn="r" eaLnBrk="0" hangingPunct="0"/>
              <a:r>
                <a:rPr lang="pt-BR" sz="1200" b="1">
                  <a:solidFill>
                    <a:srgbClr val="33CCFF"/>
                  </a:solidFill>
                </a:rPr>
                <a:t>Raios orbitais</a:t>
              </a:r>
            </a:p>
            <a:p>
              <a:pPr algn="r" eaLnBrk="0" hangingPunct="0"/>
              <a:r>
                <a:rPr lang="pt-BR" sz="1200" b="1">
                  <a:solidFill>
                    <a:srgbClr val="33CCFF"/>
                  </a:solidFill>
                </a:rPr>
                <a:t>Órbitas elípticas</a:t>
              </a:r>
            </a:p>
          </p:txBody>
        </p:sp>
      </p:grpSp>
      <p:grpSp>
        <p:nvGrpSpPr>
          <p:cNvPr id="12" name="Group 35"/>
          <p:cNvGrpSpPr>
            <a:grpSpLocks/>
          </p:cNvGrpSpPr>
          <p:nvPr/>
        </p:nvGrpSpPr>
        <p:grpSpPr bwMode="auto">
          <a:xfrm>
            <a:off x="6089650" y="1295400"/>
            <a:ext cx="1530350" cy="4876800"/>
            <a:chOff x="3698" y="1293"/>
            <a:chExt cx="964" cy="2595"/>
          </a:xfrm>
        </p:grpSpPr>
        <p:sp>
          <p:nvSpPr>
            <p:cNvPr id="55332" name="Line 36"/>
            <p:cNvSpPr>
              <a:spLocks noChangeShapeType="1"/>
            </p:cNvSpPr>
            <p:nvPr/>
          </p:nvSpPr>
          <p:spPr bwMode="auto">
            <a:xfrm flipV="1">
              <a:off x="4642" y="1344"/>
              <a:ext cx="0" cy="25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333" name="Text Box 37"/>
            <p:cNvSpPr txBox="1">
              <a:spLocks noChangeArrowheads="1"/>
            </p:cNvSpPr>
            <p:nvPr/>
          </p:nvSpPr>
          <p:spPr bwMode="auto">
            <a:xfrm>
              <a:off x="3698" y="1293"/>
              <a:ext cx="964" cy="28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109669" tIns="54838" rIns="109669" bIns="54838">
              <a:spAutoFit/>
            </a:bodyPr>
            <a:lstStyle/>
            <a:p>
              <a:pPr algn="r" eaLnBrk="0" hangingPunct="0"/>
              <a:r>
                <a:rPr lang="pt-BR" sz="1600" b="1">
                  <a:solidFill>
                    <a:srgbClr val="FF0033"/>
                  </a:solidFill>
                </a:rPr>
                <a:t>Galileu</a:t>
              </a:r>
              <a:endParaRPr lang="pt-BR" sz="1200" b="1">
                <a:solidFill>
                  <a:srgbClr val="FF0033"/>
                </a:solidFill>
              </a:endParaRPr>
            </a:p>
            <a:p>
              <a:pPr algn="r" eaLnBrk="0" hangingPunct="0"/>
              <a:r>
                <a:rPr lang="pt-BR" sz="1200" b="1">
                  <a:solidFill>
                    <a:srgbClr val="FF0033"/>
                  </a:solidFill>
                </a:rPr>
                <a:t>Uso do telescópio</a:t>
              </a:r>
            </a:p>
          </p:txBody>
        </p:sp>
      </p:grpSp>
      <p:grpSp>
        <p:nvGrpSpPr>
          <p:cNvPr id="13" name="Group 38"/>
          <p:cNvGrpSpPr>
            <a:grpSpLocks/>
          </p:cNvGrpSpPr>
          <p:nvPr/>
        </p:nvGrpSpPr>
        <p:grpSpPr bwMode="auto">
          <a:xfrm>
            <a:off x="5583238" y="2581275"/>
            <a:ext cx="1797050" cy="3514725"/>
            <a:chOff x="3517" y="1626"/>
            <a:chExt cx="1132" cy="2214"/>
          </a:xfrm>
        </p:grpSpPr>
        <p:sp>
          <p:nvSpPr>
            <p:cNvPr id="55335" name="Line 39"/>
            <p:cNvSpPr>
              <a:spLocks noChangeShapeType="1"/>
            </p:cNvSpPr>
            <p:nvPr/>
          </p:nvSpPr>
          <p:spPr bwMode="auto">
            <a:xfrm flipV="1">
              <a:off x="4601" y="1680"/>
              <a:ext cx="0" cy="216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336" name="Text Box 40"/>
            <p:cNvSpPr txBox="1">
              <a:spLocks noChangeArrowheads="1"/>
            </p:cNvSpPr>
            <p:nvPr/>
          </p:nvSpPr>
          <p:spPr bwMode="auto">
            <a:xfrm>
              <a:off x="3517" y="1626"/>
              <a:ext cx="1132" cy="33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109669" tIns="54838" rIns="109669" bIns="54838">
              <a:spAutoFit/>
            </a:bodyPr>
            <a:lstStyle/>
            <a:p>
              <a:pPr algn="r" eaLnBrk="0" hangingPunct="0"/>
              <a:r>
                <a:rPr lang="pt-BR" sz="1600" b="1">
                  <a:solidFill>
                    <a:srgbClr val="009900"/>
                  </a:solidFill>
                </a:rPr>
                <a:t>Tycho Brahe</a:t>
              </a:r>
              <a:endParaRPr lang="pt-BR" sz="1200" b="1">
                <a:solidFill>
                  <a:srgbClr val="009900"/>
                </a:solidFill>
              </a:endParaRPr>
            </a:p>
            <a:p>
              <a:pPr algn="r" eaLnBrk="0" hangingPunct="0"/>
              <a:r>
                <a:rPr lang="pt-BR" sz="1200" b="1">
                  <a:solidFill>
                    <a:srgbClr val="009900"/>
                  </a:solidFill>
                </a:rPr>
                <a:t>Excelente observador</a:t>
              </a:r>
            </a:p>
          </p:txBody>
        </p:sp>
      </p:grpSp>
      <p:grpSp>
        <p:nvGrpSpPr>
          <p:cNvPr id="14" name="Group 41"/>
          <p:cNvGrpSpPr>
            <a:grpSpLocks/>
          </p:cNvGrpSpPr>
          <p:nvPr/>
        </p:nvGrpSpPr>
        <p:grpSpPr bwMode="auto">
          <a:xfrm>
            <a:off x="5368925" y="3159125"/>
            <a:ext cx="1804988" cy="2860675"/>
            <a:chOff x="3381" y="1990"/>
            <a:chExt cx="1138" cy="1802"/>
          </a:xfrm>
        </p:grpSpPr>
        <p:sp>
          <p:nvSpPr>
            <p:cNvPr id="55338" name="Line 42"/>
            <p:cNvSpPr>
              <a:spLocks noChangeShapeType="1"/>
            </p:cNvSpPr>
            <p:nvPr/>
          </p:nvSpPr>
          <p:spPr bwMode="auto">
            <a:xfrm flipV="1">
              <a:off x="4479" y="2064"/>
              <a:ext cx="0" cy="172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339" name="Text Box 43"/>
            <p:cNvSpPr txBox="1">
              <a:spLocks noChangeArrowheads="1"/>
            </p:cNvSpPr>
            <p:nvPr/>
          </p:nvSpPr>
          <p:spPr bwMode="auto">
            <a:xfrm>
              <a:off x="3381" y="1990"/>
              <a:ext cx="1138" cy="33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109669" tIns="54838" rIns="109669" bIns="54838">
              <a:spAutoFit/>
            </a:bodyPr>
            <a:lstStyle/>
            <a:p>
              <a:pPr algn="r" eaLnBrk="0" hangingPunct="0"/>
              <a:r>
                <a:rPr lang="pt-BR" sz="1600" b="1">
                  <a:solidFill>
                    <a:schemeClr val="bg1"/>
                  </a:solidFill>
                </a:rPr>
                <a:t>Copérnico</a:t>
              </a:r>
              <a:endParaRPr lang="pt-BR" sz="1200" b="1">
                <a:solidFill>
                  <a:schemeClr val="bg1"/>
                </a:solidFill>
              </a:endParaRPr>
            </a:p>
            <a:p>
              <a:pPr algn="r" eaLnBrk="0" hangingPunct="0"/>
              <a:r>
                <a:rPr lang="pt-BR" sz="1200" b="1">
                  <a:solidFill>
                    <a:schemeClr val="bg1"/>
                  </a:solidFill>
                </a:rPr>
                <a:t>Sistema Heliocêntrico</a:t>
              </a:r>
            </a:p>
          </p:txBody>
        </p:sp>
      </p:grpSp>
      <p:grpSp>
        <p:nvGrpSpPr>
          <p:cNvPr id="15" name="Group 44"/>
          <p:cNvGrpSpPr>
            <a:grpSpLocks/>
          </p:cNvGrpSpPr>
          <p:nvPr/>
        </p:nvGrpSpPr>
        <p:grpSpPr bwMode="auto">
          <a:xfrm>
            <a:off x="768350" y="1139825"/>
            <a:ext cx="1992313" cy="5002213"/>
            <a:chOff x="483" y="717"/>
            <a:chExt cx="1255" cy="3152"/>
          </a:xfrm>
        </p:grpSpPr>
        <p:sp>
          <p:nvSpPr>
            <p:cNvPr id="55341" name="Line 45"/>
            <p:cNvSpPr>
              <a:spLocks noChangeShapeType="1"/>
            </p:cNvSpPr>
            <p:nvPr/>
          </p:nvSpPr>
          <p:spPr bwMode="auto">
            <a:xfrm>
              <a:off x="519" y="768"/>
              <a:ext cx="0" cy="3101"/>
            </a:xfrm>
            <a:prstGeom prst="line">
              <a:avLst/>
            </a:prstGeom>
            <a:noFill/>
            <a:ln w="25400">
              <a:solidFill>
                <a:srgbClr val="99FF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342" name="Text Box 46"/>
            <p:cNvSpPr txBox="1">
              <a:spLocks noChangeArrowheads="1"/>
            </p:cNvSpPr>
            <p:nvPr/>
          </p:nvSpPr>
          <p:spPr bwMode="auto">
            <a:xfrm>
              <a:off x="483" y="717"/>
              <a:ext cx="1255" cy="33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109669" tIns="54838" rIns="109669" bIns="54838">
              <a:spAutoFit/>
            </a:bodyPr>
            <a:lstStyle/>
            <a:p>
              <a:pPr eaLnBrk="0" hangingPunct="0"/>
              <a:r>
                <a:rPr lang="pt-BR" sz="1600" b="1">
                  <a:solidFill>
                    <a:srgbClr val="99FF33"/>
                  </a:solidFill>
                </a:rPr>
                <a:t>Filolau</a:t>
              </a:r>
            </a:p>
            <a:p>
              <a:pPr eaLnBrk="0" hangingPunct="0"/>
              <a:r>
                <a:rPr lang="pt-BR" sz="1200" b="1">
                  <a:solidFill>
                    <a:srgbClr val="99FF33"/>
                  </a:solidFill>
                </a:rPr>
                <a:t>Heliocentrismo religioso</a:t>
              </a:r>
            </a:p>
          </p:txBody>
        </p:sp>
      </p:grpSp>
      <p:grpSp>
        <p:nvGrpSpPr>
          <p:cNvPr id="16" name="Group 47"/>
          <p:cNvGrpSpPr>
            <a:grpSpLocks/>
          </p:cNvGrpSpPr>
          <p:nvPr/>
        </p:nvGrpSpPr>
        <p:grpSpPr bwMode="auto">
          <a:xfrm>
            <a:off x="279400" y="73025"/>
            <a:ext cx="2028825" cy="5946775"/>
            <a:chOff x="176" y="45"/>
            <a:chExt cx="1278" cy="3747"/>
          </a:xfrm>
        </p:grpSpPr>
        <p:sp>
          <p:nvSpPr>
            <p:cNvPr id="55344" name="Line 48"/>
            <p:cNvSpPr>
              <a:spLocks noChangeShapeType="1"/>
            </p:cNvSpPr>
            <p:nvPr/>
          </p:nvSpPr>
          <p:spPr bwMode="auto">
            <a:xfrm>
              <a:off x="224" y="94"/>
              <a:ext cx="0" cy="3698"/>
            </a:xfrm>
            <a:prstGeom prst="line">
              <a:avLst/>
            </a:prstGeom>
            <a:noFill/>
            <a:ln w="25400">
              <a:solidFill>
                <a:srgbClr val="33CC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345" name="Text Box 49"/>
            <p:cNvSpPr txBox="1">
              <a:spLocks noChangeArrowheads="1"/>
            </p:cNvSpPr>
            <p:nvPr/>
          </p:nvSpPr>
          <p:spPr bwMode="auto">
            <a:xfrm>
              <a:off x="176" y="45"/>
              <a:ext cx="1278" cy="33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109669" tIns="54838" rIns="109669" bIns="54838">
              <a:spAutoFit/>
            </a:bodyPr>
            <a:lstStyle/>
            <a:p>
              <a:pPr eaLnBrk="0" hangingPunct="0"/>
              <a:r>
                <a:rPr lang="pt-BR" sz="1600" b="1">
                  <a:solidFill>
                    <a:srgbClr val="33CCFF"/>
                  </a:solidFill>
                </a:rPr>
                <a:t>Tales</a:t>
              </a:r>
            </a:p>
            <a:p>
              <a:pPr eaLnBrk="0" hangingPunct="0"/>
              <a:r>
                <a:rPr lang="pt-BR" sz="1200" b="1">
                  <a:solidFill>
                    <a:srgbClr val="33CCFF"/>
                  </a:solidFill>
                </a:rPr>
                <a:t>Previsão de eclipse solar</a:t>
              </a:r>
            </a:p>
          </p:txBody>
        </p:sp>
      </p:grpSp>
      <p:grpSp>
        <p:nvGrpSpPr>
          <p:cNvPr id="17" name="Group 50"/>
          <p:cNvGrpSpPr>
            <a:grpSpLocks/>
          </p:cNvGrpSpPr>
          <p:nvPr/>
        </p:nvGrpSpPr>
        <p:grpSpPr bwMode="auto">
          <a:xfrm>
            <a:off x="993775" y="1568450"/>
            <a:ext cx="3333750" cy="4452938"/>
            <a:chOff x="822" y="1852"/>
            <a:chExt cx="2072" cy="1940"/>
          </a:xfrm>
        </p:grpSpPr>
        <p:sp>
          <p:nvSpPr>
            <p:cNvPr id="55347" name="Line 51"/>
            <p:cNvSpPr>
              <a:spLocks noChangeShapeType="1"/>
            </p:cNvSpPr>
            <p:nvPr/>
          </p:nvSpPr>
          <p:spPr bwMode="auto">
            <a:xfrm>
              <a:off x="829" y="1920"/>
              <a:ext cx="0" cy="1872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348" name="Rectangle 52"/>
            <p:cNvSpPr>
              <a:spLocks noChangeArrowheads="1"/>
            </p:cNvSpPr>
            <p:nvPr/>
          </p:nvSpPr>
          <p:spPr bwMode="auto">
            <a:xfrm>
              <a:off x="822" y="1852"/>
              <a:ext cx="2072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24" tIns="46010" rIns="92024" bIns="46010">
              <a:spAutoFit/>
            </a:bodyPr>
            <a:lstStyle/>
            <a:p>
              <a:pPr defTabSz="762000" eaLnBrk="0" hangingPunct="0"/>
              <a:r>
                <a:rPr lang="pt-BR" sz="1600" b="1">
                  <a:solidFill>
                    <a:srgbClr val="FF3300"/>
                  </a:solidFill>
                </a:rPr>
                <a:t>Platão</a:t>
              </a:r>
            </a:p>
            <a:p>
              <a:pPr defTabSz="762000" eaLnBrk="0" hangingPunct="0"/>
              <a:r>
                <a:rPr lang="pt-BR" sz="1200" b="1">
                  <a:solidFill>
                    <a:srgbClr val="FF3300"/>
                  </a:solidFill>
                </a:rPr>
                <a:t>Estrelas fixas na esfera e planetas errantes</a:t>
              </a:r>
            </a:p>
          </p:txBody>
        </p:sp>
      </p:grpSp>
      <p:grpSp>
        <p:nvGrpSpPr>
          <p:cNvPr id="18" name="Group 53"/>
          <p:cNvGrpSpPr>
            <a:grpSpLocks/>
          </p:cNvGrpSpPr>
          <p:nvPr/>
        </p:nvGrpSpPr>
        <p:grpSpPr bwMode="auto">
          <a:xfrm>
            <a:off x="1368425" y="3429000"/>
            <a:ext cx="1241425" cy="2590800"/>
            <a:chOff x="861" y="2160"/>
            <a:chExt cx="783" cy="1632"/>
          </a:xfrm>
        </p:grpSpPr>
        <p:sp>
          <p:nvSpPr>
            <p:cNvPr id="55350" name="Line 54"/>
            <p:cNvSpPr>
              <a:spLocks noChangeShapeType="1"/>
            </p:cNvSpPr>
            <p:nvPr/>
          </p:nvSpPr>
          <p:spPr bwMode="auto">
            <a:xfrm>
              <a:off x="882" y="2208"/>
              <a:ext cx="0" cy="1584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351" name="Text Box 55"/>
            <p:cNvSpPr txBox="1">
              <a:spLocks noChangeArrowheads="1"/>
            </p:cNvSpPr>
            <p:nvPr/>
          </p:nvSpPr>
          <p:spPr bwMode="auto">
            <a:xfrm>
              <a:off x="861" y="2160"/>
              <a:ext cx="783" cy="33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109669" tIns="54838" rIns="109669" bIns="54838">
              <a:spAutoFit/>
            </a:bodyPr>
            <a:lstStyle/>
            <a:p>
              <a:pPr eaLnBrk="0" hangingPunct="0"/>
              <a:r>
                <a:rPr lang="pt-BR" sz="1600" b="1">
                  <a:solidFill>
                    <a:srgbClr val="FFFF00"/>
                  </a:solidFill>
                </a:rPr>
                <a:t>Eudoxo</a:t>
              </a:r>
            </a:p>
            <a:p>
              <a:pPr eaLnBrk="0" hangingPunct="0"/>
              <a:r>
                <a:rPr lang="pt-BR" sz="1200" b="1">
                  <a:solidFill>
                    <a:srgbClr val="FFFF00"/>
                  </a:solidFill>
                </a:rPr>
                <a:t>Geocentrismo</a:t>
              </a:r>
            </a:p>
          </p:txBody>
        </p:sp>
      </p:grpSp>
      <p:grpSp>
        <p:nvGrpSpPr>
          <p:cNvPr id="19" name="Group 56"/>
          <p:cNvGrpSpPr>
            <a:grpSpLocks/>
          </p:cNvGrpSpPr>
          <p:nvPr/>
        </p:nvGrpSpPr>
        <p:grpSpPr bwMode="auto">
          <a:xfrm>
            <a:off x="6175375" y="25400"/>
            <a:ext cx="2663825" cy="6146800"/>
            <a:chOff x="3890" y="16"/>
            <a:chExt cx="1678" cy="3872"/>
          </a:xfrm>
        </p:grpSpPr>
        <p:sp>
          <p:nvSpPr>
            <p:cNvPr id="55353" name="Line 57"/>
            <p:cNvSpPr>
              <a:spLocks noChangeShapeType="1"/>
            </p:cNvSpPr>
            <p:nvPr/>
          </p:nvSpPr>
          <p:spPr bwMode="auto">
            <a:xfrm flipV="1">
              <a:off x="4844" y="528"/>
              <a:ext cx="0" cy="336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354" name="Text Box 58"/>
            <p:cNvSpPr txBox="1">
              <a:spLocks noChangeArrowheads="1"/>
            </p:cNvSpPr>
            <p:nvPr/>
          </p:nvSpPr>
          <p:spPr bwMode="auto">
            <a:xfrm>
              <a:off x="3890" y="432"/>
              <a:ext cx="982" cy="33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109669" tIns="54838" rIns="109669" bIns="54838">
              <a:spAutoFit/>
            </a:bodyPr>
            <a:lstStyle/>
            <a:p>
              <a:pPr algn="r" eaLnBrk="0" hangingPunct="0"/>
              <a:r>
                <a:rPr lang="pt-BR" sz="1600" b="1">
                  <a:solidFill>
                    <a:srgbClr val="FFFF00"/>
                  </a:solidFill>
                </a:rPr>
                <a:t>Newton</a:t>
              </a:r>
              <a:endParaRPr lang="pt-BR" sz="1200" b="1">
                <a:solidFill>
                  <a:srgbClr val="FFFF00"/>
                </a:solidFill>
              </a:endParaRPr>
            </a:p>
            <a:p>
              <a:pPr algn="r" eaLnBrk="0" hangingPunct="0"/>
              <a:r>
                <a:rPr lang="pt-BR" sz="1200" b="1">
                  <a:solidFill>
                    <a:srgbClr val="FFFF00"/>
                  </a:solidFill>
                </a:rPr>
                <a:t>Mecânica Clássica</a:t>
              </a:r>
            </a:p>
          </p:txBody>
        </p:sp>
        <p:pic>
          <p:nvPicPr>
            <p:cNvPr id="55355" name="Picture 5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04" y="16"/>
              <a:ext cx="664" cy="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5356" name="Group 60"/>
          <p:cNvGrpSpPr>
            <a:grpSpLocks/>
          </p:cNvGrpSpPr>
          <p:nvPr/>
        </p:nvGrpSpPr>
        <p:grpSpPr bwMode="auto">
          <a:xfrm>
            <a:off x="76200" y="6019800"/>
            <a:ext cx="8918575" cy="831850"/>
            <a:chOff x="48" y="2304"/>
            <a:chExt cx="5618" cy="525"/>
          </a:xfrm>
        </p:grpSpPr>
        <p:sp>
          <p:nvSpPr>
            <p:cNvPr id="55357" name="Rectangle 61"/>
            <p:cNvSpPr>
              <a:spLocks noChangeArrowheads="1"/>
            </p:cNvSpPr>
            <p:nvPr/>
          </p:nvSpPr>
          <p:spPr bwMode="auto">
            <a:xfrm>
              <a:off x="48" y="2304"/>
              <a:ext cx="1457" cy="480"/>
            </a:xfrm>
            <a:prstGeom prst="rect">
              <a:avLst/>
            </a:prstGeom>
            <a:solidFill>
              <a:srgbClr val="FF00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5358" name="Line 62"/>
            <p:cNvSpPr>
              <a:spLocks noChangeShapeType="1"/>
            </p:cNvSpPr>
            <p:nvPr/>
          </p:nvSpPr>
          <p:spPr bwMode="auto">
            <a:xfrm>
              <a:off x="1300" y="2304"/>
              <a:ext cx="0" cy="14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359" name="Rectangle 63"/>
            <p:cNvSpPr>
              <a:spLocks noChangeArrowheads="1"/>
            </p:cNvSpPr>
            <p:nvPr/>
          </p:nvSpPr>
          <p:spPr bwMode="auto">
            <a:xfrm rot="-5400000">
              <a:off x="951" y="2512"/>
              <a:ext cx="324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24" tIns="46010" rIns="92024" bIns="46010">
              <a:spAutoFit/>
            </a:bodyPr>
            <a:lstStyle/>
            <a:p>
              <a:pPr algn="ctr" defTabSz="762000" eaLnBrk="0" hangingPunct="0"/>
              <a:r>
                <a:rPr lang="pt-BR" sz="1600" b="1">
                  <a:solidFill>
                    <a:schemeClr val="bg1"/>
                  </a:solidFill>
                </a:rPr>
                <a:t>200</a:t>
              </a:r>
            </a:p>
          </p:txBody>
        </p:sp>
        <p:sp>
          <p:nvSpPr>
            <p:cNvPr id="55360" name="Line 64"/>
            <p:cNvSpPr>
              <a:spLocks noChangeShapeType="1"/>
            </p:cNvSpPr>
            <p:nvPr/>
          </p:nvSpPr>
          <p:spPr bwMode="auto">
            <a:xfrm>
              <a:off x="1098" y="2304"/>
              <a:ext cx="0" cy="14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361" name="Line 65"/>
            <p:cNvSpPr>
              <a:spLocks noChangeShapeType="1"/>
            </p:cNvSpPr>
            <p:nvPr/>
          </p:nvSpPr>
          <p:spPr bwMode="auto">
            <a:xfrm>
              <a:off x="895" y="2304"/>
              <a:ext cx="0" cy="14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362" name="Line 66"/>
            <p:cNvSpPr>
              <a:spLocks noChangeShapeType="1"/>
            </p:cNvSpPr>
            <p:nvPr/>
          </p:nvSpPr>
          <p:spPr bwMode="auto">
            <a:xfrm>
              <a:off x="693" y="2304"/>
              <a:ext cx="0" cy="14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363" name="Line 67"/>
            <p:cNvSpPr>
              <a:spLocks noChangeShapeType="1"/>
            </p:cNvSpPr>
            <p:nvPr/>
          </p:nvSpPr>
          <p:spPr bwMode="auto">
            <a:xfrm>
              <a:off x="489" y="2304"/>
              <a:ext cx="0" cy="14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364" name="Rectangle 68"/>
            <p:cNvSpPr>
              <a:spLocks noChangeArrowheads="1"/>
            </p:cNvSpPr>
            <p:nvPr/>
          </p:nvSpPr>
          <p:spPr bwMode="auto">
            <a:xfrm rot="-5400000">
              <a:off x="544" y="2512"/>
              <a:ext cx="324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24" tIns="46010" rIns="92024" bIns="46010">
              <a:spAutoFit/>
            </a:bodyPr>
            <a:lstStyle/>
            <a:p>
              <a:pPr algn="ctr" defTabSz="762000" eaLnBrk="0" hangingPunct="0"/>
              <a:r>
                <a:rPr lang="pt-BR" sz="1600" b="1">
                  <a:solidFill>
                    <a:schemeClr val="bg1"/>
                  </a:solidFill>
                </a:rPr>
                <a:t>400</a:t>
              </a:r>
            </a:p>
          </p:txBody>
        </p:sp>
        <p:sp>
          <p:nvSpPr>
            <p:cNvPr id="55365" name="Rectangle 69"/>
            <p:cNvSpPr>
              <a:spLocks noChangeArrowheads="1"/>
            </p:cNvSpPr>
            <p:nvPr/>
          </p:nvSpPr>
          <p:spPr bwMode="auto">
            <a:xfrm>
              <a:off x="1505" y="2304"/>
              <a:ext cx="4159" cy="480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5366" name="Line 70"/>
            <p:cNvSpPr>
              <a:spLocks noChangeShapeType="1"/>
            </p:cNvSpPr>
            <p:nvPr/>
          </p:nvSpPr>
          <p:spPr bwMode="auto">
            <a:xfrm>
              <a:off x="3736" y="230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367" name="Rectangle 71"/>
            <p:cNvSpPr>
              <a:spLocks noChangeArrowheads="1"/>
            </p:cNvSpPr>
            <p:nvPr/>
          </p:nvSpPr>
          <p:spPr bwMode="auto">
            <a:xfrm rot="-5400000">
              <a:off x="3353" y="2522"/>
              <a:ext cx="394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24" tIns="46010" rIns="92024" bIns="46010">
              <a:spAutoFit/>
            </a:bodyPr>
            <a:lstStyle/>
            <a:p>
              <a:pPr algn="ctr" defTabSz="762000" eaLnBrk="0" hangingPunct="0"/>
              <a:r>
                <a:rPr lang="pt-BR" sz="1600" b="1"/>
                <a:t>1000</a:t>
              </a:r>
            </a:p>
          </p:txBody>
        </p:sp>
        <p:sp>
          <p:nvSpPr>
            <p:cNvPr id="55368" name="Line 72"/>
            <p:cNvSpPr>
              <a:spLocks noChangeShapeType="1"/>
            </p:cNvSpPr>
            <p:nvPr/>
          </p:nvSpPr>
          <p:spPr bwMode="auto">
            <a:xfrm>
              <a:off x="3533" y="2304"/>
              <a:ext cx="0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369" name="Line 73"/>
            <p:cNvSpPr>
              <a:spLocks noChangeShapeType="1"/>
            </p:cNvSpPr>
            <p:nvPr/>
          </p:nvSpPr>
          <p:spPr bwMode="auto">
            <a:xfrm>
              <a:off x="3330" y="230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370" name="Line 74"/>
            <p:cNvSpPr>
              <a:spLocks noChangeShapeType="1"/>
            </p:cNvSpPr>
            <p:nvPr/>
          </p:nvSpPr>
          <p:spPr bwMode="auto">
            <a:xfrm>
              <a:off x="3127" y="2304"/>
              <a:ext cx="0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371" name="Line 75"/>
            <p:cNvSpPr>
              <a:spLocks noChangeShapeType="1"/>
            </p:cNvSpPr>
            <p:nvPr/>
          </p:nvSpPr>
          <p:spPr bwMode="auto">
            <a:xfrm>
              <a:off x="2924" y="230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372" name="Line 76"/>
            <p:cNvSpPr>
              <a:spLocks noChangeShapeType="1"/>
            </p:cNvSpPr>
            <p:nvPr/>
          </p:nvSpPr>
          <p:spPr bwMode="auto">
            <a:xfrm>
              <a:off x="2722" y="2304"/>
              <a:ext cx="0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373" name="Line 77"/>
            <p:cNvSpPr>
              <a:spLocks noChangeShapeType="1"/>
            </p:cNvSpPr>
            <p:nvPr/>
          </p:nvSpPr>
          <p:spPr bwMode="auto">
            <a:xfrm>
              <a:off x="2518" y="230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374" name="Line 78"/>
            <p:cNvSpPr>
              <a:spLocks noChangeShapeType="1"/>
            </p:cNvSpPr>
            <p:nvPr/>
          </p:nvSpPr>
          <p:spPr bwMode="auto">
            <a:xfrm>
              <a:off x="2317" y="2304"/>
              <a:ext cx="0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375" name="Rectangle 79"/>
            <p:cNvSpPr>
              <a:spLocks noChangeArrowheads="1"/>
            </p:cNvSpPr>
            <p:nvPr/>
          </p:nvSpPr>
          <p:spPr bwMode="auto">
            <a:xfrm rot="-5400000">
              <a:off x="2982" y="2522"/>
              <a:ext cx="324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24" tIns="46010" rIns="92024" bIns="46010">
              <a:spAutoFit/>
            </a:bodyPr>
            <a:lstStyle/>
            <a:p>
              <a:pPr algn="ctr" defTabSz="762000" eaLnBrk="0" hangingPunct="0"/>
              <a:r>
                <a:rPr lang="pt-BR" sz="1600" b="1"/>
                <a:t>800</a:t>
              </a:r>
            </a:p>
          </p:txBody>
        </p:sp>
        <p:sp>
          <p:nvSpPr>
            <p:cNvPr id="55376" name="Rectangle 80"/>
            <p:cNvSpPr>
              <a:spLocks noChangeArrowheads="1"/>
            </p:cNvSpPr>
            <p:nvPr/>
          </p:nvSpPr>
          <p:spPr bwMode="auto">
            <a:xfrm rot="-5400000">
              <a:off x="2576" y="2522"/>
              <a:ext cx="324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24" tIns="46010" rIns="92024" bIns="46010">
              <a:spAutoFit/>
            </a:bodyPr>
            <a:lstStyle/>
            <a:p>
              <a:pPr algn="ctr" defTabSz="762000" eaLnBrk="0" hangingPunct="0"/>
              <a:r>
                <a:rPr lang="pt-BR" sz="1600" b="1"/>
                <a:t>600</a:t>
              </a:r>
            </a:p>
          </p:txBody>
        </p:sp>
        <p:sp>
          <p:nvSpPr>
            <p:cNvPr id="55377" name="Rectangle 81"/>
            <p:cNvSpPr>
              <a:spLocks noChangeArrowheads="1"/>
            </p:cNvSpPr>
            <p:nvPr/>
          </p:nvSpPr>
          <p:spPr bwMode="auto">
            <a:xfrm rot="-5400000">
              <a:off x="2170" y="2523"/>
              <a:ext cx="324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24" tIns="46010" rIns="92024" bIns="46010">
              <a:spAutoFit/>
            </a:bodyPr>
            <a:lstStyle/>
            <a:p>
              <a:pPr algn="ctr" defTabSz="762000" eaLnBrk="0" hangingPunct="0"/>
              <a:r>
                <a:rPr lang="pt-BR" sz="1600" b="1"/>
                <a:t>400</a:t>
              </a:r>
            </a:p>
          </p:txBody>
        </p:sp>
        <p:sp>
          <p:nvSpPr>
            <p:cNvPr id="55378" name="Line 82"/>
            <p:cNvSpPr>
              <a:spLocks noChangeShapeType="1"/>
            </p:cNvSpPr>
            <p:nvPr/>
          </p:nvSpPr>
          <p:spPr bwMode="auto">
            <a:xfrm>
              <a:off x="2112" y="230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379" name="Line 83"/>
            <p:cNvSpPr>
              <a:spLocks noChangeShapeType="1"/>
            </p:cNvSpPr>
            <p:nvPr/>
          </p:nvSpPr>
          <p:spPr bwMode="auto">
            <a:xfrm>
              <a:off x="1910" y="2304"/>
              <a:ext cx="0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380" name="Rectangle 84"/>
            <p:cNvSpPr>
              <a:spLocks noChangeArrowheads="1"/>
            </p:cNvSpPr>
            <p:nvPr/>
          </p:nvSpPr>
          <p:spPr bwMode="auto">
            <a:xfrm rot="-5400000">
              <a:off x="1767" y="2523"/>
              <a:ext cx="324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24" tIns="46010" rIns="92024" bIns="46010">
              <a:spAutoFit/>
            </a:bodyPr>
            <a:lstStyle/>
            <a:p>
              <a:pPr algn="ctr" defTabSz="762000" eaLnBrk="0" hangingPunct="0"/>
              <a:r>
                <a:rPr lang="pt-BR" sz="1600" b="1"/>
                <a:t>200</a:t>
              </a:r>
            </a:p>
          </p:txBody>
        </p:sp>
        <p:sp>
          <p:nvSpPr>
            <p:cNvPr id="55381" name="Line 85"/>
            <p:cNvSpPr>
              <a:spLocks noChangeShapeType="1"/>
            </p:cNvSpPr>
            <p:nvPr/>
          </p:nvSpPr>
          <p:spPr bwMode="auto">
            <a:xfrm>
              <a:off x="3941" y="2304"/>
              <a:ext cx="0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382" name="Line 86"/>
            <p:cNvSpPr>
              <a:spLocks noChangeShapeType="1"/>
            </p:cNvSpPr>
            <p:nvPr/>
          </p:nvSpPr>
          <p:spPr bwMode="auto">
            <a:xfrm>
              <a:off x="4142" y="230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383" name="Line 87"/>
            <p:cNvSpPr>
              <a:spLocks noChangeShapeType="1"/>
            </p:cNvSpPr>
            <p:nvPr/>
          </p:nvSpPr>
          <p:spPr bwMode="auto">
            <a:xfrm>
              <a:off x="4346" y="2304"/>
              <a:ext cx="0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384" name="Line 88"/>
            <p:cNvSpPr>
              <a:spLocks noChangeShapeType="1"/>
            </p:cNvSpPr>
            <p:nvPr/>
          </p:nvSpPr>
          <p:spPr bwMode="auto">
            <a:xfrm>
              <a:off x="4547" y="230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385" name="Line 89"/>
            <p:cNvSpPr>
              <a:spLocks noChangeShapeType="1"/>
            </p:cNvSpPr>
            <p:nvPr/>
          </p:nvSpPr>
          <p:spPr bwMode="auto">
            <a:xfrm>
              <a:off x="4751" y="2304"/>
              <a:ext cx="0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386" name="Line 90"/>
            <p:cNvSpPr>
              <a:spLocks noChangeShapeType="1"/>
            </p:cNvSpPr>
            <p:nvPr/>
          </p:nvSpPr>
          <p:spPr bwMode="auto">
            <a:xfrm>
              <a:off x="4954" y="230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387" name="Rectangle 91"/>
            <p:cNvSpPr>
              <a:spLocks noChangeArrowheads="1"/>
            </p:cNvSpPr>
            <p:nvPr/>
          </p:nvSpPr>
          <p:spPr bwMode="auto">
            <a:xfrm rot="-5400000">
              <a:off x="3759" y="2522"/>
              <a:ext cx="394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24" tIns="46010" rIns="92024" bIns="46010">
              <a:spAutoFit/>
            </a:bodyPr>
            <a:lstStyle/>
            <a:p>
              <a:pPr algn="ctr" defTabSz="762000" eaLnBrk="0" hangingPunct="0"/>
              <a:r>
                <a:rPr lang="pt-BR" sz="1600" b="1"/>
                <a:t>1200</a:t>
              </a:r>
            </a:p>
          </p:txBody>
        </p:sp>
        <p:sp>
          <p:nvSpPr>
            <p:cNvPr id="55388" name="Rectangle 92"/>
            <p:cNvSpPr>
              <a:spLocks noChangeArrowheads="1"/>
            </p:cNvSpPr>
            <p:nvPr/>
          </p:nvSpPr>
          <p:spPr bwMode="auto">
            <a:xfrm rot="-5400000">
              <a:off x="4166" y="2521"/>
              <a:ext cx="394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24" tIns="46010" rIns="92024" bIns="46010">
              <a:spAutoFit/>
            </a:bodyPr>
            <a:lstStyle/>
            <a:p>
              <a:pPr algn="ctr" defTabSz="762000" eaLnBrk="0" hangingPunct="0"/>
              <a:r>
                <a:rPr lang="pt-BR" sz="1600" b="1"/>
                <a:t>1400</a:t>
              </a:r>
            </a:p>
          </p:txBody>
        </p:sp>
        <p:sp>
          <p:nvSpPr>
            <p:cNvPr id="55389" name="Rectangle 93"/>
            <p:cNvSpPr>
              <a:spLocks noChangeArrowheads="1"/>
            </p:cNvSpPr>
            <p:nvPr/>
          </p:nvSpPr>
          <p:spPr bwMode="auto">
            <a:xfrm rot="-5400000">
              <a:off x="4570" y="2522"/>
              <a:ext cx="394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24" tIns="46010" rIns="92024" bIns="46010">
              <a:spAutoFit/>
            </a:bodyPr>
            <a:lstStyle/>
            <a:p>
              <a:pPr algn="ctr" defTabSz="762000" eaLnBrk="0" hangingPunct="0"/>
              <a:r>
                <a:rPr lang="pt-BR" sz="1600" b="1"/>
                <a:t>1600</a:t>
              </a:r>
            </a:p>
          </p:txBody>
        </p:sp>
        <p:sp>
          <p:nvSpPr>
            <p:cNvPr id="55390" name="Line 94"/>
            <p:cNvSpPr>
              <a:spLocks noChangeShapeType="1"/>
            </p:cNvSpPr>
            <p:nvPr/>
          </p:nvSpPr>
          <p:spPr bwMode="auto">
            <a:xfrm>
              <a:off x="1706" y="230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391" name="Line 95"/>
            <p:cNvSpPr>
              <a:spLocks noChangeShapeType="1"/>
            </p:cNvSpPr>
            <p:nvPr/>
          </p:nvSpPr>
          <p:spPr bwMode="auto">
            <a:xfrm>
              <a:off x="1505" y="2308"/>
              <a:ext cx="0" cy="1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392" name="Rectangle 96"/>
            <p:cNvSpPr>
              <a:spLocks noChangeArrowheads="1"/>
            </p:cNvSpPr>
            <p:nvPr/>
          </p:nvSpPr>
          <p:spPr bwMode="auto">
            <a:xfrm>
              <a:off x="1411" y="2540"/>
              <a:ext cx="185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24" tIns="46010" rIns="92024" bIns="46010">
              <a:spAutoFit/>
            </a:bodyPr>
            <a:lstStyle/>
            <a:p>
              <a:pPr algn="ctr" defTabSz="762000" eaLnBrk="0" hangingPunct="0"/>
              <a:r>
                <a:rPr lang="pt-BR" sz="1600" b="1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55393" name="Line 97"/>
            <p:cNvSpPr>
              <a:spLocks noChangeShapeType="1"/>
            </p:cNvSpPr>
            <p:nvPr/>
          </p:nvSpPr>
          <p:spPr bwMode="auto">
            <a:xfrm>
              <a:off x="5151" y="2304"/>
              <a:ext cx="0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394" name="Line 98"/>
            <p:cNvSpPr>
              <a:spLocks noChangeShapeType="1"/>
            </p:cNvSpPr>
            <p:nvPr/>
          </p:nvSpPr>
          <p:spPr bwMode="auto">
            <a:xfrm>
              <a:off x="5355" y="230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395" name="Line 99"/>
            <p:cNvSpPr>
              <a:spLocks noChangeShapeType="1"/>
            </p:cNvSpPr>
            <p:nvPr/>
          </p:nvSpPr>
          <p:spPr bwMode="auto">
            <a:xfrm>
              <a:off x="5559" y="2304"/>
              <a:ext cx="0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396" name="Rectangle 100"/>
            <p:cNvSpPr>
              <a:spLocks noChangeArrowheads="1"/>
            </p:cNvSpPr>
            <p:nvPr/>
          </p:nvSpPr>
          <p:spPr bwMode="auto">
            <a:xfrm rot="-5400000">
              <a:off x="4973" y="2525"/>
              <a:ext cx="394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24" tIns="46010" rIns="92024" bIns="46010">
              <a:spAutoFit/>
            </a:bodyPr>
            <a:lstStyle/>
            <a:p>
              <a:pPr algn="ctr" defTabSz="762000" eaLnBrk="0" hangingPunct="0"/>
              <a:r>
                <a:rPr lang="pt-BR" sz="1600" b="1"/>
                <a:t>1800</a:t>
              </a:r>
            </a:p>
          </p:txBody>
        </p:sp>
        <p:sp>
          <p:nvSpPr>
            <p:cNvPr id="55397" name="Rectangle 101"/>
            <p:cNvSpPr>
              <a:spLocks noChangeArrowheads="1"/>
            </p:cNvSpPr>
            <p:nvPr/>
          </p:nvSpPr>
          <p:spPr bwMode="auto">
            <a:xfrm rot="-5400000">
              <a:off x="5366" y="2528"/>
              <a:ext cx="394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24" tIns="46010" rIns="92024" bIns="46010">
              <a:spAutoFit/>
            </a:bodyPr>
            <a:lstStyle/>
            <a:p>
              <a:pPr algn="ctr" defTabSz="762000" eaLnBrk="0" hangingPunct="0"/>
              <a:r>
                <a:rPr lang="pt-BR" sz="1600" b="1"/>
                <a:t>2000</a:t>
              </a:r>
            </a:p>
          </p:txBody>
        </p:sp>
        <p:sp>
          <p:nvSpPr>
            <p:cNvPr id="55398" name="Rectangle 102"/>
            <p:cNvSpPr>
              <a:spLocks noChangeArrowheads="1"/>
            </p:cNvSpPr>
            <p:nvPr/>
          </p:nvSpPr>
          <p:spPr bwMode="auto">
            <a:xfrm rot="-5400000">
              <a:off x="152" y="2527"/>
              <a:ext cx="324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24" tIns="46010" rIns="92024" bIns="46010">
              <a:spAutoFit/>
            </a:bodyPr>
            <a:lstStyle/>
            <a:p>
              <a:pPr algn="ctr" defTabSz="762000" eaLnBrk="0" hangingPunct="0"/>
              <a:r>
                <a:rPr lang="pt-BR" sz="1600" b="1">
                  <a:solidFill>
                    <a:schemeClr val="bg1"/>
                  </a:solidFill>
                </a:rPr>
                <a:t>600</a:t>
              </a:r>
            </a:p>
          </p:txBody>
        </p:sp>
        <p:sp>
          <p:nvSpPr>
            <p:cNvPr id="55399" name="Line 103"/>
            <p:cNvSpPr>
              <a:spLocks noChangeShapeType="1"/>
            </p:cNvSpPr>
            <p:nvPr/>
          </p:nvSpPr>
          <p:spPr bwMode="auto">
            <a:xfrm>
              <a:off x="298" y="2304"/>
              <a:ext cx="0" cy="14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400" name="Line 104"/>
            <p:cNvSpPr>
              <a:spLocks noChangeShapeType="1"/>
            </p:cNvSpPr>
            <p:nvPr/>
          </p:nvSpPr>
          <p:spPr bwMode="auto">
            <a:xfrm>
              <a:off x="114" y="2304"/>
              <a:ext cx="0" cy="14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55401" name="Group 105"/>
          <p:cNvGrpSpPr>
            <a:grpSpLocks/>
          </p:cNvGrpSpPr>
          <p:nvPr/>
        </p:nvGrpSpPr>
        <p:grpSpPr bwMode="auto">
          <a:xfrm>
            <a:off x="2203450" y="5675313"/>
            <a:ext cx="381000" cy="304800"/>
            <a:chOff x="1728" y="3696"/>
            <a:chExt cx="576" cy="460"/>
          </a:xfrm>
        </p:grpSpPr>
        <p:sp>
          <p:nvSpPr>
            <p:cNvPr id="55402" name="Freeform 106"/>
            <p:cNvSpPr>
              <a:spLocks/>
            </p:cNvSpPr>
            <p:nvPr/>
          </p:nvSpPr>
          <p:spPr bwMode="auto">
            <a:xfrm>
              <a:off x="1905" y="3814"/>
              <a:ext cx="91" cy="46"/>
            </a:xfrm>
            <a:custGeom>
              <a:avLst/>
              <a:gdLst>
                <a:gd name="T0" fmla="*/ 1577 w 1631"/>
                <a:gd name="T1" fmla="*/ 822 h 822"/>
                <a:gd name="T2" fmla="*/ 1491 w 1631"/>
                <a:gd name="T3" fmla="*/ 812 h 822"/>
                <a:gd name="T4" fmla="*/ 1405 w 1631"/>
                <a:gd name="T5" fmla="*/ 812 h 822"/>
                <a:gd name="T6" fmla="*/ 1318 w 1631"/>
                <a:gd name="T7" fmla="*/ 800 h 822"/>
                <a:gd name="T8" fmla="*/ 1254 w 1631"/>
                <a:gd name="T9" fmla="*/ 800 h 822"/>
                <a:gd name="T10" fmla="*/ 1166 w 1631"/>
                <a:gd name="T11" fmla="*/ 790 h 822"/>
                <a:gd name="T12" fmla="*/ 1080 w 1631"/>
                <a:gd name="T13" fmla="*/ 779 h 822"/>
                <a:gd name="T14" fmla="*/ 994 w 1631"/>
                <a:gd name="T15" fmla="*/ 758 h 822"/>
                <a:gd name="T16" fmla="*/ 907 w 1631"/>
                <a:gd name="T17" fmla="*/ 736 h 822"/>
                <a:gd name="T18" fmla="*/ 843 w 1631"/>
                <a:gd name="T19" fmla="*/ 725 h 822"/>
                <a:gd name="T20" fmla="*/ 757 w 1631"/>
                <a:gd name="T21" fmla="*/ 693 h 822"/>
                <a:gd name="T22" fmla="*/ 670 w 1631"/>
                <a:gd name="T23" fmla="*/ 671 h 822"/>
                <a:gd name="T24" fmla="*/ 584 w 1631"/>
                <a:gd name="T25" fmla="*/ 628 h 822"/>
                <a:gd name="T26" fmla="*/ 508 w 1631"/>
                <a:gd name="T27" fmla="*/ 595 h 822"/>
                <a:gd name="T28" fmla="*/ 454 w 1631"/>
                <a:gd name="T29" fmla="*/ 563 h 822"/>
                <a:gd name="T30" fmla="*/ 378 w 1631"/>
                <a:gd name="T31" fmla="*/ 519 h 822"/>
                <a:gd name="T32" fmla="*/ 303 w 1631"/>
                <a:gd name="T33" fmla="*/ 465 h 822"/>
                <a:gd name="T34" fmla="*/ 239 w 1631"/>
                <a:gd name="T35" fmla="*/ 401 h 822"/>
                <a:gd name="T36" fmla="*/ 195 w 1631"/>
                <a:gd name="T37" fmla="*/ 357 h 822"/>
                <a:gd name="T38" fmla="*/ 141 w 1631"/>
                <a:gd name="T39" fmla="*/ 293 h 822"/>
                <a:gd name="T40" fmla="*/ 87 w 1631"/>
                <a:gd name="T41" fmla="*/ 206 h 822"/>
                <a:gd name="T42" fmla="*/ 44 w 1631"/>
                <a:gd name="T43" fmla="*/ 130 h 822"/>
                <a:gd name="T44" fmla="*/ 0 w 1631"/>
                <a:gd name="T45" fmla="*/ 34 h 822"/>
                <a:gd name="T46" fmla="*/ 119 w 1631"/>
                <a:gd name="T47" fmla="*/ 0 h 822"/>
                <a:gd name="T48" fmla="*/ 141 w 1631"/>
                <a:gd name="T49" fmla="*/ 76 h 822"/>
                <a:gd name="T50" fmla="*/ 173 w 1631"/>
                <a:gd name="T51" fmla="*/ 163 h 822"/>
                <a:gd name="T52" fmla="*/ 217 w 1631"/>
                <a:gd name="T53" fmla="*/ 239 h 822"/>
                <a:gd name="T54" fmla="*/ 259 w 1631"/>
                <a:gd name="T55" fmla="*/ 303 h 822"/>
                <a:gd name="T56" fmla="*/ 292 w 1631"/>
                <a:gd name="T57" fmla="*/ 347 h 822"/>
                <a:gd name="T58" fmla="*/ 357 w 1631"/>
                <a:gd name="T59" fmla="*/ 411 h 822"/>
                <a:gd name="T60" fmla="*/ 411 w 1631"/>
                <a:gd name="T61" fmla="*/ 465 h 822"/>
                <a:gd name="T62" fmla="*/ 486 w 1631"/>
                <a:gd name="T63" fmla="*/ 519 h 822"/>
                <a:gd name="T64" fmla="*/ 540 w 1631"/>
                <a:gd name="T65" fmla="*/ 552 h 822"/>
                <a:gd name="T66" fmla="*/ 606 w 1631"/>
                <a:gd name="T67" fmla="*/ 595 h 822"/>
                <a:gd name="T68" fmla="*/ 681 w 1631"/>
                <a:gd name="T69" fmla="*/ 628 h 822"/>
                <a:gd name="T70" fmla="*/ 767 w 1631"/>
                <a:gd name="T71" fmla="*/ 671 h 822"/>
                <a:gd name="T72" fmla="*/ 853 w 1631"/>
                <a:gd name="T73" fmla="*/ 703 h 822"/>
                <a:gd name="T74" fmla="*/ 907 w 1631"/>
                <a:gd name="T75" fmla="*/ 714 h 822"/>
                <a:gd name="T76" fmla="*/ 994 w 1631"/>
                <a:gd name="T77" fmla="*/ 747 h 822"/>
                <a:gd name="T78" fmla="*/ 1080 w 1631"/>
                <a:gd name="T79" fmla="*/ 758 h 822"/>
                <a:gd name="T80" fmla="*/ 1178 w 1631"/>
                <a:gd name="T81" fmla="*/ 779 h 822"/>
                <a:gd name="T82" fmla="*/ 1254 w 1631"/>
                <a:gd name="T83" fmla="*/ 790 h 822"/>
                <a:gd name="T84" fmla="*/ 1318 w 1631"/>
                <a:gd name="T85" fmla="*/ 800 h 822"/>
                <a:gd name="T86" fmla="*/ 1405 w 1631"/>
                <a:gd name="T87" fmla="*/ 812 h 822"/>
                <a:gd name="T88" fmla="*/ 1491 w 1631"/>
                <a:gd name="T89" fmla="*/ 812 h 822"/>
                <a:gd name="T90" fmla="*/ 1577 w 1631"/>
                <a:gd name="T91" fmla="*/ 822 h 82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31"/>
                <a:gd name="T139" fmla="*/ 0 h 822"/>
                <a:gd name="T140" fmla="*/ 1631 w 1631"/>
                <a:gd name="T141" fmla="*/ 822 h 82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31" h="822">
                  <a:moveTo>
                    <a:pt x="1631" y="822"/>
                  </a:moveTo>
                  <a:lnTo>
                    <a:pt x="1599" y="822"/>
                  </a:lnTo>
                  <a:lnTo>
                    <a:pt x="1577" y="822"/>
                  </a:lnTo>
                  <a:lnTo>
                    <a:pt x="1545" y="822"/>
                  </a:lnTo>
                  <a:lnTo>
                    <a:pt x="1523" y="822"/>
                  </a:lnTo>
                  <a:lnTo>
                    <a:pt x="1491" y="812"/>
                  </a:lnTo>
                  <a:lnTo>
                    <a:pt x="1469" y="812"/>
                  </a:lnTo>
                  <a:lnTo>
                    <a:pt x="1437" y="812"/>
                  </a:lnTo>
                  <a:lnTo>
                    <a:pt x="1405" y="812"/>
                  </a:lnTo>
                  <a:lnTo>
                    <a:pt x="1383" y="812"/>
                  </a:lnTo>
                  <a:lnTo>
                    <a:pt x="1351" y="812"/>
                  </a:lnTo>
                  <a:lnTo>
                    <a:pt x="1318" y="800"/>
                  </a:lnTo>
                  <a:lnTo>
                    <a:pt x="1286" y="800"/>
                  </a:lnTo>
                  <a:lnTo>
                    <a:pt x="1264" y="800"/>
                  </a:lnTo>
                  <a:lnTo>
                    <a:pt x="1254" y="800"/>
                  </a:lnTo>
                  <a:lnTo>
                    <a:pt x="1232" y="790"/>
                  </a:lnTo>
                  <a:lnTo>
                    <a:pt x="1200" y="790"/>
                  </a:lnTo>
                  <a:lnTo>
                    <a:pt x="1166" y="790"/>
                  </a:lnTo>
                  <a:lnTo>
                    <a:pt x="1146" y="779"/>
                  </a:lnTo>
                  <a:lnTo>
                    <a:pt x="1113" y="779"/>
                  </a:lnTo>
                  <a:lnTo>
                    <a:pt x="1080" y="779"/>
                  </a:lnTo>
                  <a:lnTo>
                    <a:pt x="1048" y="768"/>
                  </a:lnTo>
                  <a:lnTo>
                    <a:pt x="1026" y="768"/>
                  </a:lnTo>
                  <a:lnTo>
                    <a:pt x="994" y="758"/>
                  </a:lnTo>
                  <a:lnTo>
                    <a:pt x="962" y="747"/>
                  </a:lnTo>
                  <a:lnTo>
                    <a:pt x="929" y="747"/>
                  </a:lnTo>
                  <a:lnTo>
                    <a:pt x="907" y="736"/>
                  </a:lnTo>
                  <a:lnTo>
                    <a:pt x="875" y="725"/>
                  </a:lnTo>
                  <a:lnTo>
                    <a:pt x="843" y="725"/>
                  </a:lnTo>
                  <a:lnTo>
                    <a:pt x="811" y="714"/>
                  </a:lnTo>
                  <a:lnTo>
                    <a:pt x="789" y="703"/>
                  </a:lnTo>
                  <a:lnTo>
                    <a:pt x="757" y="693"/>
                  </a:lnTo>
                  <a:lnTo>
                    <a:pt x="724" y="682"/>
                  </a:lnTo>
                  <a:lnTo>
                    <a:pt x="703" y="682"/>
                  </a:lnTo>
                  <a:lnTo>
                    <a:pt x="670" y="671"/>
                  </a:lnTo>
                  <a:lnTo>
                    <a:pt x="638" y="660"/>
                  </a:lnTo>
                  <a:lnTo>
                    <a:pt x="616" y="639"/>
                  </a:lnTo>
                  <a:lnTo>
                    <a:pt x="584" y="628"/>
                  </a:lnTo>
                  <a:lnTo>
                    <a:pt x="562" y="617"/>
                  </a:lnTo>
                  <a:lnTo>
                    <a:pt x="530" y="606"/>
                  </a:lnTo>
                  <a:lnTo>
                    <a:pt x="508" y="595"/>
                  </a:lnTo>
                  <a:lnTo>
                    <a:pt x="486" y="573"/>
                  </a:lnTo>
                  <a:lnTo>
                    <a:pt x="454" y="563"/>
                  </a:lnTo>
                  <a:lnTo>
                    <a:pt x="432" y="552"/>
                  </a:lnTo>
                  <a:lnTo>
                    <a:pt x="400" y="531"/>
                  </a:lnTo>
                  <a:lnTo>
                    <a:pt x="378" y="519"/>
                  </a:lnTo>
                  <a:lnTo>
                    <a:pt x="357" y="499"/>
                  </a:lnTo>
                  <a:lnTo>
                    <a:pt x="335" y="477"/>
                  </a:lnTo>
                  <a:lnTo>
                    <a:pt x="303" y="465"/>
                  </a:lnTo>
                  <a:lnTo>
                    <a:pt x="281" y="444"/>
                  </a:lnTo>
                  <a:lnTo>
                    <a:pt x="259" y="423"/>
                  </a:lnTo>
                  <a:lnTo>
                    <a:pt x="239" y="401"/>
                  </a:lnTo>
                  <a:lnTo>
                    <a:pt x="217" y="379"/>
                  </a:lnTo>
                  <a:lnTo>
                    <a:pt x="195" y="357"/>
                  </a:lnTo>
                  <a:lnTo>
                    <a:pt x="173" y="336"/>
                  </a:lnTo>
                  <a:lnTo>
                    <a:pt x="163" y="314"/>
                  </a:lnTo>
                  <a:lnTo>
                    <a:pt x="141" y="293"/>
                  </a:lnTo>
                  <a:lnTo>
                    <a:pt x="119" y="260"/>
                  </a:lnTo>
                  <a:lnTo>
                    <a:pt x="109" y="239"/>
                  </a:lnTo>
                  <a:lnTo>
                    <a:pt x="87" y="206"/>
                  </a:lnTo>
                  <a:lnTo>
                    <a:pt x="65" y="184"/>
                  </a:lnTo>
                  <a:lnTo>
                    <a:pt x="55" y="152"/>
                  </a:lnTo>
                  <a:lnTo>
                    <a:pt x="44" y="130"/>
                  </a:lnTo>
                  <a:lnTo>
                    <a:pt x="22" y="98"/>
                  </a:lnTo>
                  <a:lnTo>
                    <a:pt x="0" y="34"/>
                  </a:lnTo>
                  <a:lnTo>
                    <a:pt x="55" y="12"/>
                  </a:lnTo>
                  <a:lnTo>
                    <a:pt x="119" y="0"/>
                  </a:lnTo>
                  <a:lnTo>
                    <a:pt x="130" y="22"/>
                  </a:lnTo>
                  <a:lnTo>
                    <a:pt x="130" y="54"/>
                  </a:lnTo>
                  <a:lnTo>
                    <a:pt x="141" y="76"/>
                  </a:lnTo>
                  <a:lnTo>
                    <a:pt x="151" y="109"/>
                  </a:lnTo>
                  <a:lnTo>
                    <a:pt x="163" y="130"/>
                  </a:lnTo>
                  <a:lnTo>
                    <a:pt x="173" y="163"/>
                  </a:lnTo>
                  <a:lnTo>
                    <a:pt x="195" y="184"/>
                  </a:lnTo>
                  <a:lnTo>
                    <a:pt x="205" y="206"/>
                  </a:lnTo>
                  <a:lnTo>
                    <a:pt x="217" y="239"/>
                  </a:lnTo>
                  <a:lnTo>
                    <a:pt x="227" y="260"/>
                  </a:lnTo>
                  <a:lnTo>
                    <a:pt x="249" y="282"/>
                  </a:lnTo>
                  <a:lnTo>
                    <a:pt x="259" y="303"/>
                  </a:lnTo>
                  <a:lnTo>
                    <a:pt x="281" y="325"/>
                  </a:lnTo>
                  <a:lnTo>
                    <a:pt x="292" y="347"/>
                  </a:lnTo>
                  <a:lnTo>
                    <a:pt x="314" y="369"/>
                  </a:lnTo>
                  <a:lnTo>
                    <a:pt x="335" y="390"/>
                  </a:lnTo>
                  <a:lnTo>
                    <a:pt x="357" y="411"/>
                  </a:lnTo>
                  <a:lnTo>
                    <a:pt x="378" y="433"/>
                  </a:lnTo>
                  <a:lnTo>
                    <a:pt x="400" y="444"/>
                  </a:lnTo>
                  <a:lnTo>
                    <a:pt x="411" y="465"/>
                  </a:lnTo>
                  <a:lnTo>
                    <a:pt x="444" y="487"/>
                  </a:lnTo>
                  <a:lnTo>
                    <a:pt x="465" y="499"/>
                  </a:lnTo>
                  <a:lnTo>
                    <a:pt x="486" y="519"/>
                  </a:lnTo>
                  <a:lnTo>
                    <a:pt x="508" y="531"/>
                  </a:lnTo>
                  <a:lnTo>
                    <a:pt x="530" y="552"/>
                  </a:lnTo>
                  <a:lnTo>
                    <a:pt x="540" y="552"/>
                  </a:lnTo>
                  <a:lnTo>
                    <a:pt x="552" y="563"/>
                  </a:lnTo>
                  <a:lnTo>
                    <a:pt x="584" y="585"/>
                  </a:lnTo>
                  <a:lnTo>
                    <a:pt x="606" y="595"/>
                  </a:lnTo>
                  <a:lnTo>
                    <a:pt x="638" y="606"/>
                  </a:lnTo>
                  <a:lnTo>
                    <a:pt x="659" y="617"/>
                  </a:lnTo>
                  <a:lnTo>
                    <a:pt x="681" y="628"/>
                  </a:lnTo>
                  <a:lnTo>
                    <a:pt x="713" y="649"/>
                  </a:lnTo>
                  <a:lnTo>
                    <a:pt x="735" y="660"/>
                  </a:lnTo>
                  <a:lnTo>
                    <a:pt x="767" y="671"/>
                  </a:lnTo>
                  <a:lnTo>
                    <a:pt x="799" y="682"/>
                  </a:lnTo>
                  <a:lnTo>
                    <a:pt x="821" y="693"/>
                  </a:lnTo>
                  <a:lnTo>
                    <a:pt x="853" y="703"/>
                  </a:lnTo>
                  <a:lnTo>
                    <a:pt x="875" y="703"/>
                  </a:lnTo>
                  <a:lnTo>
                    <a:pt x="875" y="714"/>
                  </a:lnTo>
                  <a:lnTo>
                    <a:pt x="907" y="714"/>
                  </a:lnTo>
                  <a:lnTo>
                    <a:pt x="940" y="725"/>
                  </a:lnTo>
                  <a:lnTo>
                    <a:pt x="962" y="736"/>
                  </a:lnTo>
                  <a:lnTo>
                    <a:pt x="994" y="747"/>
                  </a:lnTo>
                  <a:lnTo>
                    <a:pt x="1026" y="747"/>
                  </a:lnTo>
                  <a:lnTo>
                    <a:pt x="1059" y="758"/>
                  </a:lnTo>
                  <a:lnTo>
                    <a:pt x="1080" y="758"/>
                  </a:lnTo>
                  <a:lnTo>
                    <a:pt x="1113" y="768"/>
                  </a:lnTo>
                  <a:lnTo>
                    <a:pt x="1146" y="779"/>
                  </a:lnTo>
                  <a:lnTo>
                    <a:pt x="1178" y="779"/>
                  </a:lnTo>
                  <a:lnTo>
                    <a:pt x="1200" y="790"/>
                  </a:lnTo>
                  <a:lnTo>
                    <a:pt x="1232" y="790"/>
                  </a:lnTo>
                  <a:lnTo>
                    <a:pt x="1254" y="790"/>
                  </a:lnTo>
                  <a:lnTo>
                    <a:pt x="1264" y="790"/>
                  </a:lnTo>
                  <a:lnTo>
                    <a:pt x="1286" y="800"/>
                  </a:lnTo>
                  <a:lnTo>
                    <a:pt x="1318" y="800"/>
                  </a:lnTo>
                  <a:lnTo>
                    <a:pt x="1351" y="800"/>
                  </a:lnTo>
                  <a:lnTo>
                    <a:pt x="1383" y="800"/>
                  </a:lnTo>
                  <a:lnTo>
                    <a:pt x="1405" y="812"/>
                  </a:lnTo>
                  <a:lnTo>
                    <a:pt x="1437" y="812"/>
                  </a:lnTo>
                  <a:lnTo>
                    <a:pt x="1469" y="812"/>
                  </a:lnTo>
                  <a:lnTo>
                    <a:pt x="1491" y="812"/>
                  </a:lnTo>
                  <a:lnTo>
                    <a:pt x="1523" y="812"/>
                  </a:lnTo>
                  <a:lnTo>
                    <a:pt x="1545" y="812"/>
                  </a:lnTo>
                  <a:lnTo>
                    <a:pt x="1577" y="822"/>
                  </a:lnTo>
                  <a:lnTo>
                    <a:pt x="1599" y="822"/>
                  </a:lnTo>
                  <a:lnTo>
                    <a:pt x="1631" y="82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403" name="Freeform 107"/>
            <p:cNvSpPr>
              <a:spLocks/>
            </p:cNvSpPr>
            <p:nvPr/>
          </p:nvSpPr>
          <p:spPr bwMode="auto">
            <a:xfrm>
              <a:off x="1905" y="3816"/>
              <a:ext cx="91" cy="44"/>
            </a:xfrm>
            <a:custGeom>
              <a:avLst/>
              <a:gdLst>
                <a:gd name="T0" fmla="*/ 1599 w 1631"/>
                <a:gd name="T1" fmla="*/ 788 h 788"/>
                <a:gd name="T2" fmla="*/ 1545 w 1631"/>
                <a:gd name="T3" fmla="*/ 788 h 788"/>
                <a:gd name="T4" fmla="*/ 1491 w 1631"/>
                <a:gd name="T5" fmla="*/ 778 h 788"/>
                <a:gd name="T6" fmla="*/ 1437 w 1631"/>
                <a:gd name="T7" fmla="*/ 778 h 788"/>
                <a:gd name="T8" fmla="*/ 1383 w 1631"/>
                <a:gd name="T9" fmla="*/ 778 h 788"/>
                <a:gd name="T10" fmla="*/ 1318 w 1631"/>
                <a:gd name="T11" fmla="*/ 766 h 788"/>
                <a:gd name="T12" fmla="*/ 1264 w 1631"/>
                <a:gd name="T13" fmla="*/ 766 h 788"/>
                <a:gd name="T14" fmla="*/ 1232 w 1631"/>
                <a:gd name="T15" fmla="*/ 756 h 788"/>
                <a:gd name="T16" fmla="*/ 1166 w 1631"/>
                <a:gd name="T17" fmla="*/ 756 h 788"/>
                <a:gd name="T18" fmla="*/ 1113 w 1631"/>
                <a:gd name="T19" fmla="*/ 745 h 788"/>
                <a:gd name="T20" fmla="*/ 1048 w 1631"/>
                <a:gd name="T21" fmla="*/ 734 h 788"/>
                <a:gd name="T22" fmla="*/ 994 w 1631"/>
                <a:gd name="T23" fmla="*/ 724 h 788"/>
                <a:gd name="T24" fmla="*/ 929 w 1631"/>
                <a:gd name="T25" fmla="*/ 713 h 788"/>
                <a:gd name="T26" fmla="*/ 875 w 1631"/>
                <a:gd name="T27" fmla="*/ 691 h 788"/>
                <a:gd name="T28" fmla="*/ 843 w 1631"/>
                <a:gd name="T29" fmla="*/ 691 h 788"/>
                <a:gd name="T30" fmla="*/ 789 w 1631"/>
                <a:gd name="T31" fmla="*/ 669 h 788"/>
                <a:gd name="T32" fmla="*/ 724 w 1631"/>
                <a:gd name="T33" fmla="*/ 648 h 788"/>
                <a:gd name="T34" fmla="*/ 670 w 1631"/>
                <a:gd name="T35" fmla="*/ 637 h 788"/>
                <a:gd name="T36" fmla="*/ 616 w 1631"/>
                <a:gd name="T37" fmla="*/ 605 h 788"/>
                <a:gd name="T38" fmla="*/ 562 w 1631"/>
                <a:gd name="T39" fmla="*/ 583 h 788"/>
                <a:gd name="T40" fmla="*/ 508 w 1631"/>
                <a:gd name="T41" fmla="*/ 561 h 788"/>
                <a:gd name="T42" fmla="*/ 486 w 1631"/>
                <a:gd name="T43" fmla="*/ 539 h 788"/>
                <a:gd name="T44" fmla="*/ 432 w 1631"/>
                <a:gd name="T45" fmla="*/ 518 h 788"/>
                <a:gd name="T46" fmla="*/ 378 w 1631"/>
                <a:gd name="T47" fmla="*/ 485 h 788"/>
                <a:gd name="T48" fmla="*/ 335 w 1631"/>
                <a:gd name="T49" fmla="*/ 443 h 788"/>
                <a:gd name="T50" fmla="*/ 281 w 1631"/>
                <a:gd name="T51" fmla="*/ 410 h 788"/>
                <a:gd name="T52" fmla="*/ 239 w 1631"/>
                <a:gd name="T53" fmla="*/ 367 h 788"/>
                <a:gd name="T54" fmla="*/ 195 w 1631"/>
                <a:gd name="T55" fmla="*/ 323 h 788"/>
                <a:gd name="T56" fmla="*/ 173 w 1631"/>
                <a:gd name="T57" fmla="*/ 302 h 788"/>
                <a:gd name="T58" fmla="*/ 141 w 1631"/>
                <a:gd name="T59" fmla="*/ 259 h 788"/>
                <a:gd name="T60" fmla="*/ 109 w 1631"/>
                <a:gd name="T61" fmla="*/ 205 h 788"/>
                <a:gd name="T62" fmla="*/ 65 w 1631"/>
                <a:gd name="T63" fmla="*/ 150 h 788"/>
                <a:gd name="T64" fmla="*/ 44 w 1631"/>
                <a:gd name="T65" fmla="*/ 96 h 788"/>
                <a:gd name="T66" fmla="*/ 0 w 1631"/>
                <a:gd name="T67" fmla="*/ 0 h 788"/>
                <a:gd name="T68" fmla="*/ 0 w 1631"/>
                <a:gd name="T69" fmla="*/ 0 h 7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31"/>
                <a:gd name="T106" fmla="*/ 0 h 788"/>
                <a:gd name="T107" fmla="*/ 1631 w 1631"/>
                <a:gd name="T108" fmla="*/ 788 h 7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31" h="788">
                  <a:moveTo>
                    <a:pt x="1631" y="788"/>
                  </a:moveTo>
                  <a:lnTo>
                    <a:pt x="1599" y="788"/>
                  </a:lnTo>
                  <a:lnTo>
                    <a:pt x="1577" y="788"/>
                  </a:lnTo>
                  <a:lnTo>
                    <a:pt x="1545" y="788"/>
                  </a:lnTo>
                  <a:lnTo>
                    <a:pt x="1523" y="788"/>
                  </a:lnTo>
                  <a:lnTo>
                    <a:pt x="1491" y="778"/>
                  </a:lnTo>
                  <a:lnTo>
                    <a:pt x="1469" y="778"/>
                  </a:lnTo>
                  <a:lnTo>
                    <a:pt x="1437" y="778"/>
                  </a:lnTo>
                  <a:lnTo>
                    <a:pt x="1405" y="778"/>
                  </a:lnTo>
                  <a:lnTo>
                    <a:pt x="1383" y="778"/>
                  </a:lnTo>
                  <a:lnTo>
                    <a:pt x="1351" y="778"/>
                  </a:lnTo>
                  <a:lnTo>
                    <a:pt x="1318" y="766"/>
                  </a:lnTo>
                  <a:lnTo>
                    <a:pt x="1286" y="766"/>
                  </a:lnTo>
                  <a:lnTo>
                    <a:pt x="1264" y="766"/>
                  </a:lnTo>
                  <a:lnTo>
                    <a:pt x="1254" y="766"/>
                  </a:lnTo>
                  <a:lnTo>
                    <a:pt x="1232" y="756"/>
                  </a:lnTo>
                  <a:lnTo>
                    <a:pt x="1200" y="756"/>
                  </a:lnTo>
                  <a:lnTo>
                    <a:pt x="1166" y="756"/>
                  </a:lnTo>
                  <a:lnTo>
                    <a:pt x="1146" y="745"/>
                  </a:lnTo>
                  <a:lnTo>
                    <a:pt x="1113" y="745"/>
                  </a:lnTo>
                  <a:lnTo>
                    <a:pt x="1080" y="745"/>
                  </a:lnTo>
                  <a:lnTo>
                    <a:pt x="1048" y="734"/>
                  </a:lnTo>
                  <a:lnTo>
                    <a:pt x="1026" y="734"/>
                  </a:lnTo>
                  <a:lnTo>
                    <a:pt x="994" y="724"/>
                  </a:lnTo>
                  <a:lnTo>
                    <a:pt x="962" y="713"/>
                  </a:lnTo>
                  <a:lnTo>
                    <a:pt x="929" y="713"/>
                  </a:lnTo>
                  <a:lnTo>
                    <a:pt x="907" y="702"/>
                  </a:lnTo>
                  <a:lnTo>
                    <a:pt x="875" y="691"/>
                  </a:lnTo>
                  <a:lnTo>
                    <a:pt x="843" y="691"/>
                  </a:lnTo>
                  <a:lnTo>
                    <a:pt x="811" y="680"/>
                  </a:lnTo>
                  <a:lnTo>
                    <a:pt x="789" y="669"/>
                  </a:lnTo>
                  <a:lnTo>
                    <a:pt x="757" y="659"/>
                  </a:lnTo>
                  <a:lnTo>
                    <a:pt x="724" y="648"/>
                  </a:lnTo>
                  <a:lnTo>
                    <a:pt x="703" y="648"/>
                  </a:lnTo>
                  <a:lnTo>
                    <a:pt x="670" y="637"/>
                  </a:lnTo>
                  <a:lnTo>
                    <a:pt x="638" y="626"/>
                  </a:lnTo>
                  <a:lnTo>
                    <a:pt x="616" y="605"/>
                  </a:lnTo>
                  <a:lnTo>
                    <a:pt x="584" y="594"/>
                  </a:lnTo>
                  <a:lnTo>
                    <a:pt x="562" y="583"/>
                  </a:lnTo>
                  <a:lnTo>
                    <a:pt x="530" y="572"/>
                  </a:lnTo>
                  <a:lnTo>
                    <a:pt x="508" y="561"/>
                  </a:lnTo>
                  <a:lnTo>
                    <a:pt x="486" y="539"/>
                  </a:lnTo>
                  <a:lnTo>
                    <a:pt x="454" y="529"/>
                  </a:lnTo>
                  <a:lnTo>
                    <a:pt x="432" y="518"/>
                  </a:lnTo>
                  <a:lnTo>
                    <a:pt x="400" y="497"/>
                  </a:lnTo>
                  <a:lnTo>
                    <a:pt x="378" y="485"/>
                  </a:lnTo>
                  <a:lnTo>
                    <a:pt x="357" y="465"/>
                  </a:lnTo>
                  <a:lnTo>
                    <a:pt x="335" y="443"/>
                  </a:lnTo>
                  <a:lnTo>
                    <a:pt x="303" y="431"/>
                  </a:lnTo>
                  <a:lnTo>
                    <a:pt x="281" y="410"/>
                  </a:lnTo>
                  <a:lnTo>
                    <a:pt x="259" y="389"/>
                  </a:lnTo>
                  <a:lnTo>
                    <a:pt x="239" y="367"/>
                  </a:lnTo>
                  <a:lnTo>
                    <a:pt x="217" y="345"/>
                  </a:lnTo>
                  <a:lnTo>
                    <a:pt x="195" y="323"/>
                  </a:lnTo>
                  <a:lnTo>
                    <a:pt x="173" y="302"/>
                  </a:lnTo>
                  <a:lnTo>
                    <a:pt x="163" y="280"/>
                  </a:lnTo>
                  <a:lnTo>
                    <a:pt x="141" y="259"/>
                  </a:lnTo>
                  <a:lnTo>
                    <a:pt x="119" y="226"/>
                  </a:lnTo>
                  <a:lnTo>
                    <a:pt x="109" y="205"/>
                  </a:lnTo>
                  <a:lnTo>
                    <a:pt x="87" y="172"/>
                  </a:lnTo>
                  <a:lnTo>
                    <a:pt x="65" y="150"/>
                  </a:lnTo>
                  <a:lnTo>
                    <a:pt x="55" y="118"/>
                  </a:lnTo>
                  <a:lnTo>
                    <a:pt x="44" y="96"/>
                  </a:lnTo>
                  <a:lnTo>
                    <a:pt x="22" y="64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404" name="Freeform 108"/>
            <p:cNvSpPr>
              <a:spLocks/>
            </p:cNvSpPr>
            <p:nvPr/>
          </p:nvSpPr>
          <p:spPr bwMode="auto">
            <a:xfrm>
              <a:off x="1912" y="3814"/>
              <a:ext cx="84" cy="46"/>
            </a:xfrm>
            <a:custGeom>
              <a:avLst/>
              <a:gdLst>
                <a:gd name="T0" fmla="*/ 11 w 1512"/>
                <a:gd name="T1" fmla="*/ 22 h 822"/>
                <a:gd name="T2" fmla="*/ 22 w 1512"/>
                <a:gd name="T3" fmla="*/ 76 h 822"/>
                <a:gd name="T4" fmla="*/ 44 w 1512"/>
                <a:gd name="T5" fmla="*/ 130 h 822"/>
                <a:gd name="T6" fmla="*/ 76 w 1512"/>
                <a:gd name="T7" fmla="*/ 184 h 822"/>
                <a:gd name="T8" fmla="*/ 98 w 1512"/>
                <a:gd name="T9" fmla="*/ 239 h 822"/>
                <a:gd name="T10" fmla="*/ 130 w 1512"/>
                <a:gd name="T11" fmla="*/ 282 h 822"/>
                <a:gd name="T12" fmla="*/ 140 w 1512"/>
                <a:gd name="T13" fmla="*/ 303 h 822"/>
                <a:gd name="T14" fmla="*/ 173 w 1512"/>
                <a:gd name="T15" fmla="*/ 347 h 822"/>
                <a:gd name="T16" fmla="*/ 216 w 1512"/>
                <a:gd name="T17" fmla="*/ 390 h 822"/>
                <a:gd name="T18" fmla="*/ 259 w 1512"/>
                <a:gd name="T19" fmla="*/ 433 h 822"/>
                <a:gd name="T20" fmla="*/ 292 w 1512"/>
                <a:gd name="T21" fmla="*/ 465 h 822"/>
                <a:gd name="T22" fmla="*/ 346 w 1512"/>
                <a:gd name="T23" fmla="*/ 499 h 822"/>
                <a:gd name="T24" fmla="*/ 389 w 1512"/>
                <a:gd name="T25" fmla="*/ 531 h 822"/>
                <a:gd name="T26" fmla="*/ 421 w 1512"/>
                <a:gd name="T27" fmla="*/ 552 h 822"/>
                <a:gd name="T28" fmla="*/ 465 w 1512"/>
                <a:gd name="T29" fmla="*/ 585 h 822"/>
                <a:gd name="T30" fmla="*/ 519 w 1512"/>
                <a:gd name="T31" fmla="*/ 606 h 822"/>
                <a:gd name="T32" fmla="*/ 562 w 1512"/>
                <a:gd name="T33" fmla="*/ 628 h 822"/>
                <a:gd name="T34" fmla="*/ 616 w 1512"/>
                <a:gd name="T35" fmla="*/ 660 h 822"/>
                <a:gd name="T36" fmla="*/ 680 w 1512"/>
                <a:gd name="T37" fmla="*/ 682 h 822"/>
                <a:gd name="T38" fmla="*/ 734 w 1512"/>
                <a:gd name="T39" fmla="*/ 703 h 822"/>
                <a:gd name="T40" fmla="*/ 756 w 1512"/>
                <a:gd name="T41" fmla="*/ 714 h 822"/>
                <a:gd name="T42" fmla="*/ 821 w 1512"/>
                <a:gd name="T43" fmla="*/ 725 h 822"/>
                <a:gd name="T44" fmla="*/ 875 w 1512"/>
                <a:gd name="T45" fmla="*/ 747 h 822"/>
                <a:gd name="T46" fmla="*/ 940 w 1512"/>
                <a:gd name="T47" fmla="*/ 758 h 822"/>
                <a:gd name="T48" fmla="*/ 994 w 1512"/>
                <a:gd name="T49" fmla="*/ 768 h 822"/>
                <a:gd name="T50" fmla="*/ 1059 w 1512"/>
                <a:gd name="T51" fmla="*/ 779 h 822"/>
                <a:gd name="T52" fmla="*/ 1113 w 1512"/>
                <a:gd name="T53" fmla="*/ 790 h 822"/>
                <a:gd name="T54" fmla="*/ 1145 w 1512"/>
                <a:gd name="T55" fmla="*/ 790 h 822"/>
                <a:gd name="T56" fmla="*/ 1199 w 1512"/>
                <a:gd name="T57" fmla="*/ 800 h 822"/>
                <a:gd name="T58" fmla="*/ 1264 w 1512"/>
                <a:gd name="T59" fmla="*/ 800 h 822"/>
                <a:gd name="T60" fmla="*/ 1318 w 1512"/>
                <a:gd name="T61" fmla="*/ 812 h 822"/>
                <a:gd name="T62" fmla="*/ 1372 w 1512"/>
                <a:gd name="T63" fmla="*/ 812 h 822"/>
                <a:gd name="T64" fmla="*/ 1426 w 1512"/>
                <a:gd name="T65" fmla="*/ 812 h 822"/>
                <a:gd name="T66" fmla="*/ 1480 w 1512"/>
                <a:gd name="T67" fmla="*/ 822 h 82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12"/>
                <a:gd name="T103" fmla="*/ 0 h 822"/>
                <a:gd name="T104" fmla="*/ 1512 w 1512"/>
                <a:gd name="T105" fmla="*/ 822 h 82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12" h="822">
                  <a:moveTo>
                    <a:pt x="0" y="0"/>
                  </a:moveTo>
                  <a:lnTo>
                    <a:pt x="11" y="22"/>
                  </a:lnTo>
                  <a:lnTo>
                    <a:pt x="11" y="54"/>
                  </a:lnTo>
                  <a:lnTo>
                    <a:pt x="22" y="76"/>
                  </a:lnTo>
                  <a:lnTo>
                    <a:pt x="32" y="109"/>
                  </a:lnTo>
                  <a:lnTo>
                    <a:pt x="44" y="130"/>
                  </a:lnTo>
                  <a:lnTo>
                    <a:pt x="54" y="163"/>
                  </a:lnTo>
                  <a:lnTo>
                    <a:pt x="76" y="184"/>
                  </a:lnTo>
                  <a:lnTo>
                    <a:pt x="86" y="206"/>
                  </a:lnTo>
                  <a:lnTo>
                    <a:pt x="98" y="239"/>
                  </a:lnTo>
                  <a:lnTo>
                    <a:pt x="108" y="260"/>
                  </a:lnTo>
                  <a:lnTo>
                    <a:pt x="130" y="282"/>
                  </a:lnTo>
                  <a:lnTo>
                    <a:pt x="140" y="303"/>
                  </a:lnTo>
                  <a:lnTo>
                    <a:pt x="162" y="325"/>
                  </a:lnTo>
                  <a:lnTo>
                    <a:pt x="173" y="347"/>
                  </a:lnTo>
                  <a:lnTo>
                    <a:pt x="195" y="369"/>
                  </a:lnTo>
                  <a:lnTo>
                    <a:pt x="216" y="390"/>
                  </a:lnTo>
                  <a:lnTo>
                    <a:pt x="238" y="411"/>
                  </a:lnTo>
                  <a:lnTo>
                    <a:pt x="259" y="433"/>
                  </a:lnTo>
                  <a:lnTo>
                    <a:pt x="281" y="444"/>
                  </a:lnTo>
                  <a:lnTo>
                    <a:pt x="292" y="465"/>
                  </a:lnTo>
                  <a:lnTo>
                    <a:pt x="325" y="487"/>
                  </a:lnTo>
                  <a:lnTo>
                    <a:pt x="346" y="499"/>
                  </a:lnTo>
                  <a:lnTo>
                    <a:pt x="367" y="519"/>
                  </a:lnTo>
                  <a:lnTo>
                    <a:pt x="389" y="531"/>
                  </a:lnTo>
                  <a:lnTo>
                    <a:pt x="411" y="552"/>
                  </a:lnTo>
                  <a:lnTo>
                    <a:pt x="421" y="552"/>
                  </a:lnTo>
                  <a:lnTo>
                    <a:pt x="433" y="563"/>
                  </a:lnTo>
                  <a:lnTo>
                    <a:pt x="465" y="585"/>
                  </a:lnTo>
                  <a:lnTo>
                    <a:pt x="487" y="595"/>
                  </a:lnTo>
                  <a:lnTo>
                    <a:pt x="519" y="606"/>
                  </a:lnTo>
                  <a:lnTo>
                    <a:pt x="540" y="617"/>
                  </a:lnTo>
                  <a:lnTo>
                    <a:pt x="562" y="628"/>
                  </a:lnTo>
                  <a:lnTo>
                    <a:pt x="594" y="649"/>
                  </a:lnTo>
                  <a:lnTo>
                    <a:pt x="616" y="660"/>
                  </a:lnTo>
                  <a:lnTo>
                    <a:pt x="648" y="671"/>
                  </a:lnTo>
                  <a:lnTo>
                    <a:pt x="680" y="682"/>
                  </a:lnTo>
                  <a:lnTo>
                    <a:pt x="702" y="693"/>
                  </a:lnTo>
                  <a:lnTo>
                    <a:pt x="734" y="703"/>
                  </a:lnTo>
                  <a:lnTo>
                    <a:pt x="756" y="703"/>
                  </a:lnTo>
                  <a:lnTo>
                    <a:pt x="756" y="714"/>
                  </a:lnTo>
                  <a:lnTo>
                    <a:pt x="788" y="714"/>
                  </a:lnTo>
                  <a:lnTo>
                    <a:pt x="821" y="725"/>
                  </a:lnTo>
                  <a:lnTo>
                    <a:pt x="843" y="736"/>
                  </a:lnTo>
                  <a:lnTo>
                    <a:pt x="875" y="747"/>
                  </a:lnTo>
                  <a:lnTo>
                    <a:pt x="907" y="747"/>
                  </a:lnTo>
                  <a:lnTo>
                    <a:pt x="940" y="758"/>
                  </a:lnTo>
                  <a:lnTo>
                    <a:pt x="961" y="758"/>
                  </a:lnTo>
                  <a:lnTo>
                    <a:pt x="994" y="768"/>
                  </a:lnTo>
                  <a:lnTo>
                    <a:pt x="1027" y="779"/>
                  </a:lnTo>
                  <a:lnTo>
                    <a:pt x="1059" y="779"/>
                  </a:lnTo>
                  <a:lnTo>
                    <a:pt x="1081" y="790"/>
                  </a:lnTo>
                  <a:lnTo>
                    <a:pt x="1113" y="790"/>
                  </a:lnTo>
                  <a:lnTo>
                    <a:pt x="1135" y="790"/>
                  </a:lnTo>
                  <a:lnTo>
                    <a:pt x="1145" y="790"/>
                  </a:lnTo>
                  <a:lnTo>
                    <a:pt x="1167" y="800"/>
                  </a:lnTo>
                  <a:lnTo>
                    <a:pt x="1199" y="800"/>
                  </a:lnTo>
                  <a:lnTo>
                    <a:pt x="1232" y="800"/>
                  </a:lnTo>
                  <a:lnTo>
                    <a:pt x="1264" y="800"/>
                  </a:lnTo>
                  <a:lnTo>
                    <a:pt x="1286" y="812"/>
                  </a:lnTo>
                  <a:lnTo>
                    <a:pt x="1318" y="812"/>
                  </a:lnTo>
                  <a:lnTo>
                    <a:pt x="1350" y="812"/>
                  </a:lnTo>
                  <a:lnTo>
                    <a:pt x="1372" y="812"/>
                  </a:lnTo>
                  <a:lnTo>
                    <a:pt x="1404" y="812"/>
                  </a:lnTo>
                  <a:lnTo>
                    <a:pt x="1426" y="812"/>
                  </a:lnTo>
                  <a:lnTo>
                    <a:pt x="1458" y="822"/>
                  </a:lnTo>
                  <a:lnTo>
                    <a:pt x="1480" y="822"/>
                  </a:lnTo>
                  <a:lnTo>
                    <a:pt x="1512" y="822"/>
                  </a:lnTo>
                </a:path>
              </a:pathLst>
            </a:custGeom>
            <a:solidFill>
              <a:schemeClr val="bg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405" name="Freeform 109"/>
            <p:cNvSpPr>
              <a:spLocks/>
            </p:cNvSpPr>
            <p:nvPr/>
          </p:nvSpPr>
          <p:spPr bwMode="auto">
            <a:xfrm>
              <a:off x="1901" y="3771"/>
              <a:ext cx="16" cy="45"/>
            </a:xfrm>
            <a:custGeom>
              <a:avLst/>
              <a:gdLst>
                <a:gd name="T0" fmla="*/ 64 w 281"/>
                <a:gd name="T1" fmla="*/ 800 h 812"/>
                <a:gd name="T2" fmla="*/ 54 w 281"/>
                <a:gd name="T3" fmla="*/ 768 h 812"/>
                <a:gd name="T4" fmla="*/ 43 w 281"/>
                <a:gd name="T5" fmla="*/ 724 h 812"/>
                <a:gd name="T6" fmla="*/ 32 w 281"/>
                <a:gd name="T7" fmla="*/ 692 h 812"/>
                <a:gd name="T8" fmla="*/ 22 w 281"/>
                <a:gd name="T9" fmla="*/ 649 h 812"/>
                <a:gd name="T10" fmla="*/ 10 w 281"/>
                <a:gd name="T11" fmla="*/ 617 h 812"/>
                <a:gd name="T12" fmla="*/ 10 w 281"/>
                <a:gd name="T13" fmla="*/ 573 h 812"/>
                <a:gd name="T14" fmla="*/ 0 w 281"/>
                <a:gd name="T15" fmla="*/ 541 h 812"/>
                <a:gd name="T16" fmla="*/ 0 w 281"/>
                <a:gd name="T17" fmla="*/ 498 h 812"/>
                <a:gd name="T18" fmla="*/ 0 w 281"/>
                <a:gd name="T19" fmla="*/ 465 h 812"/>
                <a:gd name="T20" fmla="*/ 0 w 281"/>
                <a:gd name="T21" fmla="*/ 422 h 812"/>
                <a:gd name="T22" fmla="*/ 0 w 281"/>
                <a:gd name="T23" fmla="*/ 389 h 812"/>
                <a:gd name="T24" fmla="*/ 0 w 281"/>
                <a:gd name="T25" fmla="*/ 357 h 812"/>
                <a:gd name="T26" fmla="*/ 0 w 281"/>
                <a:gd name="T27" fmla="*/ 325 h 812"/>
                <a:gd name="T28" fmla="*/ 10 w 281"/>
                <a:gd name="T29" fmla="*/ 281 h 812"/>
                <a:gd name="T30" fmla="*/ 10 w 281"/>
                <a:gd name="T31" fmla="*/ 249 h 812"/>
                <a:gd name="T32" fmla="*/ 10 w 281"/>
                <a:gd name="T33" fmla="*/ 206 h 812"/>
                <a:gd name="T34" fmla="*/ 22 w 281"/>
                <a:gd name="T35" fmla="*/ 173 h 812"/>
                <a:gd name="T36" fmla="*/ 32 w 281"/>
                <a:gd name="T37" fmla="*/ 130 h 812"/>
                <a:gd name="T38" fmla="*/ 43 w 281"/>
                <a:gd name="T39" fmla="*/ 98 h 812"/>
                <a:gd name="T40" fmla="*/ 54 w 281"/>
                <a:gd name="T41" fmla="*/ 65 h 812"/>
                <a:gd name="T42" fmla="*/ 64 w 281"/>
                <a:gd name="T43" fmla="*/ 22 h 812"/>
                <a:gd name="T44" fmla="*/ 173 w 281"/>
                <a:gd name="T45" fmla="*/ 44 h 812"/>
                <a:gd name="T46" fmla="*/ 269 w 281"/>
                <a:gd name="T47" fmla="*/ 109 h 812"/>
                <a:gd name="T48" fmla="*/ 259 w 281"/>
                <a:gd name="T49" fmla="*/ 130 h 812"/>
                <a:gd name="T50" fmla="*/ 237 w 281"/>
                <a:gd name="T51" fmla="*/ 163 h 812"/>
                <a:gd name="T52" fmla="*/ 227 w 281"/>
                <a:gd name="T53" fmla="*/ 195 h 812"/>
                <a:gd name="T54" fmla="*/ 215 w 281"/>
                <a:gd name="T55" fmla="*/ 227 h 812"/>
                <a:gd name="T56" fmla="*/ 205 w 281"/>
                <a:gd name="T57" fmla="*/ 260 h 812"/>
                <a:gd name="T58" fmla="*/ 194 w 281"/>
                <a:gd name="T59" fmla="*/ 281 h 812"/>
                <a:gd name="T60" fmla="*/ 194 w 281"/>
                <a:gd name="T61" fmla="*/ 314 h 812"/>
                <a:gd name="T62" fmla="*/ 183 w 281"/>
                <a:gd name="T63" fmla="*/ 347 h 812"/>
                <a:gd name="T64" fmla="*/ 173 w 281"/>
                <a:gd name="T65" fmla="*/ 379 h 812"/>
                <a:gd name="T66" fmla="*/ 173 w 281"/>
                <a:gd name="T67" fmla="*/ 411 h 812"/>
                <a:gd name="T68" fmla="*/ 162 w 281"/>
                <a:gd name="T69" fmla="*/ 443 h 812"/>
                <a:gd name="T70" fmla="*/ 162 w 281"/>
                <a:gd name="T71" fmla="*/ 476 h 812"/>
                <a:gd name="T72" fmla="*/ 162 w 281"/>
                <a:gd name="T73" fmla="*/ 509 h 812"/>
                <a:gd name="T74" fmla="*/ 162 w 281"/>
                <a:gd name="T75" fmla="*/ 541 h 812"/>
                <a:gd name="T76" fmla="*/ 162 w 281"/>
                <a:gd name="T77" fmla="*/ 573 h 812"/>
                <a:gd name="T78" fmla="*/ 162 w 281"/>
                <a:gd name="T79" fmla="*/ 606 h 812"/>
                <a:gd name="T80" fmla="*/ 162 w 281"/>
                <a:gd name="T81" fmla="*/ 638 h 812"/>
                <a:gd name="T82" fmla="*/ 173 w 281"/>
                <a:gd name="T83" fmla="*/ 682 h 812"/>
                <a:gd name="T84" fmla="*/ 173 w 281"/>
                <a:gd name="T85" fmla="*/ 714 h 812"/>
                <a:gd name="T86" fmla="*/ 183 w 281"/>
                <a:gd name="T87" fmla="*/ 746 h 812"/>
                <a:gd name="T88" fmla="*/ 183 w 281"/>
                <a:gd name="T89" fmla="*/ 778 h 81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81"/>
                <a:gd name="T136" fmla="*/ 0 h 812"/>
                <a:gd name="T137" fmla="*/ 281 w 281"/>
                <a:gd name="T138" fmla="*/ 812 h 81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81" h="812">
                  <a:moveTo>
                    <a:pt x="119" y="790"/>
                  </a:moveTo>
                  <a:lnTo>
                    <a:pt x="64" y="812"/>
                  </a:lnTo>
                  <a:lnTo>
                    <a:pt x="64" y="800"/>
                  </a:lnTo>
                  <a:lnTo>
                    <a:pt x="54" y="790"/>
                  </a:lnTo>
                  <a:lnTo>
                    <a:pt x="54" y="778"/>
                  </a:lnTo>
                  <a:lnTo>
                    <a:pt x="54" y="768"/>
                  </a:lnTo>
                  <a:lnTo>
                    <a:pt x="43" y="758"/>
                  </a:lnTo>
                  <a:lnTo>
                    <a:pt x="43" y="746"/>
                  </a:lnTo>
                  <a:lnTo>
                    <a:pt x="43" y="724"/>
                  </a:lnTo>
                  <a:lnTo>
                    <a:pt x="32" y="714"/>
                  </a:lnTo>
                  <a:lnTo>
                    <a:pt x="32" y="703"/>
                  </a:lnTo>
                  <a:lnTo>
                    <a:pt x="32" y="692"/>
                  </a:lnTo>
                  <a:lnTo>
                    <a:pt x="32" y="682"/>
                  </a:lnTo>
                  <a:lnTo>
                    <a:pt x="22" y="660"/>
                  </a:lnTo>
                  <a:lnTo>
                    <a:pt x="22" y="649"/>
                  </a:lnTo>
                  <a:lnTo>
                    <a:pt x="22" y="638"/>
                  </a:lnTo>
                  <a:lnTo>
                    <a:pt x="22" y="628"/>
                  </a:lnTo>
                  <a:lnTo>
                    <a:pt x="10" y="617"/>
                  </a:lnTo>
                  <a:lnTo>
                    <a:pt x="10" y="606"/>
                  </a:lnTo>
                  <a:lnTo>
                    <a:pt x="10" y="584"/>
                  </a:lnTo>
                  <a:lnTo>
                    <a:pt x="10" y="573"/>
                  </a:lnTo>
                  <a:lnTo>
                    <a:pt x="10" y="563"/>
                  </a:lnTo>
                  <a:lnTo>
                    <a:pt x="10" y="552"/>
                  </a:lnTo>
                  <a:lnTo>
                    <a:pt x="0" y="541"/>
                  </a:lnTo>
                  <a:lnTo>
                    <a:pt x="0" y="519"/>
                  </a:lnTo>
                  <a:lnTo>
                    <a:pt x="0" y="509"/>
                  </a:lnTo>
                  <a:lnTo>
                    <a:pt x="0" y="498"/>
                  </a:lnTo>
                  <a:lnTo>
                    <a:pt x="0" y="487"/>
                  </a:lnTo>
                  <a:lnTo>
                    <a:pt x="0" y="476"/>
                  </a:lnTo>
                  <a:lnTo>
                    <a:pt x="0" y="465"/>
                  </a:lnTo>
                  <a:lnTo>
                    <a:pt x="0" y="443"/>
                  </a:lnTo>
                  <a:lnTo>
                    <a:pt x="0" y="433"/>
                  </a:lnTo>
                  <a:lnTo>
                    <a:pt x="0" y="422"/>
                  </a:lnTo>
                  <a:lnTo>
                    <a:pt x="0" y="411"/>
                  </a:lnTo>
                  <a:lnTo>
                    <a:pt x="0" y="401"/>
                  </a:lnTo>
                  <a:lnTo>
                    <a:pt x="0" y="389"/>
                  </a:lnTo>
                  <a:lnTo>
                    <a:pt x="0" y="379"/>
                  </a:lnTo>
                  <a:lnTo>
                    <a:pt x="0" y="369"/>
                  </a:lnTo>
                  <a:lnTo>
                    <a:pt x="0" y="357"/>
                  </a:lnTo>
                  <a:lnTo>
                    <a:pt x="0" y="347"/>
                  </a:lnTo>
                  <a:lnTo>
                    <a:pt x="0" y="335"/>
                  </a:lnTo>
                  <a:lnTo>
                    <a:pt x="0" y="325"/>
                  </a:lnTo>
                  <a:lnTo>
                    <a:pt x="0" y="314"/>
                  </a:lnTo>
                  <a:lnTo>
                    <a:pt x="0" y="293"/>
                  </a:lnTo>
                  <a:lnTo>
                    <a:pt x="10" y="281"/>
                  </a:lnTo>
                  <a:lnTo>
                    <a:pt x="10" y="271"/>
                  </a:lnTo>
                  <a:lnTo>
                    <a:pt x="10" y="260"/>
                  </a:lnTo>
                  <a:lnTo>
                    <a:pt x="10" y="249"/>
                  </a:lnTo>
                  <a:lnTo>
                    <a:pt x="10" y="239"/>
                  </a:lnTo>
                  <a:lnTo>
                    <a:pt x="10" y="227"/>
                  </a:lnTo>
                  <a:lnTo>
                    <a:pt x="10" y="206"/>
                  </a:lnTo>
                  <a:lnTo>
                    <a:pt x="22" y="195"/>
                  </a:lnTo>
                  <a:lnTo>
                    <a:pt x="22" y="184"/>
                  </a:lnTo>
                  <a:lnTo>
                    <a:pt x="22" y="173"/>
                  </a:lnTo>
                  <a:lnTo>
                    <a:pt x="22" y="163"/>
                  </a:lnTo>
                  <a:lnTo>
                    <a:pt x="32" y="152"/>
                  </a:lnTo>
                  <a:lnTo>
                    <a:pt x="32" y="130"/>
                  </a:lnTo>
                  <a:lnTo>
                    <a:pt x="32" y="119"/>
                  </a:lnTo>
                  <a:lnTo>
                    <a:pt x="32" y="109"/>
                  </a:lnTo>
                  <a:lnTo>
                    <a:pt x="43" y="98"/>
                  </a:lnTo>
                  <a:lnTo>
                    <a:pt x="43" y="87"/>
                  </a:lnTo>
                  <a:lnTo>
                    <a:pt x="43" y="76"/>
                  </a:lnTo>
                  <a:lnTo>
                    <a:pt x="54" y="65"/>
                  </a:lnTo>
                  <a:lnTo>
                    <a:pt x="54" y="44"/>
                  </a:lnTo>
                  <a:lnTo>
                    <a:pt x="54" y="33"/>
                  </a:lnTo>
                  <a:lnTo>
                    <a:pt x="64" y="22"/>
                  </a:lnTo>
                  <a:lnTo>
                    <a:pt x="64" y="0"/>
                  </a:lnTo>
                  <a:lnTo>
                    <a:pt x="173" y="44"/>
                  </a:lnTo>
                  <a:lnTo>
                    <a:pt x="281" y="87"/>
                  </a:lnTo>
                  <a:lnTo>
                    <a:pt x="269" y="98"/>
                  </a:lnTo>
                  <a:lnTo>
                    <a:pt x="269" y="109"/>
                  </a:lnTo>
                  <a:lnTo>
                    <a:pt x="259" y="109"/>
                  </a:lnTo>
                  <a:lnTo>
                    <a:pt x="259" y="119"/>
                  </a:lnTo>
                  <a:lnTo>
                    <a:pt x="259" y="130"/>
                  </a:lnTo>
                  <a:lnTo>
                    <a:pt x="249" y="141"/>
                  </a:lnTo>
                  <a:lnTo>
                    <a:pt x="249" y="152"/>
                  </a:lnTo>
                  <a:lnTo>
                    <a:pt x="237" y="163"/>
                  </a:lnTo>
                  <a:lnTo>
                    <a:pt x="237" y="173"/>
                  </a:lnTo>
                  <a:lnTo>
                    <a:pt x="237" y="184"/>
                  </a:lnTo>
                  <a:lnTo>
                    <a:pt x="227" y="195"/>
                  </a:lnTo>
                  <a:lnTo>
                    <a:pt x="227" y="206"/>
                  </a:lnTo>
                  <a:lnTo>
                    <a:pt x="227" y="217"/>
                  </a:lnTo>
                  <a:lnTo>
                    <a:pt x="215" y="227"/>
                  </a:lnTo>
                  <a:lnTo>
                    <a:pt x="215" y="239"/>
                  </a:lnTo>
                  <a:lnTo>
                    <a:pt x="215" y="249"/>
                  </a:lnTo>
                  <a:lnTo>
                    <a:pt x="205" y="260"/>
                  </a:lnTo>
                  <a:lnTo>
                    <a:pt x="205" y="271"/>
                  </a:lnTo>
                  <a:lnTo>
                    <a:pt x="205" y="281"/>
                  </a:lnTo>
                  <a:lnTo>
                    <a:pt x="194" y="281"/>
                  </a:lnTo>
                  <a:lnTo>
                    <a:pt x="194" y="293"/>
                  </a:lnTo>
                  <a:lnTo>
                    <a:pt x="194" y="303"/>
                  </a:lnTo>
                  <a:lnTo>
                    <a:pt x="194" y="314"/>
                  </a:lnTo>
                  <a:lnTo>
                    <a:pt x="183" y="325"/>
                  </a:lnTo>
                  <a:lnTo>
                    <a:pt x="183" y="335"/>
                  </a:lnTo>
                  <a:lnTo>
                    <a:pt x="183" y="347"/>
                  </a:lnTo>
                  <a:lnTo>
                    <a:pt x="183" y="357"/>
                  </a:lnTo>
                  <a:lnTo>
                    <a:pt x="183" y="369"/>
                  </a:lnTo>
                  <a:lnTo>
                    <a:pt x="173" y="379"/>
                  </a:lnTo>
                  <a:lnTo>
                    <a:pt x="173" y="389"/>
                  </a:lnTo>
                  <a:lnTo>
                    <a:pt x="173" y="401"/>
                  </a:lnTo>
                  <a:lnTo>
                    <a:pt x="173" y="411"/>
                  </a:lnTo>
                  <a:lnTo>
                    <a:pt x="173" y="422"/>
                  </a:lnTo>
                  <a:lnTo>
                    <a:pt x="173" y="433"/>
                  </a:lnTo>
                  <a:lnTo>
                    <a:pt x="162" y="443"/>
                  </a:lnTo>
                  <a:lnTo>
                    <a:pt x="162" y="455"/>
                  </a:lnTo>
                  <a:lnTo>
                    <a:pt x="162" y="465"/>
                  </a:lnTo>
                  <a:lnTo>
                    <a:pt x="162" y="476"/>
                  </a:lnTo>
                  <a:lnTo>
                    <a:pt x="162" y="487"/>
                  </a:lnTo>
                  <a:lnTo>
                    <a:pt x="162" y="498"/>
                  </a:lnTo>
                  <a:lnTo>
                    <a:pt x="162" y="509"/>
                  </a:lnTo>
                  <a:lnTo>
                    <a:pt x="162" y="519"/>
                  </a:lnTo>
                  <a:lnTo>
                    <a:pt x="162" y="530"/>
                  </a:lnTo>
                  <a:lnTo>
                    <a:pt x="162" y="541"/>
                  </a:lnTo>
                  <a:lnTo>
                    <a:pt x="162" y="552"/>
                  </a:lnTo>
                  <a:lnTo>
                    <a:pt x="162" y="563"/>
                  </a:lnTo>
                  <a:lnTo>
                    <a:pt x="162" y="573"/>
                  </a:lnTo>
                  <a:lnTo>
                    <a:pt x="162" y="584"/>
                  </a:lnTo>
                  <a:lnTo>
                    <a:pt x="162" y="595"/>
                  </a:lnTo>
                  <a:lnTo>
                    <a:pt x="162" y="606"/>
                  </a:lnTo>
                  <a:lnTo>
                    <a:pt x="162" y="617"/>
                  </a:lnTo>
                  <a:lnTo>
                    <a:pt x="162" y="628"/>
                  </a:lnTo>
                  <a:lnTo>
                    <a:pt x="162" y="638"/>
                  </a:lnTo>
                  <a:lnTo>
                    <a:pt x="162" y="649"/>
                  </a:lnTo>
                  <a:lnTo>
                    <a:pt x="162" y="670"/>
                  </a:lnTo>
                  <a:lnTo>
                    <a:pt x="173" y="682"/>
                  </a:lnTo>
                  <a:lnTo>
                    <a:pt x="173" y="692"/>
                  </a:lnTo>
                  <a:lnTo>
                    <a:pt x="173" y="703"/>
                  </a:lnTo>
                  <a:lnTo>
                    <a:pt x="173" y="714"/>
                  </a:lnTo>
                  <a:lnTo>
                    <a:pt x="173" y="724"/>
                  </a:lnTo>
                  <a:lnTo>
                    <a:pt x="173" y="736"/>
                  </a:lnTo>
                  <a:lnTo>
                    <a:pt x="183" y="746"/>
                  </a:lnTo>
                  <a:lnTo>
                    <a:pt x="183" y="758"/>
                  </a:lnTo>
                  <a:lnTo>
                    <a:pt x="183" y="768"/>
                  </a:lnTo>
                  <a:lnTo>
                    <a:pt x="183" y="778"/>
                  </a:lnTo>
                  <a:lnTo>
                    <a:pt x="119" y="79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406" name="Freeform 110"/>
            <p:cNvSpPr>
              <a:spLocks/>
            </p:cNvSpPr>
            <p:nvPr/>
          </p:nvSpPr>
          <p:spPr bwMode="auto">
            <a:xfrm>
              <a:off x="1901" y="3771"/>
              <a:ext cx="4" cy="45"/>
            </a:xfrm>
            <a:custGeom>
              <a:avLst/>
              <a:gdLst>
                <a:gd name="T0" fmla="*/ 64 w 64"/>
                <a:gd name="T1" fmla="*/ 800 h 812"/>
                <a:gd name="T2" fmla="*/ 54 w 64"/>
                <a:gd name="T3" fmla="*/ 778 h 812"/>
                <a:gd name="T4" fmla="*/ 43 w 64"/>
                <a:gd name="T5" fmla="*/ 758 h 812"/>
                <a:gd name="T6" fmla="*/ 43 w 64"/>
                <a:gd name="T7" fmla="*/ 724 h 812"/>
                <a:gd name="T8" fmla="*/ 32 w 64"/>
                <a:gd name="T9" fmla="*/ 703 h 812"/>
                <a:gd name="T10" fmla="*/ 32 w 64"/>
                <a:gd name="T11" fmla="*/ 682 h 812"/>
                <a:gd name="T12" fmla="*/ 22 w 64"/>
                <a:gd name="T13" fmla="*/ 649 h 812"/>
                <a:gd name="T14" fmla="*/ 22 w 64"/>
                <a:gd name="T15" fmla="*/ 628 h 812"/>
                <a:gd name="T16" fmla="*/ 10 w 64"/>
                <a:gd name="T17" fmla="*/ 606 h 812"/>
                <a:gd name="T18" fmla="*/ 10 w 64"/>
                <a:gd name="T19" fmla="*/ 573 h 812"/>
                <a:gd name="T20" fmla="*/ 10 w 64"/>
                <a:gd name="T21" fmla="*/ 552 h 812"/>
                <a:gd name="T22" fmla="*/ 0 w 64"/>
                <a:gd name="T23" fmla="*/ 519 h 812"/>
                <a:gd name="T24" fmla="*/ 0 w 64"/>
                <a:gd name="T25" fmla="*/ 498 h 812"/>
                <a:gd name="T26" fmla="*/ 0 w 64"/>
                <a:gd name="T27" fmla="*/ 476 h 812"/>
                <a:gd name="T28" fmla="*/ 0 w 64"/>
                <a:gd name="T29" fmla="*/ 443 h 812"/>
                <a:gd name="T30" fmla="*/ 0 w 64"/>
                <a:gd name="T31" fmla="*/ 422 h 812"/>
                <a:gd name="T32" fmla="*/ 0 w 64"/>
                <a:gd name="T33" fmla="*/ 401 h 812"/>
                <a:gd name="T34" fmla="*/ 0 w 64"/>
                <a:gd name="T35" fmla="*/ 379 h 812"/>
                <a:gd name="T36" fmla="*/ 0 w 64"/>
                <a:gd name="T37" fmla="*/ 357 h 812"/>
                <a:gd name="T38" fmla="*/ 0 w 64"/>
                <a:gd name="T39" fmla="*/ 335 h 812"/>
                <a:gd name="T40" fmla="*/ 0 w 64"/>
                <a:gd name="T41" fmla="*/ 314 h 812"/>
                <a:gd name="T42" fmla="*/ 10 w 64"/>
                <a:gd name="T43" fmla="*/ 281 h 812"/>
                <a:gd name="T44" fmla="*/ 10 w 64"/>
                <a:gd name="T45" fmla="*/ 260 h 812"/>
                <a:gd name="T46" fmla="*/ 10 w 64"/>
                <a:gd name="T47" fmla="*/ 239 h 812"/>
                <a:gd name="T48" fmla="*/ 10 w 64"/>
                <a:gd name="T49" fmla="*/ 206 h 812"/>
                <a:gd name="T50" fmla="*/ 22 w 64"/>
                <a:gd name="T51" fmla="*/ 184 h 812"/>
                <a:gd name="T52" fmla="*/ 22 w 64"/>
                <a:gd name="T53" fmla="*/ 163 h 812"/>
                <a:gd name="T54" fmla="*/ 32 w 64"/>
                <a:gd name="T55" fmla="*/ 130 h 812"/>
                <a:gd name="T56" fmla="*/ 32 w 64"/>
                <a:gd name="T57" fmla="*/ 109 h 812"/>
                <a:gd name="T58" fmla="*/ 43 w 64"/>
                <a:gd name="T59" fmla="*/ 87 h 812"/>
                <a:gd name="T60" fmla="*/ 54 w 64"/>
                <a:gd name="T61" fmla="*/ 65 h 812"/>
                <a:gd name="T62" fmla="*/ 54 w 64"/>
                <a:gd name="T63" fmla="*/ 33 h 812"/>
                <a:gd name="T64" fmla="*/ 64 w 64"/>
                <a:gd name="T65" fmla="*/ 0 h 8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4"/>
                <a:gd name="T100" fmla="*/ 0 h 812"/>
                <a:gd name="T101" fmla="*/ 64 w 64"/>
                <a:gd name="T102" fmla="*/ 812 h 81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4" h="812">
                  <a:moveTo>
                    <a:pt x="64" y="812"/>
                  </a:moveTo>
                  <a:lnTo>
                    <a:pt x="64" y="800"/>
                  </a:lnTo>
                  <a:lnTo>
                    <a:pt x="54" y="790"/>
                  </a:lnTo>
                  <a:lnTo>
                    <a:pt x="54" y="778"/>
                  </a:lnTo>
                  <a:lnTo>
                    <a:pt x="54" y="768"/>
                  </a:lnTo>
                  <a:lnTo>
                    <a:pt x="43" y="758"/>
                  </a:lnTo>
                  <a:lnTo>
                    <a:pt x="43" y="746"/>
                  </a:lnTo>
                  <a:lnTo>
                    <a:pt x="43" y="724"/>
                  </a:lnTo>
                  <a:lnTo>
                    <a:pt x="32" y="714"/>
                  </a:lnTo>
                  <a:lnTo>
                    <a:pt x="32" y="703"/>
                  </a:lnTo>
                  <a:lnTo>
                    <a:pt x="32" y="692"/>
                  </a:lnTo>
                  <a:lnTo>
                    <a:pt x="32" y="682"/>
                  </a:lnTo>
                  <a:lnTo>
                    <a:pt x="22" y="660"/>
                  </a:lnTo>
                  <a:lnTo>
                    <a:pt x="22" y="649"/>
                  </a:lnTo>
                  <a:lnTo>
                    <a:pt x="22" y="638"/>
                  </a:lnTo>
                  <a:lnTo>
                    <a:pt x="22" y="628"/>
                  </a:lnTo>
                  <a:lnTo>
                    <a:pt x="10" y="617"/>
                  </a:lnTo>
                  <a:lnTo>
                    <a:pt x="10" y="606"/>
                  </a:lnTo>
                  <a:lnTo>
                    <a:pt x="10" y="584"/>
                  </a:lnTo>
                  <a:lnTo>
                    <a:pt x="10" y="573"/>
                  </a:lnTo>
                  <a:lnTo>
                    <a:pt x="10" y="563"/>
                  </a:lnTo>
                  <a:lnTo>
                    <a:pt x="10" y="552"/>
                  </a:lnTo>
                  <a:lnTo>
                    <a:pt x="0" y="541"/>
                  </a:lnTo>
                  <a:lnTo>
                    <a:pt x="0" y="519"/>
                  </a:lnTo>
                  <a:lnTo>
                    <a:pt x="0" y="509"/>
                  </a:lnTo>
                  <a:lnTo>
                    <a:pt x="0" y="498"/>
                  </a:lnTo>
                  <a:lnTo>
                    <a:pt x="0" y="487"/>
                  </a:lnTo>
                  <a:lnTo>
                    <a:pt x="0" y="476"/>
                  </a:lnTo>
                  <a:lnTo>
                    <a:pt x="0" y="465"/>
                  </a:lnTo>
                  <a:lnTo>
                    <a:pt x="0" y="443"/>
                  </a:lnTo>
                  <a:lnTo>
                    <a:pt x="0" y="433"/>
                  </a:lnTo>
                  <a:lnTo>
                    <a:pt x="0" y="422"/>
                  </a:lnTo>
                  <a:lnTo>
                    <a:pt x="0" y="411"/>
                  </a:lnTo>
                  <a:lnTo>
                    <a:pt x="0" y="401"/>
                  </a:lnTo>
                  <a:lnTo>
                    <a:pt x="0" y="389"/>
                  </a:lnTo>
                  <a:lnTo>
                    <a:pt x="0" y="379"/>
                  </a:lnTo>
                  <a:lnTo>
                    <a:pt x="0" y="369"/>
                  </a:lnTo>
                  <a:lnTo>
                    <a:pt x="0" y="357"/>
                  </a:lnTo>
                  <a:lnTo>
                    <a:pt x="0" y="347"/>
                  </a:lnTo>
                  <a:lnTo>
                    <a:pt x="0" y="335"/>
                  </a:lnTo>
                  <a:lnTo>
                    <a:pt x="0" y="325"/>
                  </a:lnTo>
                  <a:lnTo>
                    <a:pt x="0" y="314"/>
                  </a:lnTo>
                  <a:lnTo>
                    <a:pt x="0" y="293"/>
                  </a:lnTo>
                  <a:lnTo>
                    <a:pt x="10" y="281"/>
                  </a:lnTo>
                  <a:lnTo>
                    <a:pt x="10" y="271"/>
                  </a:lnTo>
                  <a:lnTo>
                    <a:pt x="10" y="260"/>
                  </a:lnTo>
                  <a:lnTo>
                    <a:pt x="10" y="249"/>
                  </a:lnTo>
                  <a:lnTo>
                    <a:pt x="10" y="239"/>
                  </a:lnTo>
                  <a:lnTo>
                    <a:pt x="10" y="227"/>
                  </a:lnTo>
                  <a:lnTo>
                    <a:pt x="10" y="206"/>
                  </a:lnTo>
                  <a:lnTo>
                    <a:pt x="22" y="195"/>
                  </a:lnTo>
                  <a:lnTo>
                    <a:pt x="22" y="184"/>
                  </a:lnTo>
                  <a:lnTo>
                    <a:pt x="22" y="173"/>
                  </a:lnTo>
                  <a:lnTo>
                    <a:pt x="22" y="163"/>
                  </a:lnTo>
                  <a:lnTo>
                    <a:pt x="32" y="152"/>
                  </a:lnTo>
                  <a:lnTo>
                    <a:pt x="32" y="130"/>
                  </a:lnTo>
                  <a:lnTo>
                    <a:pt x="32" y="119"/>
                  </a:lnTo>
                  <a:lnTo>
                    <a:pt x="32" y="109"/>
                  </a:lnTo>
                  <a:lnTo>
                    <a:pt x="43" y="98"/>
                  </a:lnTo>
                  <a:lnTo>
                    <a:pt x="43" y="87"/>
                  </a:lnTo>
                  <a:lnTo>
                    <a:pt x="43" y="76"/>
                  </a:lnTo>
                  <a:lnTo>
                    <a:pt x="54" y="65"/>
                  </a:lnTo>
                  <a:lnTo>
                    <a:pt x="54" y="44"/>
                  </a:lnTo>
                  <a:lnTo>
                    <a:pt x="54" y="33"/>
                  </a:lnTo>
                  <a:lnTo>
                    <a:pt x="64" y="22"/>
                  </a:lnTo>
                  <a:lnTo>
                    <a:pt x="64" y="0"/>
                  </a:lnTo>
                </a:path>
              </a:pathLst>
            </a:custGeom>
            <a:solidFill>
              <a:schemeClr val="bg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407" name="Freeform 111"/>
            <p:cNvSpPr>
              <a:spLocks/>
            </p:cNvSpPr>
            <p:nvPr/>
          </p:nvSpPr>
          <p:spPr bwMode="auto">
            <a:xfrm>
              <a:off x="1910" y="3776"/>
              <a:ext cx="7" cy="38"/>
            </a:xfrm>
            <a:custGeom>
              <a:avLst/>
              <a:gdLst>
                <a:gd name="T0" fmla="*/ 107 w 119"/>
                <a:gd name="T1" fmla="*/ 11 h 691"/>
                <a:gd name="T2" fmla="*/ 97 w 119"/>
                <a:gd name="T3" fmla="*/ 22 h 691"/>
                <a:gd name="T4" fmla="*/ 97 w 119"/>
                <a:gd name="T5" fmla="*/ 43 h 691"/>
                <a:gd name="T6" fmla="*/ 87 w 119"/>
                <a:gd name="T7" fmla="*/ 65 h 691"/>
                <a:gd name="T8" fmla="*/ 75 w 119"/>
                <a:gd name="T9" fmla="*/ 86 h 691"/>
                <a:gd name="T10" fmla="*/ 65 w 119"/>
                <a:gd name="T11" fmla="*/ 108 h 691"/>
                <a:gd name="T12" fmla="*/ 65 w 119"/>
                <a:gd name="T13" fmla="*/ 130 h 691"/>
                <a:gd name="T14" fmla="*/ 53 w 119"/>
                <a:gd name="T15" fmla="*/ 152 h 691"/>
                <a:gd name="T16" fmla="*/ 43 w 119"/>
                <a:gd name="T17" fmla="*/ 173 h 691"/>
                <a:gd name="T18" fmla="*/ 43 w 119"/>
                <a:gd name="T19" fmla="*/ 194 h 691"/>
                <a:gd name="T20" fmla="*/ 32 w 119"/>
                <a:gd name="T21" fmla="*/ 206 h 691"/>
                <a:gd name="T22" fmla="*/ 32 w 119"/>
                <a:gd name="T23" fmla="*/ 227 h 691"/>
                <a:gd name="T24" fmla="*/ 21 w 119"/>
                <a:gd name="T25" fmla="*/ 248 h 691"/>
                <a:gd name="T26" fmla="*/ 21 w 119"/>
                <a:gd name="T27" fmla="*/ 270 h 691"/>
                <a:gd name="T28" fmla="*/ 11 w 119"/>
                <a:gd name="T29" fmla="*/ 292 h 691"/>
                <a:gd name="T30" fmla="*/ 11 w 119"/>
                <a:gd name="T31" fmla="*/ 314 h 691"/>
                <a:gd name="T32" fmla="*/ 11 w 119"/>
                <a:gd name="T33" fmla="*/ 335 h 691"/>
                <a:gd name="T34" fmla="*/ 0 w 119"/>
                <a:gd name="T35" fmla="*/ 356 h 691"/>
                <a:gd name="T36" fmla="*/ 0 w 119"/>
                <a:gd name="T37" fmla="*/ 378 h 691"/>
                <a:gd name="T38" fmla="*/ 0 w 119"/>
                <a:gd name="T39" fmla="*/ 400 h 691"/>
                <a:gd name="T40" fmla="*/ 0 w 119"/>
                <a:gd name="T41" fmla="*/ 422 h 691"/>
                <a:gd name="T42" fmla="*/ 0 w 119"/>
                <a:gd name="T43" fmla="*/ 443 h 691"/>
                <a:gd name="T44" fmla="*/ 0 w 119"/>
                <a:gd name="T45" fmla="*/ 465 h 691"/>
                <a:gd name="T46" fmla="*/ 0 w 119"/>
                <a:gd name="T47" fmla="*/ 486 h 691"/>
                <a:gd name="T48" fmla="*/ 0 w 119"/>
                <a:gd name="T49" fmla="*/ 508 h 691"/>
                <a:gd name="T50" fmla="*/ 0 w 119"/>
                <a:gd name="T51" fmla="*/ 530 h 691"/>
                <a:gd name="T52" fmla="*/ 0 w 119"/>
                <a:gd name="T53" fmla="*/ 551 h 691"/>
                <a:gd name="T54" fmla="*/ 0 w 119"/>
                <a:gd name="T55" fmla="*/ 583 h 691"/>
                <a:gd name="T56" fmla="*/ 11 w 119"/>
                <a:gd name="T57" fmla="*/ 605 h 691"/>
                <a:gd name="T58" fmla="*/ 11 w 119"/>
                <a:gd name="T59" fmla="*/ 627 h 691"/>
                <a:gd name="T60" fmla="*/ 11 w 119"/>
                <a:gd name="T61" fmla="*/ 649 h 691"/>
                <a:gd name="T62" fmla="*/ 21 w 119"/>
                <a:gd name="T63" fmla="*/ 671 h 691"/>
                <a:gd name="T64" fmla="*/ 21 w 119"/>
                <a:gd name="T65" fmla="*/ 691 h 6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9"/>
                <a:gd name="T100" fmla="*/ 0 h 691"/>
                <a:gd name="T101" fmla="*/ 119 w 119"/>
                <a:gd name="T102" fmla="*/ 691 h 6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9" h="691">
                  <a:moveTo>
                    <a:pt x="119" y="0"/>
                  </a:moveTo>
                  <a:lnTo>
                    <a:pt x="107" y="11"/>
                  </a:lnTo>
                  <a:lnTo>
                    <a:pt x="107" y="22"/>
                  </a:lnTo>
                  <a:lnTo>
                    <a:pt x="97" y="22"/>
                  </a:lnTo>
                  <a:lnTo>
                    <a:pt x="97" y="32"/>
                  </a:lnTo>
                  <a:lnTo>
                    <a:pt x="97" y="43"/>
                  </a:lnTo>
                  <a:lnTo>
                    <a:pt x="87" y="54"/>
                  </a:lnTo>
                  <a:lnTo>
                    <a:pt x="87" y="65"/>
                  </a:lnTo>
                  <a:lnTo>
                    <a:pt x="75" y="76"/>
                  </a:lnTo>
                  <a:lnTo>
                    <a:pt x="75" y="86"/>
                  </a:lnTo>
                  <a:lnTo>
                    <a:pt x="75" y="97"/>
                  </a:lnTo>
                  <a:lnTo>
                    <a:pt x="65" y="108"/>
                  </a:lnTo>
                  <a:lnTo>
                    <a:pt x="65" y="119"/>
                  </a:lnTo>
                  <a:lnTo>
                    <a:pt x="65" y="130"/>
                  </a:lnTo>
                  <a:lnTo>
                    <a:pt x="53" y="140"/>
                  </a:lnTo>
                  <a:lnTo>
                    <a:pt x="53" y="152"/>
                  </a:lnTo>
                  <a:lnTo>
                    <a:pt x="53" y="162"/>
                  </a:lnTo>
                  <a:lnTo>
                    <a:pt x="43" y="173"/>
                  </a:lnTo>
                  <a:lnTo>
                    <a:pt x="43" y="184"/>
                  </a:lnTo>
                  <a:lnTo>
                    <a:pt x="43" y="194"/>
                  </a:lnTo>
                  <a:lnTo>
                    <a:pt x="32" y="194"/>
                  </a:lnTo>
                  <a:lnTo>
                    <a:pt x="32" y="206"/>
                  </a:lnTo>
                  <a:lnTo>
                    <a:pt x="32" y="216"/>
                  </a:lnTo>
                  <a:lnTo>
                    <a:pt x="32" y="227"/>
                  </a:lnTo>
                  <a:lnTo>
                    <a:pt x="21" y="238"/>
                  </a:lnTo>
                  <a:lnTo>
                    <a:pt x="21" y="248"/>
                  </a:lnTo>
                  <a:lnTo>
                    <a:pt x="21" y="260"/>
                  </a:lnTo>
                  <a:lnTo>
                    <a:pt x="21" y="270"/>
                  </a:lnTo>
                  <a:lnTo>
                    <a:pt x="21" y="282"/>
                  </a:lnTo>
                  <a:lnTo>
                    <a:pt x="11" y="292"/>
                  </a:lnTo>
                  <a:lnTo>
                    <a:pt x="11" y="302"/>
                  </a:lnTo>
                  <a:lnTo>
                    <a:pt x="11" y="314"/>
                  </a:lnTo>
                  <a:lnTo>
                    <a:pt x="11" y="324"/>
                  </a:lnTo>
                  <a:lnTo>
                    <a:pt x="11" y="335"/>
                  </a:lnTo>
                  <a:lnTo>
                    <a:pt x="11" y="346"/>
                  </a:lnTo>
                  <a:lnTo>
                    <a:pt x="0" y="356"/>
                  </a:lnTo>
                  <a:lnTo>
                    <a:pt x="0" y="368"/>
                  </a:lnTo>
                  <a:lnTo>
                    <a:pt x="0" y="378"/>
                  </a:lnTo>
                  <a:lnTo>
                    <a:pt x="0" y="389"/>
                  </a:lnTo>
                  <a:lnTo>
                    <a:pt x="0" y="400"/>
                  </a:lnTo>
                  <a:lnTo>
                    <a:pt x="0" y="411"/>
                  </a:lnTo>
                  <a:lnTo>
                    <a:pt x="0" y="422"/>
                  </a:lnTo>
                  <a:lnTo>
                    <a:pt x="0" y="432"/>
                  </a:lnTo>
                  <a:lnTo>
                    <a:pt x="0" y="443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0" y="476"/>
                  </a:lnTo>
                  <a:lnTo>
                    <a:pt x="0" y="486"/>
                  </a:lnTo>
                  <a:lnTo>
                    <a:pt x="0" y="497"/>
                  </a:lnTo>
                  <a:lnTo>
                    <a:pt x="0" y="508"/>
                  </a:lnTo>
                  <a:lnTo>
                    <a:pt x="0" y="519"/>
                  </a:lnTo>
                  <a:lnTo>
                    <a:pt x="0" y="530"/>
                  </a:lnTo>
                  <a:lnTo>
                    <a:pt x="0" y="541"/>
                  </a:lnTo>
                  <a:lnTo>
                    <a:pt x="0" y="551"/>
                  </a:lnTo>
                  <a:lnTo>
                    <a:pt x="0" y="562"/>
                  </a:lnTo>
                  <a:lnTo>
                    <a:pt x="0" y="583"/>
                  </a:lnTo>
                  <a:lnTo>
                    <a:pt x="11" y="595"/>
                  </a:lnTo>
                  <a:lnTo>
                    <a:pt x="11" y="605"/>
                  </a:lnTo>
                  <a:lnTo>
                    <a:pt x="11" y="616"/>
                  </a:lnTo>
                  <a:lnTo>
                    <a:pt x="11" y="627"/>
                  </a:lnTo>
                  <a:lnTo>
                    <a:pt x="11" y="637"/>
                  </a:lnTo>
                  <a:lnTo>
                    <a:pt x="11" y="649"/>
                  </a:lnTo>
                  <a:lnTo>
                    <a:pt x="21" y="659"/>
                  </a:lnTo>
                  <a:lnTo>
                    <a:pt x="21" y="671"/>
                  </a:lnTo>
                  <a:lnTo>
                    <a:pt x="21" y="681"/>
                  </a:lnTo>
                  <a:lnTo>
                    <a:pt x="21" y="691"/>
                  </a:lnTo>
                </a:path>
              </a:pathLst>
            </a:custGeom>
            <a:solidFill>
              <a:schemeClr val="bg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408" name="Freeform 112"/>
            <p:cNvSpPr>
              <a:spLocks/>
            </p:cNvSpPr>
            <p:nvPr/>
          </p:nvSpPr>
          <p:spPr bwMode="auto">
            <a:xfrm>
              <a:off x="1905" y="3730"/>
              <a:ext cx="47" cy="46"/>
            </a:xfrm>
            <a:custGeom>
              <a:avLst/>
              <a:gdLst>
                <a:gd name="T0" fmla="*/ 11 w 843"/>
                <a:gd name="T1" fmla="*/ 714 h 822"/>
                <a:gd name="T2" fmla="*/ 22 w 843"/>
                <a:gd name="T3" fmla="*/ 693 h 822"/>
                <a:gd name="T4" fmla="*/ 33 w 843"/>
                <a:gd name="T5" fmla="*/ 649 h 822"/>
                <a:gd name="T6" fmla="*/ 55 w 843"/>
                <a:gd name="T7" fmla="*/ 605 h 822"/>
                <a:gd name="T8" fmla="*/ 76 w 843"/>
                <a:gd name="T9" fmla="*/ 563 h 822"/>
                <a:gd name="T10" fmla="*/ 98 w 843"/>
                <a:gd name="T11" fmla="*/ 530 h 822"/>
                <a:gd name="T12" fmla="*/ 119 w 843"/>
                <a:gd name="T13" fmla="*/ 487 h 822"/>
                <a:gd name="T14" fmla="*/ 141 w 843"/>
                <a:gd name="T15" fmla="*/ 444 h 822"/>
                <a:gd name="T16" fmla="*/ 173 w 843"/>
                <a:gd name="T17" fmla="*/ 400 h 822"/>
                <a:gd name="T18" fmla="*/ 195 w 843"/>
                <a:gd name="T19" fmla="*/ 368 h 822"/>
                <a:gd name="T20" fmla="*/ 227 w 843"/>
                <a:gd name="T21" fmla="*/ 325 h 822"/>
                <a:gd name="T22" fmla="*/ 271 w 843"/>
                <a:gd name="T23" fmla="*/ 292 h 822"/>
                <a:gd name="T24" fmla="*/ 303 w 843"/>
                <a:gd name="T25" fmla="*/ 249 h 822"/>
                <a:gd name="T26" fmla="*/ 346 w 843"/>
                <a:gd name="T27" fmla="*/ 216 h 822"/>
                <a:gd name="T28" fmla="*/ 389 w 843"/>
                <a:gd name="T29" fmla="*/ 184 h 822"/>
                <a:gd name="T30" fmla="*/ 432 w 843"/>
                <a:gd name="T31" fmla="*/ 152 h 822"/>
                <a:gd name="T32" fmla="*/ 476 w 843"/>
                <a:gd name="T33" fmla="*/ 120 h 822"/>
                <a:gd name="T34" fmla="*/ 530 w 843"/>
                <a:gd name="T35" fmla="*/ 98 h 822"/>
                <a:gd name="T36" fmla="*/ 573 w 843"/>
                <a:gd name="T37" fmla="*/ 76 h 822"/>
                <a:gd name="T38" fmla="*/ 616 w 843"/>
                <a:gd name="T39" fmla="*/ 54 h 822"/>
                <a:gd name="T40" fmla="*/ 670 w 843"/>
                <a:gd name="T41" fmla="*/ 33 h 822"/>
                <a:gd name="T42" fmla="*/ 735 w 843"/>
                <a:gd name="T43" fmla="*/ 11 h 822"/>
                <a:gd name="T44" fmla="*/ 778 w 843"/>
                <a:gd name="T45" fmla="*/ 0 h 822"/>
                <a:gd name="T46" fmla="*/ 821 w 843"/>
                <a:gd name="T47" fmla="*/ 368 h 822"/>
                <a:gd name="T48" fmla="*/ 778 w 843"/>
                <a:gd name="T49" fmla="*/ 368 h 822"/>
                <a:gd name="T50" fmla="*/ 735 w 843"/>
                <a:gd name="T51" fmla="*/ 379 h 822"/>
                <a:gd name="T52" fmla="*/ 703 w 843"/>
                <a:gd name="T53" fmla="*/ 390 h 822"/>
                <a:gd name="T54" fmla="*/ 670 w 843"/>
                <a:gd name="T55" fmla="*/ 400 h 822"/>
                <a:gd name="T56" fmla="*/ 638 w 843"/>
                <a:gd name="T57" fmla="*/ 411 h 822"/>
                <a:gd name="T58" fmla="*/ 606 w 843"/>
                <a:gd name="T59" fmla="*/ 422 h 822"/>
                <a:gd name="T60" fmla="*/ 562 w 843"/>
                <a:gd name="T61" fmla="*/ 444 h 822"/>
                <a:gd name="T62" fmla="*/ 530 w 843"/>
                <a:gd name="T63" fmla="*/ 455 h 822"/>
                <a:gd name="T64" fmla="*/ 498 w 843"/>
                <a:gd name="T65" fmla="*/ 476 h 822"/>
                <a:gd name="T66" fmla="*/ 476 w 843"/>
                <a:gd name="T67" fmla="*/ 497 h 822"/>
                <a:gd name="T68" fmla="*/ 444 w 843"/>
                <a:gd name="T69" fmla="*/ 519 h 822"/>
                <a:gd name="T70" fmla="*/ 411 w 843"/>
                <a:gd name="T71" fmla="*/ 541 h 822"/>
                <a:gd name="T72" fmla="*/ 389 w 843"/>
                <a:gd name="T73" fmla="*/ 573 h 822"/>
                <a:gd name="T74" fmla="*/ 368 w 843"/>
                <a:gd name="T75" fmla="*/ 595 h 822"/>
                <a:gd name="T76" fmla="*/ 335 w 843"/>
                <a:gd name="T77" fmla="*/ 627 h 822"/>
                <a:gd name="T78" fmla="*/ 314 w 843"/>
                <a:gd name="T79" fmla="*/ 649 h 822"/>
                <a:gd name="T80" fmla="*/ 292 w 843"/>
                <a:gd name="T81" fmla="*/ 681 h 822"/>
                <a:gd name="T82" fmla="*/ 271 w 843"/>
                <a:gd name="T83" fmla="*/ 714 h 822"/>
                <a:gd name="T84" fmla="*/ 259 w 843"/>
                <a:gd name="T85" fmla="*/ 747 h 822"/>
                <a:gd name="T86" fmla="*/ 239 w 843"/>
                <a:gd name="T87" fmla="*/ 779 h 822"/>
                <a:gd name="T88" fmla="*/ 227 w 843"/>
                <a:gd name="T89" fmla="*/ 800 h 822"/>
                <a:gd name="T90" fmla="*/ 109 w 843"/>
                <a:gd name="T91" fmla="*/ 779 h 82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43"/>
                <a:gd name="T139" fmla="*/ 0 h 822"/>
                <a:gd name="T140" fmla="*/ 843 w 843"/>
                <a:gd name="T141" fmla="*/ 822 h 82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43" h="822">
                  <a:moveTo>
                    <a:pt x="109" y="779"/>
                  </a:moveTo>
                  <a:lnTo>
                    <a:pt x="0" y="735"/>
                  </a:lnTo>
                  <a:lnTo>
                    <a:pt x="11" y="714"/>
                  </a:lnTo>
                  <a:lnTo>
                    <a:pt x="11" y="703"/>
                  </a:lnTo>
                  <a:lnTo>
                    <a:pt x="22" y="693"/>
                  </a:lnTo>
                  <a:lnTo>
                    <a:pt x="22" y="681"/>
                  </a:lnTo>
                  <a:lnTo>
                    <a:pt x="33" y="659"/>
                  </a:lnTo>
                  <a:lnTo>
                    <a:pt x="33" y="649"/>
                  </a:lnTo>
                  <a:lnTo>
                    <a:pt x="44" y="639"/>
                  </a:lnTo>
                  <a:lnTo>
                    <a:pt x="44" y="617"/>
                  </a:lnTo>
                  <a:lnTo>
                    <a:pt x="55" y="605"/>
                  </a:lnTo>
                  <a:lnTo>
                    <a:pt x="65" y="595"/>
                  </a:lnTo>
                  <a:lnTo>
                    <a:pt x="65" y="585"/>
                  </a:lnTo>
                  <a:lnTo>
                    <a:pt x="76" y="563"/>
                  </a:lnTo>
                  <a:lnTo>
                    <a:pt x="76" y="551"/>
                  </a:lnTo>
                  <a:lnTo>
                    <a:pt x="87" y="541"/>
                  </a:lnTo>
                  <a:lnTo>
                    <a:pt x="98" y="530"/>
                  </a:lnTo>
                  <a:lnTo>
                    <a:pt x="98" y="509"/>
                  </a:lnTo>
                  <a:lnTo>
                    <a:pt x="109" y="497"/>
                  </a:lnTo>
                  <a:lnTo>
                    <a:pt x="119" y="487"/>
                  </a:lnTo>
                  <a:lnTo>
                    <a:pt x="130" y="465"/>
                  </a:lnTo>
                  <a:lnTo>
                    <a:pt x="130" y="455"/>
                  </a:lnTo>
                  <a:lnTo>
                    <a:pt x="141" y="444"/>
                  </a:lnTo>
                  <a:lnTo>
                    <a:pt x="151" y="433"/>
                  </a:lnTo>
                  <a:lnTo>
                    <a:pt x="163" y="422"/>
                  </a:lnTo>
                  <a:lnTo>
                    <a:pt x="173" y="400"/>
                  </a:lnTo>
                  <a:lnTo>
                    <a:pt x="185" y="390"/>
                  </a:lnTo>
                  <a:lnTo>
                    <a:pt x="195" y="379"/>
                  </a:lnTo>
                  <a:lnTo>
                    <a:pt x="195" y="368"/>
                  </a:lnTo>
                  <a:lnTo>
                    <a:pt x="205" y="357"/>
                  </a:lnTo>
                  <a:lnTo>
                    <a:pt x="217" y="336"/>
                  </a:lnTo>
                  <a:lnTo>
                    <a:pt x="227" y="325"/>
                  </a:lnTo>
                  <a:lnTo>
                    <a:pt x="239" y="314"/>
                  </a:lnTo>
                  <a:lnTo>
                    <a:pt x="259" y="303"/>
                  </a:lnTo>
                  <a:lnTo>
                    <a:pt x="271" y="292"/>
                  </a:lnTo>
                  <a:lnTo>
                    <a:pt x="281" y="282"/>
                  </a:lnTo>
                  <a:lnTo>
                    <a:pt x="292" y="270"/>
                  </a:lnTo>
                  <a:lnTo>
                    <a:pt x="303" y="249"/>
                  </a:lnTo>
                  <a:lnTo>
                    <a:pt x="314" y="238"/>
                  </a:lnTo>
                  <a:lnTo>
                    <a:pt x="325" y="228"/>
                  </a:lnTo>
                  <a:lnTo>
                    <a:pt x="346" y="216"/>
                  </a:lnTo>
                  <a:lnTo>
                    <a:pt x="357" y="206"/>
                  </a:lnTo>
                  <a:lnTo>
                    <a:pt x="368" y="196"/>
                  </a:lnTo>
                  <a:lnTo>
                    <a:pt x="389" y="184"/>
                  </a:lnTo>
                  <a:lnTo>
                    <a:pt x="400" y="174"/>
                  </a:lnTo>
                  <a:lnTo>
                    <a:pt x="411" y="162"/>
                  </a:lnTo>
                  <a:lnTo>
                    <a:pt x="432" y="152"/>
                  </a:lnTo>
                  <a:lnTo>
                    <a:pt x="444" y="141"/>
                  </a:lnTo>
                  <a:lnTo>
                    <a:pt x="465" y="130"/>
                  </a:lnTo>
                  <a:lnTo>
                    <a:pt x="476" y="120"/>
                  </a:lnTo>
                  <a:lnTo>
                    <a:pt x="486" y="120"/>
                  </a:lnTo>
                  <a:lnTo>
                    <a:pt x="508" y="108"/>
                  </a:lnTo>
                  <a:lnTo>
                    <a:pt x="530" y="98"/>
                  </a:lnTo>
                  <a:lnTo>
                    <a:pt x="540" y="87"/>
                  </a:lnTo>
                  <a:lnTo>
                    <a:pt x="562" y="76"/>
                  </a:lnTo>
                  <a:lnTo>
                    <a:pt x="573" y="76"/>
                  </a:lnTo>
                  <a:lnTo>
                    <a:pt x="584" y="66"/>
                  </a:lnTo>
                  <a:lnTo>
                    <a:pt x="594" y="66"/>
                  </a:lnTo>
                  <a:lnTo>
                    <a:pt x="616" y="54"/>
                  </a:lnTo>
                  <a:lnTo>
                    <a:pt x="638" y="44"/>
                  </a:lnTo>
                  <a:lnTo>
                    <a:pt x="648" y="44"/>
                  </a:lnTo>
                  <a:lnTo>
                    <a:pt x="670" y="33"/>
                  </a:lnTo>
                  <a:lnTo>
                    <a:pt x="692" y="33"/>
                  </a:lnTo>
                  <a:lnTo>
                    <a:pt x="713" y="22"/>
                  </a:lnTo>
                  <a:lnTo>
                    <a:pt x="735" y="11"/>
                  </a:lnTo>
                  <a:lnTo>
                    <a:pt x="767" y="0"/>
                  </a:lnTo>
                  <a:lnTo>
                    <a:pt x="778" y="0"/>
                  </a:lnTo>
                  <a:lnTo>
                    <a:pt x="811" y="184"/>
                  </a:lnTo>
                  <a:lnTo>
                    <a:pt x="843" y="357"/>
                  </a:lnTo>
                  <a:lnTo>
                    <a:pt x="821" y="368"/>
                  </a:lnTo>
                  <a:lnTo>
                    <a:pt x="811" y="368"/>
                  </a:lnTo>
                  <a:lnTo>
                    <a:pt x="799" y="368"/>
                  </a:lnTo>
                  <a:lnTo>
                    <a:pt x="778" y="368"/>
                  </a:lnTo>
                  <a:lnTo>
                    <a:pt x="767" y="368"/>
                  </a:lnTo>
                  <a:lnTo>
                    <a:pt x="757" y="379"/>
                  </a:lnTo>
                  <a:lnTo>
                    <a:pt x="735" y="379"/>
                  </a:lnTo>
                  <a:lnTo>
                    <a:pt x="724" y="379"/>
                  </a:lnTo>
                  <a:lnTo>
                    <a:pt x="713" y="390"/>
                  </a:lnTo>
                  <a:lnTo>
                    <a:pt x="703" y="390"/>
                  </a:lnTo>
                  <a:lnTo>
                    <a:pt x="681" y="390"/>
                  </a:lnTo>
                  <a:lnTo>
                    <a:pt x="670" y="400"/>
                  </a:lnTo>
                  <a:lnTo>
                    <a:pt x="659" y="400"/>
                  </a:lnTo>
                  <a:lnTo>
                    <a:pt x="648" y="400"/>
                  </a:lnTo>
                  <a:lnTo>
                    <a:pt x="638" y="411"/>
                  </a:lnTo>
                  <a:lnTo>
                    <a:pt x="627" y="411"/>
                  </a:lnTo>
                  <a:lnTo>
                    <a:pt x="616" y="422"/>
                  </a:lnTo>
                  <a:lnTo>
                    <a:pt x="606" y="422"/>
                  </a:lnTo>
                  <a:lnTo>
                    <a:pt x="584" y="433"/>
                  </a:lnTo>
                  <a:lnTo>
                    <a:pt x="573" y="433"/>
                  </a:lnTo>
                  <a:lnTo>
                    <a:pt x="562" y="444"/>
                  </a:lnTo>
                  <a:lnTo>
                    <a:pt x="552" y="444"/>
                  </a:lnTo>
                  <a:lnTo>
                    <a:pt x="540" y="455"/>
                  </a:lnTo>
                  <a:lnTo>
                    <a:pt x="530" y="455"/>
                  </a:lnTo>
                  <a:lnTo>
                    <a:pt x="518" y="465"/>
                  </a:lnTo>
                  <a:lnTo>
                    <a:pt x="508" y="476"/>
                  </a:lnTo>
                  <a:lnTo>
                    <a:pt x="498" y="476"/>
                  </a:lnTo>
                  <a:lnTo>
                    <a:pt x="486" y="487"/>
                  </a:lnTo>
                  <a:lnTo>
                    <a:pt x="476" y="497"/>
                  </a:lnTo>
                  <a:lnTo>
                    <a:pt x="465" y="509"/>
                  </a:lnTo>
                  <a:lnTo>
                    <a:pt x="454" y="519"/>
                  </a:lnTo>
                  <a:lnTo>
                    <a:pt x="444" y="519"/>
                  </a:lnTo>
                  <a:lnTo>
                    <a:pt x="432" y="530"/>
                  </a:lnTo>
                  <a:lnTo>
                    <a:pt x="422" y="541"/>
                  </a:lnTo>
                  <a:lnTo>
                    <a:pt x="411" y="541"/>
                  </a:lnTo>
                  <a:lnTo>
                    <a:pt x="411" y="551"/>
                  </a:lnTo>
                  <a:lnTo>
                    <a:pt x="400" y="563"/>
                  </a:lnTo>
                  <a:lnTo>
                    <a:pt x="389" y="573"/>
                  </a:lnTo>
                  <a:lnTo>
                    <a:pt x="378" y="573"/>
                  </a:lnTo>
                  <a:lnTo>
                    <a:pt x="368" y="585"/>
                  </a:lnTo>
                  <a:lnTo>
                    <a:pt x="368" y="595"/>
                  </a:lnTo>
                  <a:lnTo>
                    <a:pt x="357" y="605"/>
                  </a:lnTo>
                  <a:lnTo>
                    <a:pt x="346" y="617"/>
                  </a:lnTo>
                  <a:lnTo>
                    <a:pt x="335" y="627"/>
                  </a:lnTo>
                  <a:lnTo>
                    <a:pt x="335" y="639"/>
                  </a:lnTo>
                  <a:lnTo>
                    <a:pt x="325" y="639"/>
                  </a:lnTo>
                  <a:lnTo>
                    <a:pt x="314" y="649"/>
                  </a:lnTo>
                  <a:lnTo>
                    <a:pt x="314" y="659"/>
                  </a:lnTo>
                  <a:lnTo>
                    <a:pt x="303" y="671"/>
                  </a:lnTo>
                  <a:lnTo>
                    <a:pt x="292" y="681"/>
                  </a:lnTo>
                  <a:lnTo>
                    <a:pt x="292" y="693"/>
                  </a:lnTo>
                  <a:lnTo>
                    <a:pt x="281" y="703"/>
                  </a:lnTo>
                  <a:lnTo>
                    <a:pt x="271" y="714"/>
                  </a:lnTo>
                  <a:lnTo>
                    <a:pt x="271" y="725"/>
                  </a:lnTo>
                  <a:lnTo>
                    <a:pt x="259" y="735"/>
                  </a:lnTo>
                  <a:lnTo>
                    <a:pt x="259" y="747"/>
                  </a:lnTo>
                  <a:lnTo>
                    <a:pt x="249" y="757"/>
                  </a:lnTo>
                  <a:lnTo>
                    <a:pt x="239" y="768"/>
                  </a:lnTo>
                  <a:lnTo>
                    <a:pt x="239" y="779"/>
                  </a:lnTo>
                  <a:lnTo>
                    <a:pt x="227" y="789"/>
                  </a:lnTo>
                  <a:lnTo>
                    <a:pt x="227" y="800"/>
                  </a:lnTo>
                  <a:lnTo>
                    <a:pt x="217" y="811"/>
                  </a:lnTo>
                  <a:lnTo>
                    <a:pt x="217" y="822"/>
                  </a:lnTo>
                  <a:lnTo>
                    <a:pt x="109" y="77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409" name="Freeform 113"/>
            <p:cNvSpPr>
              <a:spLocks/>
            </p:cNvSpPr>
            <p:nvPr/>
          </p:nvSpPr>
          <p:spPr bwMode="auto">
            <a:xfrm>
              <a:off x="1905" y="3730"/>
              <a:ext cx="43" cy="41"/>
            </a:xfrm>
            <a:custGeom>
              <a:avLst/>
              <a:gdLst>
                <a:gd name="T0" fmla="*/ 11 w 778"/>
                <a:gd name="T1" fmla="*/ 714 h 735"/>
                <a:gd name="T2" fmla="*/ 11 w 778"/>
                <a:gd name="T3" fmla="*/ 703 h 735"/>
                <a:gd name="T4" fmla="*/ 22 w 778"/>
                <a:gd name="T5" fmla="*/ 681 h 735"/>
                <a:gd name="T6" fmla="*/ 33 w 778"/>
                <a:gd name="T7" fmla="*/ 649 h 735"/>
                <a:gd name="T8" fmla="*/ 44 w 778"/>
                <a:gd name="T9" fmla="*/ 617 h 735"/>
                <a:gd name="T10" fmla="*/ 65 w 778"/>
                <a:gd name="T11" fmla="*/ 595 h 735"/>
                <a:gd name="T12" fmla="*/ 76 w 778"/>
                <a:gd name="T13" fmla="*/ 563 h 735"/>
                <a:gd name="T14" fmla="*/ 87 w 778"/>
                <a:gd name="T15" fmla="*/ 541 h 735"/>
                <a:gd name="T16" fmla="*/ 98 w 778"/>
                <a:gd name="T17" fmla="*/ 509 h 735"/>
                <a:gd name="T18" fmla="*/ 119 w 778"/>
                <a:gd name="T19" fmla="*/ 487 h 735"/>
                <a:gd name="T20" fmla="*/ 130 w 778"/>
                <a:gd name="T21" fmla="*/ 455 h 735"/>
                <a:gd name="T22" fmla="*/ 151 w 778"/>
                <a:gd name="T23" fmla="*/ 433 h 735"/>
                <a:gd name="T24" fmla="*/ 173 w 778"/>
                <a:gd name="T25" fmla="*/ 400 h 735"/>
                <a:gd name="T26" fmla="*/ 195 w 778"/>
                <a:gd name="T27" fmla="*/ 379 h 735"/>
                <a:gd name="T28" fmla="*/ 205 w 778"/>
                <a:gd name="T29" fmla="*/ 357 h 735"/>
                <a:gd name="T30" fmla="*/ 227 w 778"/>
                <a:gd name="T31" fmla="*/ 325 h 735"/>
                <a:gd name="T32" fmla="*/ 259 w 778"/>
                <a:gd name="T33" fmla="*/ 303 h 735"/>
                <a:gd name="T34" fmla="*/ 281 w 778"/>
                <a:gd name="T35" fmla="*/ 282 h 735"/>
                <a:gd name="T36" fmla="*/ 303 w 778"/>
                <a:gd name="T37" fmla="*/ 249 h 735"/>
                <a:gd name="T38" fmla="*/ 325 w 778"/>
                <a:gd name="T39" fmla="*/ 228 h 735"/>
                <a:gd name="T40" fmla="*/ 357 w 778"/>
                <a:gd name="T41" fmla="*/ 206 h 735"/>
                <a:gd name="T42" fmla="*/ 389 w 778"/>
                <a:gd name="T43" fmla="*/ 184 h 735"/>
                <a:gd name="T44" fmla="*/ 411 w 778"/>
                <a:gd name="T45" fmla="*/ 162 h 735"/>
                <a:gd name="T46" fmla="*/ 444 w 778"/>
                <a:gd name="T47" fmla="*/ 141 h 735"/>
                <a:gd name="T48" fmla="*/ 476 w 778"/>
                <a:gd name="T49" fmla="*/ 120 h 735"/>
                <a:gd name="T50" fmla="*/ 508 w 778"/>
                <a:gd name="T51" fmla="*/ 108 h 735"/>
                <a:gd name="T52" fmla="*/ 540 w 778"/>
                <a:gd name="T53" fmla="*/ 87 h 735"/>
                <a:gd name="T54" fmla="*/ 573 w 778"/>
                <a:gd name="T55" fmla="*/ 76 h 735"/>
                <a:gd name="T56" fmla="*/ 594 w 778"/>
                <a:gd name="T57" fmla="*/ 66 h 735"/>
                <a:gd name="T58" fmla="*/ 638 w 778"/>
                <a:gd name="T59" fmla="*/ 44 h 735"/>
                <a:gd name="T60" fmla="*/ 670 w 778"/>
                <a:gd name="T61" fmla="*/ 33 h 735"/>
                <a:gd name="T62" fmla="*/ 713 w 778"/>
                <a:gd name="T63" fmla="*/ 22 h 735"/>
                <a:gd name="T64" fmla="*/ 767 w 778"/>
                <a:gd name="T65" fmla="*/ 0 h 735"/>
                <a:gd name="T66" fmla="*/ 778 w 778"/>
                <a:gd name="T67" fmla="*/ 0 h 7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78"/>
                <a:gd name="T103" fmla="*/ 0 h 735"/>
                <a:gd name="T104" fmla="*/ 778 w 778"/>
                <a:gd name="T105" fmla="*/ 735 h 7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78" h="735">
                  <a:moveTo>
                    <a:pt x="0" y="735"/>
                  </a:moveTo>
                  <a:lnTo>
                    <a:pt x="11" y="714"/>
                  </a:lnTo>
                  <a:lnTo>
                    <a:pt x="11" y="703"/>
                  </a:lnTo>
                  <a:lnTo>
                    <a:pt x="22" y="693"/>
                  </a:lnTo>
                  <a:lnTo>
                    <a:pt x="22" y="681"/>
                  </a:lnTo>
                  <a:lnTo>
                    <a:pt x="33" y="659"/>
                  </a:lnTo>
                  <a:lnTo>
                    <a:pt x="33" y="649"/>
                  </a:lnTo>
                  <a:lnTo>
                    <a:pt x="44" y="639"/>
                  </a:lnTo>
                  <a:lnTo>
                    <a:pt x="44" y="617"/>
                  </a:lnTo>
                  <a:lnTo>
                    <a:pt x="55" y="605"/>
                  </a:lnTo>
                  <a:lnTo>
                    <a:pt x="65" y="595"/>
                  </a:lnTo>
                  <a:lnTo>
                    <a:pt x="65" y="585"/>
                  </a:lnTo>
                  <a:lnTo>
                    <a:pt x="76" y="563"/>
                  </a:lnTo>
                  <a:lnTo>
                    <a:pt x="76" y="551"/>
                  </a:lnTo>
                  <a:lnTo>
                    <a:pt x="87" y="541"/>
                  </a:lnTo>
                  <a:lnTo>
                    <a:pt x="98" y="530"/>
                  </a:lnTo>
                  <a:lnTo>
                    <a:pt x="98" y="509"/>
                  </a:lnTo>
                  <a:lnTo>
                    <a:pt x="109" y="497"/>
                  </a:lnTo>
                  <a:lnTo>
                    <a:pt x="119" y="487"/>
                  </a:lnTo>
                  <a:lnTo>
                    <a:pt x="130" y="465"/>
                  </a:lnTo>
                  <a:lnTo>
                    <a:pt x="130" y="455"/>
                  </a:lnTo>
                  <a:lnTo>
                    <a:pt x="141" y="444"/>
                  </a:lnTo>
                  <a:lnTo>
                    <a:pt x="151" y="433"/>
                  </a:lnTo>
                  <a:lnTo>
                    <a:pt x="163" y="422"/>
                  </a:lnTo>
                  <a:lnTo>
                    <a:pt x="173" y="400"/>
                  </a:lnTo>
                  <a:lnTo>
                    <a:pt x="185" y="390"/>
                  </a:lnTo>
                  <a:lnTo>
                    <a:pt x="195" y="379"/>
                  </a:lnTo>
                  <a:lnTo>
                    <a:pt x="195" y="368"/>
                  </a:lnTo>
                  <a:lnTo>
                    <a:pt x="205" y="357"/>
                  </a:lnTo>
                  <a:lnTo>
                    <a:pt x="217" y="336"/>
                  </a:lnTo>
                  <a:lnTo>
                    <a:pt x="227" y="325"/>
                  </a:lnTo>
                  <a:lnTo>
                    <a:pt x="239" y="314"/>
                  </a:lnTo>
                  <a:lnTo>
                    <a:pt x="259" y="303"/>
                  </a:lnTo>
                  <a:lnTo>
                    <a:pt x="271" y="292"/>
                  </a:lnTo>
                  <a:lnTo>
                    <a:pt x="281" y="282"/>
                  </a:lnTo>
                  <a:lnTo>
                    <a:pt x="292" y="270"/>
                  </a:lnTo>
                  <a:lnTo>
                    <a:pt x="303" y="249"/>
                  </a:lnTo>
                  <a:lnTo>
                    <a:pt x="314" y="238"/>
                  </a:lnTo>
                  <a:lnTo>
                    <a:pt x="325" y="228"/>
                  </a:lnTo>
                  <a:lnTo>
                    <a:pt x="346" y="216"/>
                  </a:lnTo>
                  <a:lnTo>
                    <a:pt x="357" y="206"/>
                  </a:lnTo>
                  <a:lnTo>
                    <a:pt x="368" y="196"/>
                  </a:lnTo>
                  <a:lnTo>
                    <a:pt x="389" y="184"/>
                  </a:lnTo>
                  <a:lnTo>
                    <a:pt x="400" y="174"/>
                  </a:lnTo>
                  <a:lnTo>
                    <a:pt x="411" y="162"/>
                  </a:lnTo>
                  <a:lnTo>
                    <a:pt x="432" y="152"/>
                  </a:lnTo>
                  <a:lnTo>
                    <a:pt x="444" y="141"/>
                  </a:lnTo>
                  <a:lnTo>
                    <a:pt x="465" y="130"/>
                  </a:lnTo>
                  <a:lnTo>
                    <a:pt x="476" y="120"/>
                  </a:lnTo>
                  <a:lnTo>
                    <a:pt x="486" y="120"/>
                  </a:lnTo>
                  <a:lnTo>
                    <a:pt x="508" y="108"/>
                  </a:lnTo>
                  <a:lnTo>
                    <a:pt x="530" y="98"/>
                  </a:lnTo>
                  <a:lnTo>
                    <a:pt x="540" y="87"/>
                  </a:lnTo>
                  <a:lnTo>
                    <a:pt x="562" y="76"/>
                  </a:lnTo>
                  <a:lnTo>
                    <a:pt x="573" y="76"/>
                  </a:lnTo>
                  <a:lnTo>
                    <a:pt x="584" y="66"/>
                  </a:lnTo>
                  <a:lnTo>
                    <a:pt x="594" y="66"/>
                  </a:lnTo>
                  <a:lnTo>
                    <a:pt x="616" y="54"/>
                  </a:lnTo>
                  <a:lnTo>
                    <a:pt x="638" y="44"/>
                  </a:lnTo>
                  <a:lnTo>
                    <a:pt x="648" y="44"/>
                  </a:lnTo>
                  <a:lnTo>
                    <a:pt x="670" y="33"/>
                  </a:lnTo>
                  <a:lnTo>
                    <a:pt x="692" y="33"/>
                  </a:lnTo>
                  <a:lnTo>
                    <a:pt x="713" y="22"/>
                  </a:lnTo>
                  <a:lnTo>
                    <a:pt x="735" y="11"/>
                  </a:lnTo>
                  <a:lnTo>
                    <a:pt x="767" y="0"/>
                  </a:lnTo>
                  <a:lnTo>
                    <a:pt x="778" y="0"/>
                  </a:lnTo>
                </a:path>
              </a:pathLst>
            </a:custGeom>
            <a:solidFill>
              <a:schemeClr val="bg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410" name="Freeform 114"/>
            <p:cNvSpPr>
              <a:spLocks/>
            </p:cNvSpPr>
            <p:nvPr/>
          </p:nvSpPr>
          <p:spPr bwMode="auto">
            <a:xfrm>
              <a:off x="1917" y="3750"/>
              <a:ext cx="35" cy="26"/>
            </a:xfrm>
            <a:custGeom>
              <a:avLst/>
              <a:gdLst>
                <a:gd name="T0" fmla="*/ 604 w 626"/>
                <a:gd name="T1" fmla="*/ 11 h 465"/>
                <a:gd name="T2" fmla="*/ 582 w 626"/>
                <a:gd name="T3" fmla="*/ 11 h 465"/>
                <a:gd name="T4" fmla="*/ 550 w 626"/>
                <a:gd name="T5" fmla="*/ 11 h 465"/>
                <a:gd name="T6" fmla="*/ 518 w 626"/>
                <a:gd name="T7" fmla="*/ 22 h 465"/>
                <a:gd name="T8" fmla="*/ 496 w 626"/>
                <a:gd name="T9" fmla="*/ 33 h 465"/>
                <a:gd name="T10" fmla="*/ 486 w 626"/>
                <a:gd name="T11" fmla="*/ 33 h 465"/>
                <a:gd name="T12" fmla="*/ 453 w 626"/>
                <a:gd name="T13" fmla="*/ 43 h 465"/>
                <a:gd name="T14" fmla="*/ 431 w 626"/>
                <a:gd name="T15" fmla="*/ 43 h 465"/>
                <a:gd name="T16" fmla="*/ 410 w 626"/>
                <a:gd name="T17" fmla="*/ 54 h 465"/>
                <a:gd name="T18" fmla="*/ 389 w 626"/>
                <a:gd name="T19" fmla="*/ 65 h 465"/>
                <a:gd name="T20" fmla="*/ 356 w 626"/>
                <a:gd name="T21" fmla="*/ 76 h 465"/>
                <a:gd name="T22" fmla="*/ 335 w 626"/>
                <a:gd name="T23" fmla="*/ 87 h 465"/>
                <a:gd name="T24" fmla="*/ 313 w 626"/>
                <a:gd name="T25" fmla="*/ 98 h 465"/>
                <a:gd name="T26" fmla="*/ 291 w 626"/>
                <a:gd name="T27" fmla="*/ 119 h 465"/>
                <a:gd name="T28" fmla="*/ 269 w 626"/>
                <a:gd name="T29" fmla="*/ 130 h 465"/>
                <a:gd name="T30" fmla="*/ 259 w 626"/>
                <a:gd name="T31" fmla="*/ 140 h 465"/>
                <a:gd name="T32" fmla="*/ 237 w 626"/>
                <a:gd name="T33" fmla="*/ 162 h 465"/>
                <a:gd name="T34" fmla="*/ 215 w 626"/>
                <a:gd name="T35" fmla="*/ 173 h 465"/>
                <a:gd name="T36" fmla="*/ 194 w 626"/>
                <a:gd name="T37" fmla="*/ 184 h 465"/>
                <a:gd name="T38" fmla="*/ 183 w 626"/>
                <a:gd name="T39" fmla="*/ 206 h 465"/>
                <a:gd name="T40" fmla="*/ 161 w 626"/>
                <a:gd name="T41" fmla="*/ 216 h 465"/>
                <a:gd name="T42" fmla="*/ 151 w 626"/>
                <a:gd name="T43" fmla="*/ 238 h 465"/>
                <a:gd name="T44" fmla="*/ 129 w 626"/>
                <a:gd name="T45" fmla="*/ 260 h 465"/>
                <a:gd name="T46" fmla="*/ 118 w 626"/>
                <a:gd name="T47" fmla="*/ 282 h 465"/>
                <a:gd name="T48" fmla="*/ 97 w 626"/>
                <a:gd name="T49" fmla="*/ 292 h 465"/>
                <a:gd name="T50" fmla="*/ 86 w 626"/>
                <a:gd name="T51" fmla="*/ 314 h 465"/>
                <a:gd name="T52" fmla="*/ 75 w 626"/>
                <a:gd name="T53" fmla="*/ 336 h 465"/>
                <a:gd name="T54" fmla="*/ 54 w 626"/>
                <a:gd name="T55" fmla="*/ 357 h 465"/>
                <a:gd name="T56" fmla="*/ 42 w 626"/>
                <a:gd name="T57" fmla="*/ 378 h 465"/>
                <a:gd name="T58" fmla="*/ 32 w 626"/>
                <a:gd name="T59" fmla="*/ 400 h 465"/>
                <a:gd name="T60" fmla="*/ 22 w 626"/>
                <a:gd name="T61" fmla="*/ 422 h 465"/>
                <a:gd name="T62" fmla="*/ 10 w 626"/>
                <a:gd name="T63" fmla="*/ 443 h 465"/>
                <a:gd name="T64" fmla="*/ 0 w 626"/>
                <a:gd name="T65" fmla="*/ 454 h 46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26"/>
                <a:gd name="T100" fmla="*/ 0 h 465"/>
                <a:gd name="T101" fmla="*/ 626 w 626"/>
                <a:gd name="T102" fmla="*/ 465 h 46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26" h="465">
                  <a:moveTo>
                    <a:pt x="626" y="0"/>
                  </a:moveTo>
                  <a:lnTo>
                    <a:pt x="604" y="11"/>
                  </a:lnTo>
                  <a:lnTo>
                    <a:pt x="594" y="11"/>
                  </a:lnTo>
                  <a:lnTo>
                    <a:pt x="582" y="11"/>
                  </a:lnTo>
                  <a:lnTo>
                    <a:pt x="561" y="11"/>
                  </a:lnTo>
                  <a:lnTo>
                    <a:pt x="550" y="11"/>
                  </a:lnTo>
                  <a:lnTo>
                    <a:pt x="540" y="22"/>
                  </a:lnTo>
                  <a:lnTo>
                    <a:pt x="518" y="22"/>
                  </a:lnTo>
                  <a:lnTo>
                    <a:pt x="507" y="22"/>
                  </a:lnTo>
                  <a:lnTo>
                    <a:pt x="496" y="33"/>
                  </a:lnTo>
                  <a:lnTo>
                    <a:pt x="486" y="33"/>
                  </a:lnTo>
                  <a:lnTo>
                    <a:pt x="464" y="33"/>
                  </a:lnTo>
                  <a:lnTo>
                    <a:pt x="453" y="43"/>
                  </a:lnTo>
                  <a:lnTo>
                    <a:pt x="442" y="43"/>
                  </a:lnTo>
                  <a:lnTo>
                    <a:pt x="431" y="43"/>
                  </a:lnTo>
                  <a:lnTo>
                    <a:pt x="421" y="54"/>
                  </a:lnTo>
                  <a:lnTo>
                    <a:pt x="410" y="54"/>
                  </a:lnTo>
                  <a:lnTo>
                    <a:pt x="399" y="65"/>
                  </a:lnTo>
                  <a:lnTo>
                    <a:pt x="389" y="65"/>
                  </a:lnTo>
                  <a:lnTo>
                    <a:pt x="367" y="76"/>
                  </a:lnTo>
                  <a:lnTo>
                    <a:pt x="356" y="76"/>
                  </a:lnTo>
                  <a:lnTo>
                    <a:pt x="345" y="87"/>
                  </a:lnTo>
                  <a:lnTo>
                    <a:pt x="335" y="87"/>
                  </a:lnTo>
                  <a:lnTo>
                    <a:pt x="323" y="98"/>
                  </a:lnTo>
                  <a:lnTo>
                    <a:pt x="313" y="98"/>
                  </a:lnTo>
                  <a:lnTo>
                    <a:pt x="301" y="108"/>
                  </a:lnTo>
                  <a:lnTo>
                    <a:pt x="291" y="119"/>
                  </a:lnTo>
                  <a:lnTo>
                    <a:pt x="281" y="119"/>
                  </a:lnTo>
                  <a:lnTo>
                    <a:pt x="269" y="130"/>
                  </a:lnTo>
                  <a:lnTo>
                    <a:pt x="259" y="140"/>
                  </a:lnTo>
                  <a:lnTo>
                    <a:pt x="248" y="152"/>
                  </a:lnTo>
                  <a:lnTo>
                    <a:pt x="237" y="162"/>
                  </a:lnTo>
                  <a:lnTo>
                    <a:pt x="227" y="162"/>
                  </a:lnTo>
                  <a:lnTo>
                    <a:pt x="215" y="173"/>
                  </a:lnTo>
                  <a:lnTo>
                    <a:pt x="205" y="184"/>
                  </a:lnTo>
                  <a:lnTo>
                    <a:pt x="194" y="184"/>
                  </a:lnTo>
                  <a:lnTo>
                    <a:pt x="194" y="194"/>
                  </a:lnTo>
                  <a:lnTo>
                    <a:pt x="183" y="206"/>
                  </a:lnTo>
                  <a:lnTo>
                    <a:pt x="172" y="216"/>
                  </a:lnTo>
                  <a:lnTo>
                    <a:pt x="161" y="216"/>
                  </a:lnTo>
                  <a:lnTo>
                    <a:pt x="151" y="228"/>
                  </a:lnTo>
                  <a:lnTo>
                    <a:pt x="151" y="238"/>
                  </a:lnTo>
                  <a:lnTo>
                    <a:pt x="140" y="248"/>
                  </a:lnTo>
                  <a:lnTo>
                    <a:pt x="129" y="260"/>
                  </a:lnTo>
                  <a:lnTo>
                    <a:pt x="118" y="270"/>
                  </a:lnTo>
                  <a:lnTo>
                    <a:pt x="118" y="282"/>
                  </a:lnTo>
                  <a:lnTo>
                    <a:pt x="108" y="282"/>
                  </a:lnTo>
                  <a:lnTo>
                    <a:pt x="97" y="292"/>
                  </a:lnTo>
                  <a:lnTo>
                    <a:pt x="97" y="302"/>
                  </a:lnTo>
                  <a:lnTo>
                    <a:pt x="86" y="314"/>
                  </a:lnTo>
                  <a:lnTo>
                    <a:pt x="75" y="324"/>
                  </a:lnTo>
                  <a:lnTo>
                    <a:pt x="75" y="336"/>
                  </a:lnTo>
                  <a:lnTo>
                    <a:pt x="64" y="346"/>
                  </a:lnTo>
                  <a:lnTo>
                    <a:pt x="54" y="357"/>
                  </a:lnTo>
                  <a:lnTo>
                    <a:pt x="54" y="368"/>
                  </a:lnTo>
                  <a:lnTo>
                    <a:pt x="42" y="378"/>
                  </a:lnTo>
                  <a:lnTo>
                    <a:pt x="42" y="390"/>
                  </a:lnTo>
                  <a:lnTo>
                    <a:pt x="32" y="400"/>
                  </a:lnTo>
                  <a:lnTo>
                    <a:pt x="22" y="411"/>
                  </a:lnTo>
                  <a:lnTo>
                    <a:pt x="22" y="422"/>
                  </a:lnTo>
                  <a:lnTo>
                    <a:pt x="10" y="432"/>
                  </a:lnTo>
                  <a:lnTo>
                    <a:pt x="10" y="443"/>
                  </a:lnTo>
                  <a:lnTo>
                    <a:pt x="0" y="454"/>
                  </a:lnTo>
                  <a:lnTo>
                    <a:pt x="0" y="465"/>
                  </a:lnTo>
                </a:path>
              </a:pathLst>
            </a:custGeom>
            <a:solidFill>
              <a:schemeClr val="bg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411" name="Freeform 115"/>
            <p:cNvSpPr>
              <a:spLocks/>
            </p:cNvSpPr>
            <p:nvPr/>
          </p:nvSpPr>
          <p:spPr bwMode="auto">
            <a:xfrm>
              <a:off x="1948" y="3728"/>
              <a:ext cx="91" cy="52"/>
            </a:xfrm>
            <a:custGeom>
              <a:avLst/>
              <a:gdLst>
                <a:gd name="T0" fmla="*/ 11 w 1631"/>
                <a:gd name="T1" fmla="*/ 32 h 930"/>
                <a:gd name="T2" fmla="*/ 87 w 1631"/>
                <a:gd name="T3" fmla="*/ 22 h 930"/>
                <a:gd name="T4" fmla="*/ 151 w 1631"/>
                <a:gd name="T5" fmla="*/ 11 h 930"/>
                <a:gd name="T6" fmla="*/ 227 w 1631"/>
                <a:gd name="T7" fmla="*/ 0 h 930"/>
                <a:gd name="T8" fmla="*/ 281 w 1631"/>
                <a:gd name="T9" fmla="*/ 0 h 930"/>
                <a:gd name="T10" fmla="*/ 356 w 1631"/>
                <a:gd name="T11" fmla="*/ 0 h 930"/>
                <a:gd name="T12" fmla="*/ 432 w 1631"/>
                <a:gd name="T13" fmla="*/ 0 h 930"/>
                <a:gd name="T14" fmla="*/ 518 w 1631"/>
                <a:gd name="T15" fmla="*/ 11 h 930"/>
                <a:gd name="T16" fmla="*/ 605 w 1631"/>
                <a:gd name="T17" fmla="*/ 22 h 930"/>
                <a:gd name="T18" fmla="*/ 669 w 1631"/>
                <a:gd name="T19" fmla="*/ 32 h 930"/>
                <a:gd name="T20" fmla="*/ 735 w 1631"/>
                <a:gd name="T21" fmla="*/ 54 h 930"/>
                <a:gd name="T22" fmla="*/ 821 w 1631"/>
                <a:gd name="T23" fmla="*/ 76 h 930"/>
                <a:gd name="T24" fmla="*/ 907 w 1631"/>
                <a:gd name="T25" fmla="*/ 98 h 930"/>
                <a:gd name="T26" fmla="*/ 994 w 1631"/>
                <a:gd name="T27" fmla="*/ 130 h 930"/>
                <a:gd name="T28" fmla="*/ 1070 w 1631"/>
                <a:gd name="T29" fmla="*/ 173 h 930"/>
                <a:gd name="T30" fmla="*/ 1124 w 1631"/>
                <a:gd name="T31" fmla="*/ 194 h 930"/>
                <a:gd name="T32" fmla="*/ 1210 w 1631"/>
                <a:gd name="T33" fmla="*/ 238 h 930"/>
                <a:gd name="T34" fmla="*/ 1285 w 1631"/>
                <a:gd name="T35" fmla="*/ 292 h 930"/>
                <a:gd name="T36" fmla="*/ 1361 w 1631"/>
                <a:gd name="T37" fmla="*/ 346 h 930"/>
                <a:gd name="T38" fmla="*/ 1437 w 1631"/>
                <a:gd name="T39" fmla="*/ 411 h 930"/>
                <a:gd name="T40" fmla="*/ 1480 w 1631"/>
                <a:gd name="T41" fmla="*/ 454 h 930"/>
                <a:gd name="T42" fmla="*/ 1544 w 1631"/>
                <a:gd name="T43" fmla="*/ 529 h 930"/>
                <a:gd name="T44" fmla="*/ 1620 w 1631"/>
                <a:gd name="T45" fmla="*/ 637 h 930"/>
                <a:gd name="T46" fmla="*/ 1405 w 1631"/>
                <a:gd name="T47" fmla="*/ 779 h 930"/>
                <a:gd name="T48" fmla="*/ 1156 w 1631"/>
                <a:gd name="T49" fmla="*/ 886 h 930"/>
                <a:gd name="T50" fmla="*/ 1124 w 1631"/>
                <a:gd name="T51" fmla="*/ 843 h 930"/>
                <a:gd name="T52" fmla="*/ 1091 w 1631"/>
                <a:gd name="T53" fmla="*/ 800 h 930"/>
                <a:gd name="T54" fmla="*/ 1058 w 1631"/>
                <a:gd name="T55" fmla="*/ 767 h 930"/>
                <a:gd name="T56" fmla="*/ 1016 w 1631"/>
                <a:gd name="T57" fmla="*/ 725 h 930"/>
                <a:gd name="T58" fmla="*/ 972 w 1631"/>
                <a:gd name="T59" fmla="*/ 681 h 930"/>
                <a:gd name="T60" fmla="*/ 918 w 1631"/>
                <a:gd name="T61" fmla="*/ 649 h 930"/>
                <a:gd name="T62" fmla="*/ 864 w 1631"/>
                <a:gd name="T63" fmla="*/ 605 h 930"/>
                <a:gd name="T64" fmla="*/ 832 w 1631"/>
                <a:gd name="T65" fmla="*/ 583 h 930"/>
                <a:gd name="T66" fmla="*/ 767 w 1631"/>
                <a:gd name="T67" fmla="*/ 551 h 930"/>
                <a:gd name="T68" fmla="*/ 713 w 1631"/>
                <a:gd name="T69" fmla="*/ 519 h 930"/>
                <a:gd name="T70" fmla="*/ 648 w 1631"/>
                <a:gd name="T71" fmla="*/ 497 h 930"/>
                <a:gd name="T72" fmla="*/ 583 w 1631"/>
                <a:gd name="T73" fmla="*/ 476 h 930"/>
                <a:gd name="T74" fmla="*/ 551 w 1631"/>
                <a:gd name="T75" fmla="*/ 454 h 930"/>
                <a:gd name="T76" fmla="*/ 486 w 1631"/>
                <a:gd name="T77" fmla="*/ 443 h 930"/>
                <a:gd name="T78" fmla="*/ 422 w 1631"/>
                <a:gd name="T79" fmla="*/ 422 h 930"/>
                <a:gd name="T80" fmla="*/ 368 w 1631"/>
                <a:gd name="T81" fmla="*/ 411 h 930"/>
                <a:gd name="T82" fmla="*/ 302 w 1631"/>
                <a:gd name="T83" fmla="*/ 400 h 930"/>
                <a:gd name="T84" fmla="*/ 248 w 1631"/>
                <a:gd name="T85" fmla="*/ 400 h 930"/>
                <a:gd name="T86" fmla="*/ 205 w 1631"/>
                <a:gd name="T87" fmla="*/ 389 h 930"/>
                <a:gd name="T88" fmla="*/ 151 w 1631"/>
                <a:gd name="T89" fmla="*/ 389 h 930"/>
                <a:gd name="T90" fmla="*/ 109 w 1631"/>
                <a:gd name="T91" fmla="*/ 389 h 930"/>
                <a:gd name="T92" fmla="*/ 65 w 1631"/>
                <a:gd name="T93" fmla="*/ 389 h 9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31"/>
                <a:gd name="T142" fmla="*/ 0 h 930"/>
                <a:gd name="T143" fmla="*/ 1631 w 1631"/>
                <a:gd name="T144" fmla="*/ 930 h 9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31" h="930">
                  <a:moveTo>
                    <a:pt x="33" y="216"/>
                  </a:moveTo>
                  <a:lnTo>
                    <a:pt x="0" y="32"/>
                  </a:lnTo>
                  <a:lnTo>
                    <a:pt x="11" y="32"/>
                  </a:lnTo>
                  <a:lnTo>
                    <a:pt x="33" y="22"/>
                  </a:lnTo>
                  <a:lnTo>
                    <a:pt x="55" y="22"/>
                  </a:lnTo>
                  <a:lnTo>
                    <a:pt x="87" y="22"/>
                  </a:lnTo>
                  <a:lnTo>
                    <a:pt x="109" y="11"/>
                  </a:lnTo>
                  <a:lnTo>
                    <a:pt x="129" y="11"/>
                  </a:lnTo>
                  <a:lnTo>
                    <a:pt x="151" y="11"/>
                  </a:lnTo>
                  <a:lnTo>
                    <a:pt x="184" y="0"/>
                  </a:lnTo>
                  <a:lnTo>
                    <a:pt x="205" y="0"/>
                  </a:lnTo>
                  <a:lnTo>
                    <a:pt x="227" y="0"/>
                  </a:lnTo>
                  <a:lnTo>
                    <a:pt x="238" y="0"/>
                  </a:lnTo>
                  <a:lnTo>
                    <a:pt x="248" y="0"/>
                  </a:lnTo>
                  <a:lnTo>
                    <a:pt x="281" y="0"/>
                  </a:lnTo>
                  <a:lnTo>
                    <a:pt x="302" y="0"/>
                  </a:lnTo>
                  <a:lnTo>
                    <a:pt x="335" y="0"/>
                  </a:lnTo>
                  <a:lnTo>
                    <a:pt x="356" y="0"/>
                  </a:lnTo>
                  <a:lnTo>
                    <a:pt x="378" y="0"/>
                  </a:lnTo>
                  <a:lnTo>
                    <a:pt x="410" y="0"/>
                  </a:lnTo>
                  <a:lnTo>
                    <a:pt x="432" y="0"/>
                  </a:lnTo>
                  <a:lnTo>
                    <a:pt x="464" y="0"/>
                  </a:lnTo>
                  <a:lnTo>
                    <a:pt x="486" y="11"/>
                  </a:lnTo>
                  <a:lnTo>
                    <a:pt x="518" y="11"/>
                  </a:lnTo>
                  <a:lnTo>
                    <a:pt x="540" y="11"/>
                  </a:lnTo>
                  <a:lnTo>
                    <a:pt x="573" y="22"/>
                  </a:lnTo>
                  <a:lnTo>
                    <a:pt x="605" y="22"/>
                  </a:lnTo>
                  <a:lnTo>
                    <a:pt x="627" y="22"/>
                  </a:lnTo>
                  <a:lnTo>
                    <a:pt x="659" y="32"/>
                  </a:lnTo>
                  <a:lnTo>
                    <a:pt x="669" y="32"/>
                  </a:lnTo>
                  <a:lnTo>
                    <a:pt x="681" y="43"/>
                  </a:lnTo>
                  <a:lnTo>
                    <a:pt x="713" y="43"/>
                  </a:lnTo>
                  <a:lnTo>
                    <a:pt x="735" y="54"/>
                  </a:lnTo>
                  <a:lnTo>
                    <a:pt x="767" y="54"/>
                  </a:lnTo>
                  <a:lnTo>
                    <a:pt x="799" y="65"/>
                  </a:lnTo>
                  <a:lnTo>
                    <a:pt x="821" y="76"/>
                  </a:lnTo>
                  <a:lnTo>
                    <a:pt x="853" y="86"/>
                  </a:lnTo>
                  <a:lnTo>
                    <a:pt x="875" y="86"/>
                  </a:lnTo>
                  <a:lnTo>
                    <a:pt x="907" y="98"/>
                  </a:lnTo>
                  <a:lnTo>
                    <a:pt x="940" y="108"/>
                  </a:lnTo>
                  <a:lnTo>
                    <a:pt x="962" y="119"/>
                  </a:lnTo>
                  <a:lnTo>
                    <a:pt x="994" y="130"/>
                  </a:lnTo>
                  <a:lnTo>
                    <a:pt x="1016" y="140"/>
                  </a:lnTo>
                  <a:lnTo>
                    <a:pt x="1048" y="152"/>
                  </a:lnTo>
                  <a:lnTo>
                    <a:pt x="1070" y="173"/>
                  </a:lnTo>
                  <a:lnTo>
                    <a:pt x="1080" y="173"/>
                  </a:lnTo>
                  <a:lnTo>
                    <a:pt x="1102" y="184"/>
                  </a:lnTo>
                  <a:lnTo>
                    <a:pt x="1124" y="194"/>
                  </a:lnTo>
                  <a:lnTo>
                    <a:pt x="1156" y="216"/>
                  </a:lnTo>
                  <a:lnTo>
                    <a:pt x="1177" y="228"/>
                  </a:lnTo>
                  <a:lnTo>
                    <a:pt x="1210" y="238"/>
                  </a:lnTo>
                  <a:lnTo>
                    <a:pt x="1231" y="260"/>
                  </a:lnTo>
                  <a:lnTo>
                    <a:pt x="1264" y="270"/>
                  </a:lnTo>
                  <a:lnTo>
                    <a:pt x="1285" y="292"/>
                  </a:lnTo>
                  <a:lnTo>
                    <a:pt x="1317" y="314"/>
                  </a:lnTo>
                  <a:lnTo>
                    <a:pt x="1339" y="335"/>
                  </a:lnTo>
                  <a:lnTo>
                    <a:pt x="1361" y="346"/>
                  </a:lnTo>
                  <a:lnTo>
                    <a:pt x="1383" y="368"/>
                  </a:lnTo>
                  <a:lnTo>
                    <a:pt x="1415" y="389"/>
                  </a:lnTo>
                  <a:lnTo>
                    <a:pt x="1437" y="411"/>
                  </a:lnTo>
                  <a:lnTo>
                    <a:pt x="1458" y="432"/>
                  </a:lnTo>
                  <a:lnTo>
                    <a:pt x="1480" y="454"/>
                  </a:lnTo>
                  <a:lnTo>
                    <a:pt x="1501" y="476"/>
                  </a:lnTo>
                  <a:lnTo>
                    <a:pt x="1523" y="508"/>
                  </a:lnTo>
                  <a:lnTo>
                    <a:pt x="1544" y="529"/>
                  </a:lnTo>
                  <a:lnTo>
                    <a:pt x="1566" y="551"/>
                  </a:lnTo>
                  <a:lnTo>
                    <a:pt x="1588" y="583"/>
                  </a:lnTo>
                  <a:lnTo>
                    <a:pt x="1620" y="637"/>
                  </a:lnTo>
                  <a:lnTo>
                    <a:pt x="1631" y="637"/>
                  </a:lnTo>
                  <a:lnTo>
                    <a:pt x="1405" y="779"/>
                  </a:lnTo>
                  <a:lnTo>
                    <a:pt x="1177" y="930"/>
                  </a:lnTo>
                  <a:lnTo>
                    <a:pt x="1166" y="908"/>
                  </a:lnTo>
                  <a:lnTo>
                    <a:pt x="1156" y="886"/>
                  </a:lnTo>
                  <a:lnTo>
                    <a:pt x="1145" y="876"/>
                  </a:lnTo>
                  <a:lnTo>
                    <a:pt x="1134" y="854"/>
                  </a:lnTo>
                  <a:lnTo>
                    <a:pt x="1124" y="843"/>
                  </a:lnTo>
                  <a:lnTo>
                    <a:pt x="1112" y="821"/>
                  </a:lnTo>
                  <a:lnTo>
                    <a:pt x="1102" y="811"/>
                  </a:lnTo>
                  <a:lnTo>
                    <a:pt x="1091" y="800"/>
                  </a:lnTo>
                  <a:lnTo>
                    <a:pt x="1080" y="800"/>
                  </a:lnTo>
                  <a:lnTo>
                    <a:pt x="1070" y="779"/>
                  </a:lnTo>
                  <a:lnTo>
                    <a:pt x="1058" y="767"/>
                  </a:lnTo>
                  <a:lnTo>
                    <a:pt x="1048" y="746"/>
                  </a:lnTo>
                  <a:lnTo>
                    <a:pt x="1026" y="735"/>
                  </a:lnTo>
                  <a:lnTo>
                    <a:pt x="1016" y="725"/>
                  </a:lnTo>
                  <a:lnTo>
                    <a:pt x="994" y="713"/>
                  </a:lnTo>
                  <a:lnTo>
                    <a:pt x="983" y="691"/>
                  </a:lnTo>
                  <a:lnTo>
                    <a:pt x="972" y="681"/>
                  </a:lnTo>
                  <a:lnTo>
                    <a:pt x="950" y="671"/>
                  </a:lnTo>
                  <a:lnTo>
                    <a:pt x="940" y="659"/>
                  </a:lnTo>
                  <a:lnTo>
                    <a:pt x="918" y="649"/>
                  </a:lnTo>
                  <a:lnTo>
                    <a:pt x="896" y="627"/>
                  </a:lnTo>
                  <a:lnTo>
                    <a:pt x="886" y="617"/>
                  </a:lnTo>
                  <a:lnTo>
                    <a:pt x="864" y="605"/>
                  </a:lnTo>
                  <a:lnTo>
                    <a:pt x="853" y="605"/>
                  </a:lnTo>
                  <a:lnTo>
                    <a:pt x="843" y="595"/>
                  </a:lnTo>
                  <a:lnTo>
                    <a:pt x="832" y="583"/>
                  </a:lnTo>
                  <a:lnTo>
                    <a:pt x="810" y="573"/>
                  </a:lnTo>
                  <a:lnTo>
                    <a:pt x="789" y="562"/>
                  </a:lnTo>
                  <a:lnTo>
                    <a:pt x="767" y="551"/>
                  </a:lnTo>
                  <a:lnTo>
                    <a:pt x="745" y="541"/>
                  </a:lnTo>
                  <a:lnTo>
                    <a:pt x="735" y="529"/>
                  </a:lnTo>
                  <a:lnTo>
                    <a:pt x="713" y="519"/>
                  </a:lnTo>
                  <a:lnTo>
                    <a:pt x="691" y="519"/>
                  </a:lnTo>
                  <a:lnTo>
                    <a:pt x="669" y="508"/>
                  </a:lnTo>
                  <a:lnTo>
                    <a:pt x="648" y="497"/>
                  </a:lnTo>
                  <a:lnTo>
                    <a:pt x="627" y="487"/>
                  </a:lnTo>
                  <a:lnTo>
                    <a:pt x="605" y="476"/>
                  </a:lnTo>
                  <a:lnTo>
                    <a:pt x="583" y="476"/>
                  </a:lnTo>
                  <a:lnTo>
                    <a:pt x="573" y="465"/>
                  </a:lnTo>
                  <a:lnTo>
                    <a:pt x="562" y="465"/>
                  </a:lnTo>
                  <a:lnTo>
                    <a:pt x="551" y="454"/>
                  </a:lnTo>
                  <a:lnTo>
                    <a:pt x="529" y="454"/>
                  </a:lnTo>
                  <a:lnTo>
                    <a:pt x="508" y="443"/>
                  </a:lnTo>
                  <a:lnTo>
                    <a:pt x="486" y="443"/>
                  </a:lnTo>
                  <a:lnTo>
                    <a:pt x="464" y="432"/>
                  </a:lnTo>
                  <a:lnTo>
                    <a:pt x="443" y="432"/>
                  </a:lnTo>
                  <a:lnTo>
                    <a:pt x="422" y="422"/>
                  </a:lnTo>
                  <a:lnTo>
                    <a:pt x="400" y="422"/>
                  </a:lnTo>
                  <a:lnTo>
                    <a:pt x="378" y="411"/>
                  </a:lnTo>
                  <a:lnTo>
                    <a:pt x="368" y="411"/>
                  </a:lnTo>
                  <a:lnTo>
                    <a:pt x="346" y="411"/>
                  </a:lnTo>
                  <a:lnTo>
                    <a:pt x="324" y="400"/>
                  </a:lnTo>
                  <a:lnTo>
                    <a:pt x="302" y="400"/>
                  </a:lnTo>
                  <a:lnTo>
                    <a:pt x="281" y="400"/>
                  </a:lnTo>
                  <a:lnTo>
                    <a:pt x="259" y="400"/>
                  </a:lnTo>
                  <a:lnTo>
                    <a:pt x="248" y="400"/>
                  </a:lnTo>
                  <a:lnTo>
                    <a:pt x="238" y="389"/>
                  </a:lnTo>
                  <a:lnTo>
                    <a:pt x="227" y="389"/>
                  </a:lnTo>
                  <a:lnTo>
                    <a:pt x="205" y="389"/>
                  </a:lnTo>
                  <a:lnTo>
                    <a:pt x="195" y="389"/>
                  </a:lnTo>
                  <a:lnTo>
                    <a:pt x="173" y="389"/>
                  </a:lnTo>
                  <a:lnTo>
                    <a:pt x="151" y="389"/>
                  </a:lnTo>
                  <a:lnTo>
                    <a:pt x="141" y="389"/>
                  </a:lnTo>
                  <a:lnTo>
                    <a:pt x="119" y="389"/>
                  </a:lnTo>
                  <a:lnTo>
                    <a:pt x="109" y="389"/>
                  </a:lnTo>
                  <a:lnTo>
                    <a:pt x="87" y="389"/>
                  </a:lnTo>
                  <a:lnTo>
                    <a:pt x="75" y="389"/>
                  </a:lnTo>
                  <a:lnTo>
                    <a:pt x="65" y="389"/>
                  </a:lnTo>
                  <a:lnTo>
                    <a:pt x="33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412" name="Freeform 116"/>
            <p:cNvSpPr>
              <a:spLocks/>
            </p:cNvSpPr>
            <p:nvPr/>
          </p:nvSpPr>
          <p:spPr bwMode="auto">
            <a:xfrm>
              <a:off x="1948" y="3728"/>
              <a:ext cx="91" cy="36"/>
            </a:xfrm>
            <a:custGeom>
              <a:avLst/>
              <a:gdLst>
                <a:gd name="T0" fmla="*/ 11 w 1631"/>
                <a:gd name="T1" fmla="*/ 32 h 637"/>
                <a:gd name="T2" fmla="*/ 55 w 1631"/>
                <a:gd name="T3" fmla="*/ 22 h 637"/>
                <a:gd name="T4" fmla="*/ 109 w 1631"/>
                <a:gd name="T5" fmla="*/ 11 h 637"/>
                <a:gd name="T6" fmla="*/ 151 w 1631"/>
                <a:gd name="T7" fmla="*/ 11 h 637"/>
                <a:gd name="T8" fmla="*/ 205 w 1631"/>
                <a:gd name="T9" fmla="*/ 0 h 637"/>
                <a:gd name="T10" fmla="*/ 238 w 1631"/>
                <a:gd name="T11" fmla="*/ 0 h 637"/>
                <a:gd name="T12" fmla="*/ 281 w 1631"/>
                <a:gd name="T13" fmla="*/ 0 h 637"/>
                <a:gd name="T14" fmla="*/ 335 w 1631"/>
                <a:gd name="T15" fmla="*/ 0 h 637"/>
                <a:gd name="T16" fmla="*/ 378 w 1631"/>
                <a:gd name="T17" fmla="*/ 0 h 637"/>
                <a:gd name="T18" fmla="*/ 432 w 1631"/>
                <a:gd name="T19" fmla="*/ 0 h 637"/>
                <a:gd name="T20" fmla="*/ 486 w 1631"/>
                <a:gd name="T21" fmla="*/ 11 h 637"/>
                <a:gd name="T22" fmla="*/ 540 w 1631"/>
                <a:gd name="T23" fmla="*/ 11 h 637"/>
                <a:gd name="T24" fmla="*/ 605 w 1631"/>
                <a:gd name="T25" fmla="*/ 22 h 637"/>
                <a:gd name="T26" fmla="*/ 659 w 1631"/>
                <a:gd name="T27" fmla="*/ 32 h 637"/>
                <a:gd name="T28" fmla="*/ 681 w 1631"/>
                <a:gd name="T29" fmla="*/ 43 h 637"/>
                <a:gd name="T30" fmla="*/ 735 w 1631"/>
                <a:gd name="T31" fmla="*/ 54 h 637"/>
                <a:gd name="T32" fmla="*/ 799 w 1631"/>
                <a:gd name="T33" fmla="*/ 65 h 637"/>
                <a:gd name="T34" fmla="*/ 853 w 1631"/>
                <a:gd name="T35" fmla="*/ 86 h 637"/>
                <a:gd name="T36" fmla="*/ 907 w 1631"/>
                <a:gd name="T37" fmla="*/ 98 h 637"/>
                <a:gd name="T38" fmla="*/ 962 w 1631"/>
                <a:gd name="T39" fmla="*/ 119 h 637"/>
                <a:gd name="T40" fmla="*/ 1016 w 1631"/>
                <a:gd name="T41" fmla="*/ 140 h 637"/>
                <a:gd name="T42" fmla="*/ 1070 w 1631"/>
                <a:gd name="T43" fmla="*/ 173 h 637"/>
                <a:gd name="T44" fmla="*/ 1102 w 1631"/>
                <a:gd name="T45" fmla="*/ 184 h 637"/>
                <a:gd name="T46" fmla="*/ 1156 w 1631"/>
                <a:gd name="T47" fmla="*/ 216 h 637"/>
                <a:gd name="T48" fmla="*/ 1210 w 1631"/>
                <a:gd name="T49" fmla="*/ 238 h 637"/>
                <a:gd name="T50" fmla="*/ 1264 w 1631"/>
                <a:gd name="T51" fmla="*/ 270 h 637"/>
                <a:gd name="T52" fmla="*/ 1317 w 1631"/>
                <a:gd name="T53" fmla="*/ 314 h 637"/>
                <a:gd name="T54" fmla="*/ 1361 w 1631"/>
                <a:gd name="T55" fmla="*/ 346 h 637"/>
                <a:gd name="T56" fmla="*/ 1415 w 1631"/>
                <a:gd name="T57" fmla="*/ 389 h 637"/>
                <a:gd name="T58" fmla="*/ 1458 w 1631"/>
                <a:gd name="T59" fmla="*/ 432 h 637"/>
                <a:gd name="T60" fmla="*/ 1480 w 1631"/>
                <a:gd name="T61" fmla="*/ 454 h 637"/>
                <a:gd name="T62" fmla="*/ 1523 w 1631"/>
                <a:gd name="T63" fmla="*/ 508 h 637"/>
                <a:gd name="T64" fmla="*/ 1566 w 1631"/>
                <a:gd name="T65" fmla="*/ 551 h 637"/>
                <a:gd name="T66" fmla="*/ 1620 w 1631"/>
                <a:gd name="T67" fmla="*/ 637 h 637"/>
                <a:gd name="T68" fmla="*/ 1631 w 1631"/>
                <a:gd name="T69" fmla="*/ 637 h 63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31"/>
                <a:gd name="T106" fmla="*/ 0 h 637"/>
                <a:gd name="T107" fmla="*/ 1631 w 1631"/>
                <a:gd name="T108" fmla="*/ 637 h 63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31" h="637">
                  <a:moveTo>
                    <a:pt x="0" y="32"/>
                  </a:moveTo>
                  <a:lnTo>
                    <a:pt x="11" y="32"/>
                  </a:lnTo>
                  <a:lnTo>
                    <a:pt x="33" y="22"/>
                  </a:lnTo>
                  <a:lnTo>
                    <a:pt x="55" y="22"/>
                  </a:lnTo>
                  <a:lnTo>
                    <a:pt x="87" y="22"/>
                  </a:lnTo>
                  <a:lnTo>
                    <a:pt x="109" y="11"/>
                  </a:lnTo>
                  <a:lnTo>
                    <a:pt x="129" y="11"/>
                  </a:lnTo>
                  <a:lnTo>
                    <a:pt x="151" y="11"/>
                  </a:lnTo>
                  <a:lnTo>
                    <a:pt x="184" y="0"/>
                  </a:lnTo>
                  <a:lnTo>
                    <a:pt x="205" y="0"/>
                  </a:lnTo>
                  <a:lnTo>
                    <a:pt x="227" y="0"/>
                  </a:lnTo>
                  <a:lnTo>
                    <a:pt x="238" y="0"/>
                  </a:lnTo>
                  <a:lnTo>
                    <a:pt x="248" y="0"/>
                  </a:lnTo>
                  <a:lnTo>
                    <a:pt x="281" y="0"/>
                  </a:lnTo>
                  <a:lnTo>
                    <a:pt x="302" y="0"/>
                  </a:lnTo>
                  <a:lnTo>
                    <a:pt x="335" y="0"/>
                  </a:lnTo>
                  <a:lnTo>
                    <a:pt x="356" y="0"/>
                  </a:lnTo>
                  <a:lnTo>
                    <a:pt x="378" y="0"/>
                  </a:lnTo>
                  <a:lnTo>
                    <a:pt x="410" y="0"/>
                  </a:lnTo>
                  <a:lnTo>
                    <a:pt x="432" y="0"/>
                  </a:lnTo>
                  <a:lnTo>
                    <a:pt x="464" y="0"/>
                  </a:lnTo>
                  <a:lnTo>
                    <a:pt x="486" y="11"/>
                  </a:lnTo>
                  <a:lnTo>
                    <a:pt x="518" y="11"/>
                  </a:lnTo>
                  <a:lnTo>
                    <a:pt x="540" y="11"/>
                  </a:lnTo>
                  <a:lnTo>
                    <a:pt x="573" y="22"/>
                  </a:lnTo>
                  <a:lnTo>
                    <a:pt x="605" y="22"/>
                  </a:lnTo>
                  <a:lnTo>
                    <a:pt x="627" y="22"/>
                  </a:lnTo>
                  <a:lnTo>
                    <a:pt x="659" y="32"/>
                  </a:lnTo>
                  <a:lnTo>
                    <a:pt x="669" y="32"/>
                  </a:lnTo>
                  <a:lnTo>
                    <a:pt x="681" y="43"/>
                  </a:lnTo>
                  <a:lnTo>
                    <a:pt x="713" y="43"/>
                  </a:lnTo>
                  <a:lnTo>
                    <a:pt x="735" y="54"/>
                  </a:lnTo>
                  <a:lnTo>
                    <a:pt x="767" y="54"/>
                  </a:lnTo>
                  <a:lnTo>
                    <a:pt x="799" y="65"/>
                  </a:lnTo>
                  <a:lnTo>
                    <a:pt x="821" y="76"/>
                  </a:lnTo>
                  <a:lnTo>
                    <a:pt x="853" y="86"/>
                  </a:lnTo>
                  <a:lnTo>
                    <a:pt x="875" y="86"/>
                  </a:lnTo>
                  <a:lnTo>
                    <a:pt x="907" y="98"/>
                  </a:lnTo>
                  <a:lnTo>
                    <a:pt x="940" y="108"/>
                  </a:lnTo>
                  <a:lnTo>
                    <a:pt x="962" y="119"/>
                  </a:lnTo>
                  <a:lnTo>
                    <a:pt x="994" y="130"/>
                  </a:lnTo>
                  <a:lnTo>
                    <a:pt x="1016" y="140"/>
                  </a:lnTo>
                  <a:lnTo>
                    <a:pt x="1048" y="152"/>
                  </a:lnTo>
                  <a:lnTo>
                    <a:pt x="1070" y="173"/>
                  </a:lnTo>
                  <a:lnTo>
                    <a:pt x="1080" y="173"/>
                  </a:lnTo>
                  <a:lnTo>
                    <a:pt x="1102" y="184"/>
                  </a:lnTo>
                  <a:lnTo>
                    <a:pt x="1124" y="194"/>
                  </a:lnTo>
                  <a:lnTo>
                    <a:pt x="1156" y="216"/>
                  </a:lnTo>
                  <a:lnTo>
                    <a:pt x="1177" y="228"/>
                  </a:lnTo>
                  <a:lnTo>
                    <a:pt x="1210" y="238"/>
                  </a:lnTo>
                  <a:lnTo>
                    <a:pt x="1231" y="260"/>
                  </a:lnTo>
                  <a:lnTo>
                    <a:pt x="1264" y="270"/>
                  </a:lnTo>
                  <a:lnTo>
                    <a:pt x="1285" y="292"/>
                  </a:lnTo>
                  <a:lnTo>
                    <a:pt x="1317" y="314"/>
                  </a:lnTo>
                  <a:lnTo>
                    <a:pt x="1339" y="335"/>
                  </a:lnTo>
                  <a:lnTo>
                    <a:pt x="1361" y="346"/>
                  </a:lnTo>
                  <a:lnTo>
                    <a:pt x="1383" y="368"/>
                  </a:lnTo>
                  <a:lnTo>
                    <a:pt x="1415" y="389"/>
                  </a:lnTo>
                  <a:lnTo>
                    <a:pt x="1437" y="411"/>
                  </a:lnTo>
                  <a:lnTo>
                    <a:pt x="1458" y="432"/>
                  </a:lnTo>
                  <a:lnTo>
                    <a:pt x="1480" y="454"/>
                  </a:lnTo>
                  <a:lnTo>
                    <a:pt x="1501" y="476"/>
                  </a:lnTo>
                  <a:lnTo>
                    <a:pt x="1523" y="508"/>
                  </a:lnTo>
                  <a:lnTo>
                    <a:pt x="1544" y="529"/>
                  </a:lnTo>
                  <a:lnTo>
                    <a:pt x="1566" y="551"/>
                  </a:lnTo>
                  <a:lnTo>
                    <a:pt x="1588" y="583"/>
                  </a:lnTo>
                  <a:lnTo>
                    <a:pt x="1620" y="637"/>
                  </a:lnTo>
                  <a:lnTo>
                    <a:pt x="1631" y="637"/>
                  </a:lnTo>
                </a:path>
              </a:pathLst>
            </a:custGeom>
            <a:solidFill>
              <a:schemeClr val="bg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413" name="Freeform 117"/>
            <p:cNvSpPr>
              <a:spLocks/>
            </p:cNvSpPr>
            <p:nvPr/>
          </p:nvSpPr>
          <p:spPr bwMode="auto">
            <a:xfrm>
              <a:off x="1952" y="3750"/>
              <a:ext cx="62" cy="30"/>
            </a:xfrm>
            <a:custGeom>
              <a:avLst/>
              <a:gdLst>
                <a:gd name="T0" fmla="*/ 1101 w 1112"/>
                <a:gd name="T1" fmla="*/ 519 h 541"/>
                <a:gd name="T2" fmla="*/ 1080 w 1112"/>
                <a:gd name="T3" fmla="*/ 487 h 541"/>
                <a:gd name="T4" fmla="*/ 1059 w 1112"/>
                <a:gd name="T5" fmla="*/ 454 h 541"/>
                <a:gd name="T6" fmla="*/ 1037 w 1112"/>
                <a:gd name="T7" fmla="*/ 422 h 541"/>
                <a:gd name="T8" fmla="*/ 1015 w 1112"/>
                <a:gd name="T9" fmla="*/ 411 h 541"/>
                <a:gd name="T10" fmla="*/ 993 w 1112"/>
                <a:gd name="T11" fmla="*/ 378 h 541"/>
                <a:gd name="T12" fmla="*/ 961 w 1112"/>
                <a:gd name="T13" fmla="*/ 346 h 541"/>
                <a:gd name="T14" fmla="*/ 929 w 1112"/>
                <a:gd name="T15" fmla="*/ 324 h 541"/>
                <a:gd name="T16" fmla="*/ 907 w 1112"/>
                <a:gd name="T17" fmla="*/ 292 h 541"/>
                <a:gd name="T18" fmla="*/ 875 w 1112"/>
                <a:gd name="T19" fmla="*/ 270 h 541"/>
                <a:gd name="T20" fmla="*/ 831 w 1112"/>
                <a:gd name="T21" fmla="*/ 238 h 541"/>
                <a:gd name="T22" fmla="*/ 799 w 1112"/>
                <a:gd name="T23" fmla="*/ 216 h 541"/>
                <a:gd name="T24" fmla="*/ 778 w 1112"/>
                <a:gd name="T25" fmla="*/ 206 h 541"/>
                <a:gd name="T26" fmla="*/ 745 w 1112"/>
                <a:gd name="T27" fmla="*/ 184 h 541"/>
                <a:gd name="T28" fmla="*/ 702 w 1112"/>
                <a:gd name="T29" fmla="*/ 162 h 541"/>
                <a:gd name="T30" fmla="*/ 670 w 1112"/>
                <a:gd name="T31" fmla="*/ 140 h 541"/>
                <a:gd name="T32" fmla="*/ 626 w 1112"/>
                <a:gd name="T33" fmla="*/ 130 h 541"/>
                <a:gd name="T34" fmla="*/ 583 w 1112"/>
                <a:gd name="T35" fmla="*/ 108 h 541"/>
                <a:gd name="T36" fmla="*/ 540 w 1112"/>
                <a:gd name="T37" fmla="*/ 87 h 541"/>
                <a:gd name="T38" fmla="*/ 508 w 1112"/>
                <a:gd name="T39" fmla="*/ 76 h 541"/>
                <a:gd name="T40" fmla="*/ 486 w 1112"/>
                <a:gd name="T41" fmla="*/ 65 h 541"/>
                <a:gd name="T42" fmla="*/ 443 w 1112"/>
                <a:gd name="T43" fmla="*/ 54 h 541"/>
                <a:gd name="T44" fmla="*/ 399 w 1112"/>
                <a:gd name="T45" fmla="*/ 43 h 541"/>
                <a:gd name="T46" fmla="*/ 357 w 1112"/>
                <a:gd name="T47" fmla="*/ 33 h 541"/>
                <a:gd name="T48" fmla="*/ 313 w 1112"/>
                <a:gd name="T49" fmla="*/ 22 h 541"/>
                <a:gd name="T50" fmla="*/ 281 w 1112"/>
                <a:gd name="T51" fmla="*/ 22 h 541"/>
                <a:gd name="T52" fmla="*/ 237 w 1112"/>
                <a:gd name="T53" fmla="*/ 11 h 541"/>
                <a:gd name="T54" fmla="*/ 194 w 1112"/>
                <a:gd name="T55" fmla="*/ 11 h 541"/>
                <a:gd name="T56" fmla="*/ 173 w 1112"/>
                <a:gd name="T57" fmla="*/ 0 h 541"/>
                <a:gd name="T58" fmla="*/ 140 w 1112"/>
                <a:gd name="T59" fmla="*/ 0 h 541"/>
                <a:gd name="T60" fmla="*/ 108 w 1112"/>
                <a:gd name="T61" fmla="*/ 0 h 541"/>
                <a:gd name="T62" fmla="*/ 76 w 1112"/>
                <a:gd name="T63" fmla="*/ 0 h 541"/>
                <a:gd name="T64" fmla="*/ 44 w 1112"/>
                <a:gd name="T65" fmla="*/ 0 h 541"/>
                <a:gd name="T66" fmla="*/ 10 w 1112"/>
                <a:gd name="T67" fmla="*/ 0 h 5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12"/>
                <a:gd name="T103" fmla="*/ 0 h 541"/>
                <a:gd name="T104" fmla="*/ 1112 w 1112"/>
                <a:gd name="T105" fmla="*/ 541 h 54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12" h="541">
                  <a:moveTo>
                    <a:pt x="1112" y="541"/>
                  </a:moveTo>
                  <a:lnTo>
                    <a:pt x="1101" y="519"/>
                  </a:lnTo>
                  <a:lnTo>
                    <a:pt x="1091" y="497"/>
                  </a:lnTo>
                  <a:lnTo>
                    <a:pt x="1080" y="487"/>
                  </a:lnTo>
                  <a:lnTo>
                    <a:pt x="1069" y="465"/>
                  </a:lnTo>
                  <a:lnTo>
                    <a:pt x="1059" y="454"/>
                  </a:lnTo>
                  <a:lnTo>
                    <a:pt x="1047" y="432"/>
                  </a:lnTo>
                  <a:lnTo>
                    <a:pt x="1037" y="422"/>
                  </a:lnTo>
                  <a:lnTo>
                    <a:pt x="1026" y="411"/>
                  </a:lnTo>
                  <a:lnTo>
                    <a:pt x="1015" y="411"/>
                  </a:lnTo>
                  <a:lnTo>
                    <a:pt x="1005" y="390"/>
                  </a:lnTo>
                  <a:lnTo>
                    <a:pt x="993" y="378"/>
                  </a:lnTo>
                  <a:lnTo>
                    <a:pt x="983" y="357"/>
                  </a:lnTo>
                  <a:lnTo>
                    <a:pt x="961" y="346"/>
                  </a:lnTo>
                  <a:lnTo>
                    <a:pt x="951" y="336"/>
                  </a:lnTo>
                  <a:lnTo>
                    <a:pt x="929" y="324"/>
                  </a:lnTo>
                  <a:lnTo>
                    <a:pt x="918" y="302"/>
                  </a:lnTo>
                  <a:lnTo>
                    <a:pt x="907" y="292"/>
                  </a:lnTo>
                  <a:lnTo>
                    <a:pt x="885" y="282"/>
                  </a:lnTo>
                  <a:lnTo>
                    <a:pt x="875" y="270"/>
                  </a:lnTo>
                  <a:lnTo>
                    <a:pt x="853" y="260"/>
                  </a:lnTo>
                  <a:lnTo>
                    <a:pt x="831" y="238"/>
                  </a:lnTo>
                  <a:lnTo>
                    <a:pt x="821" y="228"/>
                  </a:lnTo>
                  <a:lnTo>
                    <a:pt x="799" y="216"/>
                  </a:lnTo>
                  <a:lnTo>
                    <a:pt x="788" y="216"/>
                  </a:lnTo>
                  <a:lnTo>
                    <a:pt x="778" y="206"/>
                  </a:lnTo>
                  <a:lnTo>
                    <a:pt x="767" y="194"/>
                  </a:lnTo>
                  <a:lnTo>
                    <a:pt x="745" y="184"/>
                  </a:lnTo>
                  <a:lnTo>
                    <a:pt x="724" y="173"/>
                  </a:lnTo>
                  <a:lnTo>
                    <a:pt x="702" y="162"/>
                  </a:lnTo>
                  <a:lnTo>
                    <a:pt x="680" y="152"/>
                  </a:lnTo>
                  <a:lnTo>
                    <a:pt x="670" y="140"/>
                  </a:lnTo>
                  <a:lnTo>
                    <a:pt x="648" y="130"/>
                  </a:lnTo>
                  <a:lnTo>
                    <a:pt x="626" y="130"/>
                  </a:lnTo>
                  <a:lnTo>
                    <a:pt x="604" y="119"/>
                  </a:lnTo>
                  <a:lnTo>
                    <a:pt x="583" y="108"/>
                  </a:lnTo>
                  <a:lnTo>
                    <a:pt x="562" y="98"/>
                  </a:lnTo>
                  <a:lnTo>
                    <a:pt x="540" y="87"/>
                  </a:lnTo>
                  <a:lnTo>
                    <a:pt x="518" y="87"/>
                  </a:lnTo>
                  <a:lnTo>
                    <a:pt x="508" y="76"/>
                  </a:lnTo>
                  <a:lnTo>
                    <a:pt x="497" y="76"/>
                  </a:lnTo>
                  <a:lnTo>
                    <a:pt x="486" y="65"/>
                  </a:lnTo>
                  <a:lnTo>
                    <a:pt x="464" y="65"/>
                  </a:lnTo>
                  <a:lnTo>
                    <a:pt x="443" y="54"/>
                  </a:lnTo>
                  <a:lnTo>
                    <a:pt x="421" y="54"/>
                  </a:lnTo>
                  <a:lnTo>
                    <a:pt x="399" y="43"/>
                  </a:lnTo>
                  <a:lnTo>
                    <a:pt x="378" y="43"/>
                  </a:lnTo>
                  <a:lnTo>
                    <a:pt x="357" y="33"/>
                  </a:lnTo>
                  <a:lnTo>
                    <a:pt x="335" y="33"/>
                  </a:lnTo>
                  <a:lnTo>
                    <a:pt x="313" y="22"/>
                  </a:lnTo>
                  <a:lnTo>
                    <a:pt x="303" y="22"/>
                  </a:lnTo>
                  <a:lnTo>
                    <a:pt x="281" y="22"/>
                  </a:lnTo>
                  <a:lnTo>
                    <a:pt x="259" y="11"/>
                  </a:lnTo>
                  <a:lnTo>
                    <a:pt x="237" y="11"/>
                  </a:lnTo>
                  <a:lnTo>
                    <a:pt x="216" y="11"/>
                  </a:lnTo>
                  <a:lnTo>
                    <a:pt x="194" y="11"/>
                  </a:lnTo>
                  <a:lnTo>
                    <a:pt x="183" y="11"/>
                  </a:lnTo>
                  <a:lnTo>
                    <a:pt x="173" y="0"/>
                  </a:lnTo>
                  <a:lnTo>
                    <a:pt x="162" y="0"/>
                  </a:lnTo>
                  <a:lnTo>
                    <a:pt x="140" y="0"/>
                  </a:lnTo>
                  <a:lnTo>
                    <a:pt x="130" y="0"/>
                  </a:lnTo>
                  <a:lnTo>
                    <a:pt x="108" y="0"/>
                  </a:lnTo>
                  <a:lnTo>
                    <a:pt x="86" y="0"/>
                  </a:lnTo>
                  <a:lnTo>
                    <a:pt x="76" y="0"/>
                  </a:lnTo>
                  <a:lnTo>
                    <a:pt x="54" y="0"/>
                  </a:lnTo>
                  <a:lnTo>
                    <a:pt x="44" y="0"/>
                  </a:lnTo>
                  <a:lnTo>
                    <a:pt x="22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414" name="Freeform 118"/>
            <p:cNvSpPr>
              <a:spLocks/>
            </p:cNvSpPr>
            <p:nvPr/>
          </p:nvSpPr>
          <p:spPr bwMode="auto">
            <a:xfrm>
              <a:off x="2014" y="3764"/>
              <a:ext cx="43" cy="43"/>
            </a:xfrm>
            <a:custGeom>
              <a:avLst/>
              <a:gdLst>
                <a:gd name="T0" fmla="*/ 454 w 778"/>
                <a:gd name="T1" fmla="*/ 12 h 768"/>
                <a:gd name="T2" fmla="*/ 465 w 778"/>
                <a:gd name="T3" fmla="*/ 34 h 768"/>
                <a:gd name="T4" fmla="*/ 487 w 778"/>
                <a:gd name="T5" fmla="*/ 54 h 768"/>
                <a:gd name="T6" fmla="*/ 497 w 778"/>
                <a:gd name="T7" fmla="*/ 76 h 768"/>
                <a:gd name="T8" fmla="*/ 519 w 778"/>
                <a:gd name="T9" fmla="*/ 109 h 768"/>
                <a:gd name="T10" fmla="*/ 541 w 778"/>
                <a:gd name="T11" fmla="*/ 130 h 768"/>
                <a:gd name="T12" fmla="*/ 551 w 778"/>
                <a:gd name="T13" fmla="*/ 152 h 768"/>
                <a:gd name="T14" fmla="*/ 562 w 778"/>
                <a:gd name="T15" fmla="*/ 184 h 768"/>
                <a:gd name="T16" fmla="*/ 583 w 778"/>
                <a:gd name="T17" fmla="*/ 206 h 768"/>
                <a:gd name="T18" fmla="*/ 605 w 778"/>
                <a:gd name="T19" fmla="*/ 239 h 768"/>
                <a:gd name="T20" fmla="*/ 616 w 778"/>
                <a:gd name="T21" fmla="*/ 271 h 768"/>
                <a:gd name="T22" fmla="*/ 637 w 778"/>
                <a:gd name="T23" fmla="*/ 303 h 768"/>
                <a:gd name="T24" fmla="*/ 648 w 778"/>
                <a:gd name="T25" fmla="*/ 336 h 768"/>
                <a:gd name="T26" fmla="*/ 670 w 778"/>
                <a:gd name="T27" fmla="*/ 369 h 768"/>
                <a:gd name="T28" fmla="*/ 692 w 778"/>
                <a:gd name="T29" fmla="*/ 411 h 768"/>
                <a:gd name="T30" fmla="*/ 702 w 778"/>
                <a:gd name="T31" fmla="*/ 444 h 768"/>
                <a:gd name="T32" fmla="*/ 713 w 778"/>
                <a:gd name="T33" fmla="*/ 477 h 768"/>
                <a:gd name="T34" fmla="*/ 735 w 778"/>
                <a:gd name="T35" fmla="*/ 509 h 768"/>
                <a:gd name="T36" fmla="*/ 746 w 778"/>
                <a:gd name="T37" fmla="*/ 552 h 768"/>
                <a:gd name="T38" fmla="*/ 756 w 778"/>
                <a:gd name="T39" fmla="*/ 573 h 768"/>
                <a:gd name="T40" fmla="*/ 756 w 778"/>
                <a:gd name="T41" fmla="*/ 617 h 768"/>
                <a:gd name="T42" fmla="*/ 767 w 778"/>
                <a:gd name="T43" fmla="*/ 649 h 768"/>
                <a:gd name="T44" fmla="*/ 497 w 778"/>
                <a:gd name="T45" fmla="*/ 725 h 768"/>
                <a:gd name="T46" fmla="*/ 216 w 778"/>
                <a:gd name="T47" fmla="*/ 768 h 768"/>
                <a:gd name="T48" fmla="*/ 216 w 778"/>
                <a:gd name="T49" fmla="*/ 747 h 768"/>
                <a:gd name="T50" fmla="*/ 216 w 778"/>
                <a:gd name="T51" fmla="*/ 736 h 768"/>
                <a:gd name="T52" fmla="*/ 216 w 778"/>
                <a:gd name="T53" fmla="*/ 725 h 768"/>
                <a:gd name="T54" fmla="*/ 206 w 778"/>
                <a:gd name="T55" fmla="*/ 714 h 768"/>
                <a:gd name="T56" fmla="*/ 206 w 778"/>
                <a:gd name="T57" fmla="*/ 693 h 768"/>
                <a:gd name="T58" fmla="*/ 194 w 778"/>
                <a:gd name="T59" fmla="*/ 671 h 768"/>
                <a:gd name="T60" fmla="*/ 184 w 778"/>
                <a:gd name="T61" fmla="*/ 649 h 768"/>
                <a:gd name="T62" fmla="*/ 174 w 778"/>
                <a:gd name="T63" fmla="*/ 628 h 768"/>
                <a:gd name="T64" fmla="*/ 162 w 778"/>
                <a:gd name="T65" fmla="*/ 595 h 768"/>
                <a:gd name="T66" fmla="*/ 152 w 778"/>
                <a:gd name="T67" fmla="*/ 573 h 768"/>
                <a:gd name="T68" fmla="*/ 140 w 778"/>
                <a:gd name="T69" fmla="*/ 552 h 768"/>
                <a:gd name="T70" fmla="*/ 130 w 778"/>
                <a:gd name="T71" fmla="*/ 519 h 768"/>
                <a:gd name="T72" fmla="*/ 119 w 778"/>
                <a:gd name="T73" fmla="*/ 499 h 768"/>
                <a:gd name="T74" fmla="*/ 98 w 778"/>
                <a:gd name="T75" fmla="*/ 465 h 768"/>
                <a:gd name="T76" fmla="*/ 87 w 778"/>
                <a:gd name="T77" fmla="*/ 444 h 768"/>
                <a:gd name="T78" fmla="*/ 76 w 778"/>
                <a:gd name="T79" fmla="*/ 423 h 768"/>
                <a:gd name="T80" fmla="*/ 65 w 778"/>
                <a:gd name="T81" fmla="*/ 401 h 768"/>
                <a:gd name="T82" fmla="*/ 54 w 778"/>
                <a:gd name="T83" fmla="*/ 379 h 768"/>
                <a:gd name="T84" fmla="*/ 33 w 778"/>
                <a:gd name="T85" fmla="*/ 357 h 768"/>
                <a:gd name="T86" fmla="*/ 22 w 778"/>
                <a:gd name="T87" fmla="*/ 325 h 768"/>
                <a:gd name="T88" fmla="*/ 11 w 778"/>
                <a:gd name="T89" fmla="*/ 303 h 768"/>
                <a:gd name="T90" fmla="*/ 0 w 778"/>
                <a:gd name="T91" fmla="*/ 282 h 76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8"/>
                <a:gd name="T139" fmla="*/ 0 h 768"/>
                <a:gd name="T140" fmla="*/ 778 w 778"/>
                <a:gd name="T141" fmla="*/ 768 h 76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8" h="768">
                  <a:moveTo>
                    <a:pt x="228" y="142"/>
                  </a:moveTo>
                  <a:lnTo>
                    <a:pt x="454" y="0"/>
                  </a:lnTo>
                  <a:lnTo>
                    <a:pt x="454" y="12"/>
                  </a:lnTo>
                  <a:lnTo>
                    <a:pt x="465" y="12"/>
                  </a:lnTo>
                  <a:lnTo>
                    <a:pt x="465" y="22"/>
                  </a:lnTo>
                  <a:lnTo>
                    <a:pt x="465" y="34"/>
                  </a:lnTo>
                  <a:lnTo>
                    <a:pt x="475" y="34"/>
                  </a:lnTo>
                  <a:lnTo>
                    <a:pt x="475" y="44"/>
                  </a:lnTo>
                  <a:lnTo>
                    <a:pt x="487" y="54"/>
                  </a:lnTo>
                  <a:lnTo>
                    <a:pt x="487" y="66"/>
                  </a:lnTo>
                  <a:lnTo>
                    <a:pt x="497" y="66"/>
                  </a:lnTo>
                  <a:lnTo>
                    <a:pt x="497" y="76"/>
                  </a:lnTo>
                  <a:lnTo>
                    <a:pt x="507" y="88"/>
                  </a:lnTo>
                  <a:lnTo>
                    <a:pt x="507" y="98"/>
                  </a:lnTo>
                  <a:lnTo>
                    <a:pt x="519" y="109"/>
                  </a:lnTo>
                  <a:lnTo>
                    <a:pt x="529" y="120"/>
                  </a:lnTo>
                  <a:lnTo>
                    <a:pt x="541" y="130"/>
                  </a:lnTo>
                  <a:lnTo>
                    <a:pt x="541" y="142"/>
                  </a:lnTo>
                  <a:lnTo>
                    <a:pt x="551" y="152"/>
                  </a:lnTo>
                  <a:lnTo>
                    <a:pt x="551" y="163"/>
                  </a:lnTo>
                  <a:lnTo>
                    <a:pt x="562" y="174"/>
                  </a:lnTo>
                  <a:lnTo>
                    <a:pt x="562" y="184"/>
                  </a:lnTo>
                  <a:lnTo>
                    <a:pt x="573" y="184"/>
                  </a:lnTo>
                  <a:lnTo>
                    <a:pt x="573" y="195"/>
                  </a:lnTo>
                  <a:lnTo>
                    <a:pt x="583" y="206"/>
                  </a:lnTo>
                  <a:lnTo>
                    <a:pt x="583" y="217"/>
                  </a:lnTo>
                  <a:lnTo>
                    <a:pt x="595" y="228"/>
                  </a:lnTo>
                  <a:lnTo>
                    <a:pt x="605" y="239"/>
                  </a:lnTo>
                  <a:lnTo>
                    <a:pt x="605" y="249"/>
                  </a:lnTo>
                  <a:lnTo>
                    <a:pt x="616" y="260"/>
                  </a:lnTo>
                  <a:lnTo>
                    <a:pt x="616" y="271"/>
                  </a:lnTo>
                  <a:lnTo>
                    <a:pt x="627" y="282"/>
                  </a:lnTo>
                  <a:lnTo>
                    <a:pt x="627" y="293"/>
                  </a:lnTo>
                  <a:lnTo>
                    <a:pt x="637" y="303"/>
                  </a:lnTo>
                  <a:lnTo>
                    <a:pt x="637" y="314"/>
                  </a:lnTo>
                  <a:lnTo>
                    <a:pt x="648" y="325"/>
                  </a:lnTo>
                  <a:lnTo>
                    <a:pt x="648" y="336"/>
                  </a:lnTo>
                  <a:lnTo>
                    <a:pt x="659" y="347"/>
                  </a:lnTo>
                  <a:lnTo>
                    <a:pt x="659" y="357"/>
                  </a:lnTo>
                  <a:lnTo>
                    <a:pt x="670" y="369"/>
                  </a:lnTo>
                  <a:lnTo>
                    <a:pt x="681" y="379"/>
                  </a:lnTo>
                  <a:lnTo>
                    <a:pt x="681" y="390"/>
                  </a:lnTo>
                  <a:lnTo>
                    <a:pt x="692" y="411"/>
                  </a:lnTo>
                  <a:lnTo>
                    <a:pt x="692" y="423"/>
                  </a:lnTo>
                  <a:lnTo>
                    <a:pt x="692" y="433"/>
                  </a:lnTo>
                  <a:lnTo>
                    <a:pt x="702" y="444"/>
                  </a:lnTo>
                  <a:lnTo>
                    <a:pt x="702" y="455"/>
                  </a:lnTo>
                  <a:lnTo>
                    <a:pt x="713" y="465"/>
                  </a:lnTo>
                  <a:lnTo>
                    <a:pt x="713" y="477"/>
                  </a:lnTo>
                  <a:lnTo>
                    <a:pt x="724" y="487"/>
                  </a:lnTo>
                  <a:lnTo>
                    <a:pt x="724" y="499"/>
                  </a:lnTo>
                  <a:lnTo>
                    <a:pt x="735" y="509"/>
                  </a:lnTo>
                  <a:lnTo>
                    <a:pt x="735" y="519"/>
                  </a:lnTo>
                  <a:lnTo>
                    <a:pt x="735" y="541"/>
                  </a:lnTo>
                  <a:lnTo>
                    <a:pt x="746" y="552"/>
                  </a:lnTo>
                  <a:lnTo>
                    <a:pt x="746" y="563"/>
                  </a:lnTo>
                  <a:lnTo>
                    <a:pt x="756" y="573"/>
                  </a:lnTo>
                  <a:lnTo>
                    <a:pt x="756" y="585"/>
                  </a:lnTo>
                  <a:lnTo>
                    <a:pt x="756" y="595"/>
                  </a:lnTo>
                  <a:lnTo>
                    <a:pt x="756" y="617"/>
                  </a:lnTo>
                  <a:lnTo>
                    <a:pt x="767" y="628"/>
                  </a:lnTo>
                  <a:lnTo>
                    <a:pt x="767" y="639"/>
                  </a:lnTo>
                  <a:lnTo>
                    <a:pt x="767" y="649"/>
                  </a:lnTo>
                  <a:lnTo>
                    <a:pt x="778" y="671"/>
                  </a:lnTo>
                  <a:lnTo>
                    <a:pt x="778" y="682"/>
                  </a:lnTo>
                  <a:lnTo>
                    <a:pt x="497" y="725"/>
                  </a:lnTo>
                  <a:lnTo>
                    <a:pt x="216" y="768"/>
                  </a:lnTo>
                  <a:lnTo>
                    <a:pt x="216" y="758"/>
                  </a:lnTo>
                  <a:lnTo>
                    <a:pt x="216" y="747"/>
                  </a:lnTo>
                  <a:lnTo>
                    <a:pt x="216" y="736"/>
                  </a:lnTo>
                  <a:lnTo>
                    <a:pt x="216" y="725"/>
                  </a:lnTo>
                  <a:lnTo>
                    <a:pt x="206" y="714"/>
                  </a:lnTo>
                  <a:lnTo>
                    <a:pt x="206" y="703"/>
                  </a:lnTo>
                  <a:lnTo>
                    <a:pt x="206" y="693"/>
                  </a:lnTo>
                  <a:lnTo>
                    <a:pt x="194" y="682"/>
                  </a:lnTo>
                  <a:lnTo>
                    <a:pt x="194" y="671"/>
                  </a:lnTo>
                  <a:lnTo>
                    <a:pt x="194" y="660"/>
                  </a:lnTo>
                  <a:lnTo>
                    <a:pt x="184" y="649"/>
                  </a:lnTo>
                  <a:lnTo>
                    <a:pt x="184" y="639"/>
                  </a:lnTo>
                  <a:lnTo>
                    <a:pt x="184" y="628"/>
                  </a:lnTo>
                  <a:lnTo>
                    <a:pt x="174" y="628"/>
                  </a:lnTo>
                  <a:lnTo>
                    <a:pt x="174" y="617"/>
                  </a:lnTo>
                  <a:lnTo>
                    <a:pt x="174" y="606"/>
                  </a:lnTo>
                  <a:lnTo>
                    <a:pt x="162" y="595"/>
                  </a:lnTo>
                  <a:lnTo>
                    <a:pt x="162" y="585"/>
                  </a:lnTo>
                  <a:lnTo>
                    <a:pt x="152" y="573"/>
                  </a:lnTo>
                  <a:lnTo>
                    <a:pt x="152" y="563"/>
                  </a:lnTo>
                  <a:lnTo>
                    <a:pt x="140" y="552"/>
                  </a:lnTo>
                  <a:lnTo>
                    <a:pt x="140" y="541"/>
                  </a:lnTo>
                  <a:lnTo>
                    <a:pt x="130" y="531"/>
                  </a:lnTo>
                  <a:lnTo>
                    <a:pt x="130" y="519"/>
                  </a:lnTo>
                  <a:lnTo>
                    <a:pt x="119" y="509"/>
                  </a:lnTo>
                  <a:lnTo>
                    <a:pt x="119" y="499"/>
                  </a:lnTo>
                  <a:lnTo>
                    <a:pt x="108" y="487"/>
                  </a:lnTo>
                  <a:lnTo>
                    <a:pt x="108" y="477"/>
                  </a:lnTo>
                  <a:lnTo>
                    <a:pt x="98" y="465"/>
                  </a:lnTo>
                  <a:lnTo>
                    <a:pt x="98" y="455"/>
                  </a:lnTo>
                  <a:lnTo>
                    <a:pt x="87" y="444"/>
                  </a:lnTo>
                  <a:lnTo>
                    <a:pt x="87" y="433"/>
                  </a:lnTo>
                  <a:lnTo>
                    <a:pt x="76" y="433"/>
                  </a:lnTo>
                  <a:lnTo>
                    <a:pt x="76" y="423"/>
                  </a:lnTo>
                  <a:lnTo>
                    <a:pt x="65" y="411"/>
                  </a:lnTo>
                  <a:lnTo>
                    <a:pt x="65" y="401"/>
                  </a:lnTo>
                  <a:lnTo>
                    <a:pt x="65" y="390"/>
                  </a:lnTo>
                  <a:lnTo>
                    <a:pt x="54" y="379"/>
                  </a:lnTo>
                  <a:lnTo>
                    <a:pt x="44" y="369"/>
                  </a:lnTo>
                  <a:lnTo>
                    <a:pt x="44" y="357"/>
                  </a:lnTo>
                  <a:lnTo>
                    <a:pt x="33" y="357"/>
                  </a:lnTo>
                  <a:lnTo>
                    <a:pt x="33" y="347"/>
                  </a:lnTo>
                  <a:lnTo>
                    <a:pt x="33" y="336"/>
                  </a:lnTo>
                  <a:lnTo>
                    <a:pt x="22" y="325"/>
                  </a:lnTo>
                  <a:lnTo>
                    <a:pt x="11" y="314"/>
                  </a:lnTo>
                  <a:lnTo>
                    <a:pt x="11" y="303"/>
                  </a:lnTo>
                  <a:lnTo>
                    <a:pt x="0" y="293"/>
                  </a:lnTo>
                  <a:lnTo>
                    <a:pt x="0" y="282"/>
                  </a:lnTo>
                  <a:lnTo>
                    <a:pt x="228" y="14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415" name="Freeform 119"/>
            <p:cNvSpPr>
              <a:spLocks/>
            </p:cNvSpPr>
            <p:nvPr/>
          </p:nvSpPr>
          <p:spPr bwMode="auto">
            <a:xfrm>
              <a:off x="2039" y="3764"/>
              <a:ext cx="18" cy="38"/>
            </a:xfrm>
            <a:custGeom>
              <a:avLst/>
              <a:gdLst>
                <a:gd name="T0" fmla="*/ 0 w 324"/>
                <a:gd name="T1" fmla="*/ 12 h 682"/>
                <a:gd name="T2" fmla="*/ 11 w 324"/>
                <a:gd name="T3" fmla="*/ 22 h 682"/>
                <a:gd name="T4" fmla="*/ 21 w 324"/>
                <a:gd name="T5" fmla="*/ 34 h 682"/>
                <a:gd name="T6" fmla="*/ 33 w 324"/>
                <a:gd name="T7" fmla="*/ 54 h 682"/>
                <a:gd name="T8" fmla="*/ 43 w 324"/>
                <a:gd name="T9" fmla="*/ 66 h 682"/>
                <a:gd name="T10" fmla="*/ 53 w 324"/>
                <a:gd name="T11" fmla="*/ 88 h 682"/>
                <a:gd name="T12" fmla="*/ 65 w 324"/>
                <a:gd name="T13" fmla="*/ 109 h 682"/>
                <a:gd name="T14" fmla="*/ 75 w 324"/>
                <a:gd name="T15" fmla="*/ 120 h 682"/>
                <a:gd name="T16" fmla="*/ 87 w 324"/>
                <a:gd name="T17" fmla="*/ 142 h 682"/>
                <a:gd name="T18" fmla="*/ 97 w 324"/>
                <a:gd name="T19" fmla="*/ 152 h 682"/>
                <a:gd name="T20" fmla="*/ 108 w 324"/>
                <a:gd name="T21" fmla="*/ 174 h 682"/>
                <a:gd name="T22" fmla="*/ 119 w 324"/>
                <a:gd name="T23" fmla="*/ 184 h 682"/>
                <a:gd name="T24" fmla="*/ 129 w 324"/>
                <a:gd name="T25" fmla="*/ 206 h 682"/>
                <a:gd name="T26" fmla="*/ 141 w 324"/>
                <a:gd name="T27" fmla="*/ 228 h 682"/>
                <a:gd name="T28" fmla="*/ 151 w 324"/>
                <a:gd name="T29" fmla="*/ 249 h 682"/>
                <a:gd name="T30" fmla="*/ 162 w 324"/>
                <a:gd name="T31" fmla="*/ 271 h 682"/>
                <a:gd name="T32" fmla="*/ 173 w 324"/>
                <a:gd name="T33" fmla="*/ 293 h 682"/>
                <a:gd name="T34" fmla="*/ 183 w 324"/>
                <a:gd name="T35" fmla="*/ 314 h 682"/>
                <a:gd name="T36" fmla="*/ 194 w 324"/>
                <a:gd name="T37" fmla="*/ 336 h 682"/>
                <a:gd name="T38" fmla="*/ 205 w 324"/>
                <a:gd name="T39" fmla="*/ 357 h 682"/>
                <a:gd name="T40" fmla="*/ 227 w 324"/>
                <a:gd name="T41" fmla="*/ 379 h 682"/>
                <a:gd name="T42" fmla="*/ 238 w 324"/>
                <a:gd name="T43" fmla="*/ 411 h 682"/>
                <a:gd name="T44" fmla="*/ 238 w 324"/>
                <a:gd name="T45" fmla="*/ 433 h 682"/>
                <a:gd name="T46" fmla="*/ 248 w 324"/>
                <a:gd name="T47" fmla="*/ 455 h 682"/>
                <a:gd name="T48" fmla="*/ 259 w 324"/>
                <a:gd name="T49" fmla="*/ 477 h 682"/>
                <a:gd name="T50" fmla="*/ 270 w 324"/>
                <a:gd name="T51" fmla="*/ 499 h 682"/>
                <a:gd name="T52" fmla="*/ 281 w 324"/>
                <a:gd name="T53" fmla="*/ 519 h 682"/>
                <a:gd name="T54" fmla="*/ 292 w 324"/>
                <a:gd name="T55" fmla="*/ 552 h 682"/>
                <a:gd name="T56" fmla="*/ 292 w 324"/>
                <a:gd name="T57" fmla="*/ 563 h 682"/>
                <a:gd name="T58" fmla="*/ 302 w 324"/>
                <a:gd name="T59" fmla="*/ 585 h 682"/>
                <a:gd name="T60" fmla="*/ 302 w 324"/>
                <a:gd name="T61" fmla="*/ 617 h 682"/>
                <a:gd name="T62" fmla="*/ 313 w 324"/>
                <a:gd name="T63" fmla="*/ 639 h 682"/>
                <a:gd name="T64" fmla="*/ 324 w 324"/>
                <a:gd name="T65" fmla="*/ 671 h 6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4"/>
                <a:gd name="T100" fmla="*/ 0 h 682"/>
                <a:gd name="T101" fmla="*/ 324 w 324"/>
                <a:gd name="T102" fmla="*/ 682 h 6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4" h="682">
                  <a:moveTo>
                    <a:pt x="0" y="0"/>
                  </a:moveTo>
                  <a:lnTo>
                    <a:pt x="0" y="12"/>
                  </a:lnTo>
                  <a:lnTo>
                    <a:pt x="11" y="12"/>
                  </a:lnTo>
                  <a:lnTo>
                    <a:pt x="11" y="22"/>
                  </a:lnTo>
                  <a:lnTo>
                    <a:pt x="11" y="34"/>
                  </a:lnTo>
                  <a:lnTo>
                    <a:pt x="21" y="34"/>
                  </a:lnTo>
                  <a:lnTo>
                    <a:pt x="21" y="44"/>
                  </a:lnTo>
                  <a:lnTo>
                    <a:pt x="33" y="54"/>
                  </a:lnTo>
                  <a:lnTo>
                    <a:pt x="33" y="66"/>
                  </a:lnTo>
                  <a:lnTo>
                    <a:pt x="43" y="66"/>
                  </a:lnTo>
                  <a:lnTo>
                    <a:pt x="43" y="76"/>
                  </a:lnTo>
                  <a:lnTo>
                    <a:pt x="53" y="88"/>
                  </a:lnTo>
                  <a:lnTo>
                    <a:pt x="53" y="98"/>
                  </a:lnTo>
                  <a:lnTo>
                    <a:pt x="65" y="109"/>
                  </a:lnTo>
                  <a:lnTo>
                    <a:pt x="75" y="120"/>
                  </a:lnTo>
                  <a:lnTo>
                    <a:pt x="87" y="130"/>
                  </a:lnTo>
                  <a:lnTo>
                    <a:pt x="87" y="142"/>
                  </a:lnTo>
                  <a:lnTo>
                    <a:pt x="97" y="152"/>
                  </a:lnTo>
                  <a:lnTo>
                    <a:pt x="97" y="163"/>
                  </a:lnTo>
                  <a:lnTo>
                    <a:pt x="108" y="174"/>
                  </a:lnTo>
                  <a:lnTo>
                    <a:pt x="108" y="184"/>
                  </a:lnTo>
                  <a:lnTo>
                    <a:pt x="119" y="184"/>
                  </a:lnTo>
                  <a:lnTo>
                    <a:pt x="119" y="195"/>
                  </a:lnTo>
                  <a:lnTo>
                    <a:pt x="129" y="206"/>
                  </a:lnTo>
                  <a:lnTo>
                    <a:pt x="129" y="217"/>
                  </a:lnTo>
                  <a:lnTo>
                    <a:pt x="141" y="228"/>
                  </a:lnTo>
                  <a:lnTo>
                    <a:pt x="151" y="239"/>
                  </a:lnTo>
                  <a:lnTo>
                    <a:pt x="151" y="249"/>
                  </a:lnTo>
                  <a:lnTo>
                    <a:pt x="162" y="260"/>
                  </a:lnTo>
                  <a:lnTo>
                    <a:pt x="162" y="271"/>
                  </a:lnTo>
                  <a:lnTo>
                    <a:pt x="173" y="282"/>
                  </a:lnTo>
                  <a:lnTo>
                    <a:pt x="173" y="293"/>
                  </a:lnTo>
                  <a:lnTo>
                    <a:pt x="183" y="303"/>
                  </a:lnTo>
                  <a:lnTo>
                    <a:pt x="183" y="314"/>
                  </a:lnTo>
                  <a:lnTo>
                    <a:pt x="194" y="325"/>
                  </a:lnTo>
                  <a:lnTo>
                    <a:pt x="194" y="336"/>
                  </a:lnTo>
                  <a:lnTo>
                    <a:pt x="205" y="347"/>
                  </a:lnTo>
                  <a:lnTo>
                    <a:pt x="205" y="357"/>
                  </a:lnTo>
                  <a:lnTo>
                    <a:pt x="216" y="369"/>
                  </a:lnTo>
                  <a:lnTo>
                    <a:pt x="227" y="379"/>
                  </a:lnTo>
                  <a:lnTo>
                    <a:pt x="227" y="390"/>
                  </a:lnTo>
                  <a:lnTo>
                    <a:pt x="238" y="411"/>
                  </a:lnTo>
                  <a:lnTo>
                    <a:pt x="238" y="423"/>
                  </a:lnTo>
                  <a:lnTo>
                    <a:pt x="238" y="433"/>
                  </a:lnTo>
                  <a:lnTo>
                    <a:pt x="248" y="444"/>
                  </a:lnTo>
                  <a:lnTo>
                    <a:pt x="248" y="455"/>
                  </a:lnTo>
                  <a:lnTo>
                    <a:pt x="259" y="465"/>
                  </a:lnTo>
                  <a:lnTo>
                    <a:pt x="259" y="477"/>
                  </a:lnTo>
                  <a:lnTo>
                    <a:pt x="270" y="487"/>
                  </a:lnTo>
                  <a:lnTo>
                    <a:pt x="270" y="499"/>
                  </a:lnTo>
                  <a:lnTo>
                    <a:pt x="281" y="509"/>
                  </a:lnTo>
                  <a:lnTo>
                    <a:pt x="281" y="519"/>
                  </a:lnTo>
                  <a:lnTo>
                    <a:pt x="281" y="541"/>
                  </a:lnTo>
                  <a:lnTo>
                    <a:pt x="292" y="552"/>
                  </a:lnTo>
                  <a:lnTo>
                    <a:pt x="292" y="563"/>
                  </a:lnTo>
                  <a:lnTo>
                    <a:pt x="302" y="573"/>
                  </a:lnTo>
                  <a:lnTo>
                    <a:pt x="302" y="585"/>
                  </a:lnTo>
                  <a:lnTo>
                    <a:pt x="302" y="595"/>
                  </a:lnTo>
                  <a:lnTo>
                    <a:pt x="302" y="617"/>
                  </a:lnTo>
                  <a:lnTo>
                    <a:pt x="313" y="628"/>
                  </a:lnTo>
                  <a:lnTo>
                    <a:pt x="313" y="639"/>
                  </a:lnTo>
                  <a:lnTo>
                    <a:pt x="313" y="649"/>
                  </a:lnTo>
                  <a:lnTo>
                    <a:pt x="324" y="671"/>
                  </a:lnTo>
                  <a:lnTo>
                    <a:pt x="324" y="682"/>
                  </a:lnTo>
                </a:path>
              </a:pathLst>
            </a:custGeom>
            <a:solidFill>
              <a:schemeClr val="bg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416" name="Freeform 120"/>
            <p:cNvSpPr>
              <a:spLocks/>
            </p:cNvSpPr>
            <p:nvPr/>
          </p:nvSpPr>
          <p:spPr bwMode="auto">
            <a:xfrm>
              <a:off x="2014" y="3779"/>
              <a:ext cx="12" cy="28"/>
            </a:xfrm>
            <a:custGeom>
              <a:avLst/>
              <a:gdLst>
                <a:gd name="T0" fmla="*/ 216 w 216"/>
                <a:gd name="T1" fmla="*/ 486 h 486"/>
                <a:gd name="T2" fmla="*/ 216 w 216"/>
                <a:gd name="T3" fmla="*/ 476 h 486"/>
                <a:gd name="T4" fmla="*/ 216 w 216"/>
                <a:gd name="T5" fmla="*/ 465 h 486"/>
                <a:gd name="T6" fmla="*/ 216 w 216"/>
                <a:gd name="T7" fmla="*/ 465 h 486"/>
                <a:gd name="T8" fmla="*/ 216 w 216"/>
                <a:gd name="T9" fmla="*/ 454 h 486"/>
                <a:gd name="T10" fmla="*/ 216 w 216"/>
                <a:gd name="T11" fmla="*/ 443 h 486"/>
                <a:gd name="T12" fmla="*/ 206 w 216"/>
                <a:gd name="T13" fmla="*/ 432 h 486"/>
                <a:gd name="T14" fmla="*/ 206 w 216"/>
                <a:gd name="T15" fmla="*/ 421 h 486"/>
                <a:gd name="T16" fmla="*/ 206 w 216"/>
                <a:gd name="T17" fmla="*/ 411 h 486"/>
                <a:gd name="T18" fmla="*/ 194 w 216"/>
                <a:gd name="T19" fmla="*/ 400 h 486"/>
                <a:gd name="T20" fmla="*/ 194 w 216"/>
                <a:gd name="T21" fmla="*/ 378 h 486"/>
                <a:gd name="T22" fmla="*/ 184 w 216"/>
                <a:gd name="T23" fmla="*/ 367 h 486"/>
                <a:gd name="T24" fmla="*/ 184 w 216"/>
                <a:gd name="T25" fmla="*/ 346 h 486"/>
                <a:gd name="T26" fmla="*/ 174 w 216"/>
                <a:gd name="T27" fmla="*/ 335 h 486"/>
                <a:gd name="T28" fmla="*/ 162 w 216"/>
                <a:gd name="T29" fmla="*/ 313 h 486"/>
                <a:gd name="T30" fmla="*/ 162 w 216"/>
                <a:gd name="T31" fmla="*/ 303 h 486"/>
                <a:gd name="T32" fmla="*/ 152 w 216"/>
                <a:gd name="T33" fmla="*/ 281 h 486"/>
                <a:gd name="T34" fmla="*/ 140 w 216"/>
                <a:gd name="T35" fmla="*/ 270 h 486"/>
                <a:gd name="T36" fmla="*/ 130 w 216"/>
                <a:gd name="T37" fmla="*/ 249 h 486"/>
                <a:gd name="T38" fmla="*/ 119 w 216"/>
                <a:gd name="T39" fmla="*/ 227 h 486"/>
                <a:gd name="T40" fmla="*/ 119 w 216"/>
                <a:gd name="T41" fmla="*/ 217 h 486"/>
                <a:gd name="T42" fmla="*/ 108 w 216"/>
                <a:gd name="T43" fmla="*/ 195 h 486"/>
                <a:gd name="T44" fmla="*/ 98 w 216"/>
                <a:gd name="T45" fmla="*/ 183 h 486"/>
                <a:gd name="T46" fmla="*/ 87 w 216"/>
                <a:gd name="T47" fmla="*/ 162 h 486"/>
                <a:gd name="T48" fmla="*/ 76 w 216"/>
                <a:gd name="T49" fmla="*/ 151 h 486"/>
                <a:gd name="T50" fmla="*/ 76 w 216"/>
                <a:gd name="T51" fmla="*/ 141 h 486"/>
                <a:gd name="T52" fmla="*/ 65 w 216"/>
                <a:gd name="T53" fmla="*/ 119 h 486"/>
                <a:gd name="T54" fmla="*/ 54 w 216"/>
                <a:gd name="T55" fmla="*/ 97 h 486"/>
                <a:gd name="T56" fmla="*/ 44 w 216"/>
                <a:gd name="T57" fmla="*/ 87 h 486"/>
                <a:gd name="T58" fmla="*/ 33 w 216"/>
                <a:gd name="T59" fmla="*/ 75 h 486"/>
                <a:gd name="T60" fmla="*/ 33 w 216"/>
                <a:gd name="T61" fmla="*/ 54 h 486"/>
                <a:gd name="T62" fmla="*/ 22 w 216"/>
                <a:gd name="T63" fmla="*/ 43 h 486"/>
                <a:gd name="T64" fmla="*/ 11 w 216"/>
                <a:gd name="T65" fmla="*/ 21 h 486"/>
                <a:gd name="T66" fmla="*/ 0 w 216"/>
                <a:gd name="T67" fmla="*/ 11 h 48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486"/>
                <a:gd name="T104" fmla="*/ 216 w 216"/>
                <a:gd name="T105" fmla="*/ 486 h 48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486">
                  <a:moveTo>
                    <a:pt x="216" y="486"/>
                  </a:moveTo>
                  <a:lnTo>
                    <a:pt x="216" y="486"/>
                  </a:lnTo>
                  <a:lnTo>
                    <a:pt x="216" y="476"/>
                  </a:lnTo>
                  <a:lnTo>
                    <a:pt x="216" y="465"/>
                  </a:lnTo>
                  <a:lnTo>
                    <a:pt x="216" y="454"/>
                  </a:lnTo>
                  <a:lnTo>
                    <a:pt x="216" y="443"/>
                  </a:lnTo>
                  <a:lnTo>
                    <a:pt x="206" y="432"/>
                  </a:lnTo>
                  <a:lnTo>
                    <a:pt x="206" y="421"/>
                  </a:lnTo>
                  <a:lnTo>
                    <a:pt x="206" y="411"/>
                  </a:lnTo>
                  <a:lnTo>
                    <a:pt x="194" y="400"/>
                  </a:lnTo>
                  <a:lnTo>
                    <a:pt x="194" y="389"/>
                  </a:lnTo>
                  <a:lnTo>
                    <a:pt x="194" y="378"/>
                  </a:lnTo>
                  <a:lnTo>
                    <a:pt x="184" y="367"/>
                  </a:lnTo>
                  <a:lnTo>
                    <a:pt x="184" y="357"/>
                  </a:lnTo>
                  <a:lnTo>
                    <a:pt x="184" y="346"/>
                  </a:lnTo>
                  <a:lnTo>
                    <a:pt x="174" y="346"/>
                  </a:lnTo>
                  <a:lnTo>
                    <a:pt x="174" y="335"/>
                  </a:lnTo>
                  <a:lnTo>
                    <a:pt x="174" y="324"/>
                  </a:lnTo>
                  <a:lnTo>
                    <a:pt x="162" y="313"/>
                  </a:lnTo>
                  <a:lnTo>
                    <a:pt x="162" y="303"/>
                  </a:lnTo>
                  <a:lnTo>
                    <a:pt x="152" y="291"/>
                  </a:lnTo>
                  <a:lnTo>
                    <a:pt x="152" y="281"/>
                  </a:lnTo>
                  <a:lnTo>
                    <a:pt x="140" y="270"/>
                  </a:lnTo>
                  <a:lnTo>
                    <a:pt x="140" y="259"/>
                  </a:lnTo>
                  <a:lnTo>
                    <a:pt x="130" y="249"/>
                  </a:lnTo>
                  <a:lnTo>
                    <a:pt x="130" y="237"/>
                  </a:lnTo>
                  <a:lnTo>
                    <a:pt x="119" y="227"/>
                  </a:lnTo>
                  <a:lnTo>
                    <a:pt x="119" y="217"/>
                  </a:lnTo>
                  <a:lnTo>
                    <a:pt x="108" y="205"/>
                  </a:lnTo>
                  <a:lnTo>
                    <a:pt x="108" y="195"/>
                  </a:lnTo>
                  <a:lnTo>
                    <a:pt x="98" y="183"/>
                  </a:lnTo>
                  <a:lnTo>
                    <a:pt x="98" y="173"/>
                  </a:lnTo>
                  <a:lnTo>
                    <a:pt x="87" y="162"/>
                  </a:lnTo>
                  <a:lnTo>
                    <a:pt x="87" y="151"/>
                  </a:lnTo>
                  <a:lnTo>
                    <a:pt x="76" y="151"/>
                  </a:lnTo>
                  <a:lnTo>
                    <a:pt x="76" y="141"/>
                  </a:lnTo>
                  <a:lnTo>
                    <a:pt x="65" y="129"/>
                  </a:lnTo>
                  <a:lnTo>
                    <a:pt x="65" y="119"/>
                  </a:lnTo>
                  <a:lnTo>
                    <a:pt x="65" y="108"/>
                  </a:lnTo>
                  <a:lnTo>
                    <a:pt x="54" y="97"/>
                  </a:lnTo>
                  <a:lnTo>
                    <a:pt x="44" y="87"/>
                  </a:lnTo>
                  <a:lnTo>
                    <a:pt x="44" y="75"/>
                  </a:lnTo>
                  <a:lnTo>
                    <a:pt x="33" y="75"/>
                  </a:lnTo>
                  <a:lnTo>
                    <a:pt x="33" y="65"/>
                  </a:lnTo>
                  <a:lnTo>
                    <a:pt x="33" y="54"/>
                  </a:lnTo>
                  <a:lnTo>
                    <a:pt x="22" y="43"/>
                  </a:lnTo>
                  <a:lnTo>
                    <a:pt x="11" y="32"/>
                  </a:lnTo>
                  <a:lnTo>
                    <a:pt x="11" y="21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417" name="Freeform 121"/>
            <p:cNvSpPr>
              <a:spLocks/>
            </p:cNvSpPr>
            <p:nvPr/>
          </p:nvSpPr>
          <p:spPr bwMode="auto">
            <a:xfrm>
              <a:off x="1829" y="3802"/>
              <a:ext cx="230" cy="250"/>
            </a:xfrm>
            <a:custGeom>
              <a:avLst/>
              <a:gdLst>
                <a:gd name="T0" fmla="*/ 4103 w 4137"/>
                <a:gd name="T1" fmla="*/ 97 h 4507"/>
                <a:gd name="T2" fmla="*/ 4137 w 4137"/>
                <a:gd name="T3" fmla="*/ 335 h 4507"/>
                <a:gd name="T4" fmla="*/ 4137 w 4137"/>
                <a:gd name="T5" fmla="*/ 670 h 4507"/>
                <a:gd name="T6" fmla="*/ 4115 w 4137"/>
                <a:gd name="T7" fmla="*/ 886 h 4507"/>
                <a:gd name="T8" fmla="*/ 4071 w 4137"/>
                <a:gd name="T9" fmla="*/ 1146 h 4507"/>
                <a:gd name="T10" fmla="*/ 3996 w 4137"/>
                <a:gd name="T11" fmla="*/ 1416 h 4507"/>
                <a:gd name="T12" fmla="*/ 3931 w 4137"/>
                <a:gd name="T13" fmla="*/ 1621 h 4507"/>
                <a:gd name="T14" fmla="*/ 3790 w 4137"/>
                <a:gd name="T15" fmla="*/ 1902 h 4507"/>
                <a:gd name="T16" fmla="*/ 3693 w 4137"/>
                <a:gd name="T17" fmla="*/ 2086 h 4507"/>
                <a:gd name="T18" fmla="*/ 3575 w 4137"/>
                <a:gd name="T19" fmla="*/ 2270 h 4507"/>
                <a:gd name="T20" fmla="*/ 3391 w 4137"/>
                <a:gd name="T21" fmla="*/ 2519 h 4507"/>
                <a:gd name="T22" fmla="*/ 3250 w 4137"/>
                <a:gd name="T23" fmla="*/ 2670 h 4507"/>
                <a:gd name="T24" fmla="*/ 3045 w 4137"/>
                <a:gd name="T25" fmla="*/ 2886 h 4507"/>
                <a:gd name="T26" fmla="*/ 2873 w 4137"/>
                <a:gd name="T27" fmla="*/ 3038 h 4507"/>
                <a:gd name="T28" fmla="*/ 2711 w 4137"/>
                <a:gd name="T29" fmla="*/ 3167 h 4507"/>
                <a:gd name="T30" fmla="*/ 2462 w 4137"/>
                <a:gd name="T31" fmla="*/ 3361 h 4507"/>
                <a:gd name="T32" fmla="*/ 2289 w 4137"/>
                <a:gd name="T33" fmla="*/ 3481 h 4507"/>
                <a:gd name="T34" fmla="*/ 2106 w 4137"/>
                <a:gd name="T35" fmla="*/ 3599 h 4507"/>
                <a:gd name="T36" fmla="*/ 1836 w 4137"/>
                <a:gd name="T37" fmla="*/ 3751 h 4507"/>
                <a:gd name="T38" fmla="*/ 1652 w 4137"/>
                <a:gd name="T39" fmla="*/ 3848 h 4507"/>
                <a:gd name="T40" fmla="*/ 1425 w 4137"/>
                <a:gd name="T41" fmla="*/ 3956 h 4507"/>
                <a:gd name="T42" fmla="*/ 1188 w 4137"/>
                <a:gd name="T43" fmla="*/ 4075 h 4507"/>
                <a:gd name="T44" fmla="*/ 1004 w 4137"/>
                <a:gd name="T45" fmla="*/ 4151 h 4507"/>
                <a:gd name="T46" fmla="*/ 723 w 4137"/>
                <a:gd name="T47" fmla="*/ 4259 h 4507"/>
                <a:gd name="T48" fmla="*/ 540 w 4137"/>
                <a:gd name="T49" fmla="*/ 4335 h 4507"/>
                <a:gd name="T50" fmla="*/ 356 w 4137"/>
                <a:gd name="T51" fmla="*/ 4389 h 4507"/>
                <a:gd name="T52" fmla="*/ 86 w 4137"/>
                <a:gd name="T53" fmla="*/ 4475 h 4507"/>
                <a:gd name="T54" fmla="*/ 86 w 4137"/>
                <a:gd name="T55" fmla="*/ 4475 h 4507"/>
                <a:gd name="T56" fmla="*/ 356 w 4137"/>
                <a:gd name="T57" fmla="*/ 4389 h 4507"/>
                <a:gd name="T58" fmla="*/ 540 w 4137"/>
                <a:gd name="T59" fmla="*/ 4323 h 4507"/>
                <a:gd name="T60" fmla="*/ 723 w 4137"/>
                <a:gd name="T61" fmla="*/ 4248 h 4507"/>
                <a:gd name="T62" fmla="*/ 983 w 4137"/>
                <a:gd name="T63" fmla="*/ 4118 h 4507"/>
                <a:gd name="T64" fmla="*/ 1166 w 4137"/>
                <a:gd name="T65" fmla="*/ 4021 h 4507"/>
                <a:gd name="T66" fmla="*/ 1393 w 4137"/>
                <a:gd name="T67" fmla="*/ 3892 h 4507"/>
                <a:gd name="T68" fmla="*/ 1599 w 4137"/>
                <a:gd name="T69" fmla="*/ 3751 h 4507"/>
                <a:gd name="T70" fmla="*/ 1771 w 4137"/>
                <a:gd name="T71" fmla="*/ 3643 h 4507"/>
                <a:gd name="T72" fmla="*/ 2008 w 4137"/>
                <a:gd name="T73" fmla="*/ 3449 h 4507"/>
                <a:gd name="T74" fmla="*/ 2171 w 4137"/>
                <a:gd name="T75" fmla="*/ 3319 h 4507"/>
                <a:gd name="T76" fmla="*/ 2311 w 4137"/>
                <a:gd name="T77" fmla="*/ 3178 h 4507"/>
                <a:gd name="T78" fmla="*/ 2526 w 4137"/>
                <a:gd name="T79" fmla="*/ 2972 h 4507"/>
                <a:gd name="T80" fmla="*/ 2656 w 4137"/>
                <a:gd name="T81" fmla="*/ 2821 h 4507"/>
                <a:gd name="T82" fmla="*/ 2797 w 4137"/>
                <a:gd name="T83" fmla="*/ 2648 h 4507"/>
                <a:gd name="T84" fmla="*/ 2959 w 4137"/>
                <a:gd name="T85" fmla="*/ 2432 h 4507"/>
                <a:gd name="T86" fmla="*/ 3067 w 4137"/>
                <a:gd name="T87" fmla="*/ 2281 h 4507"/>
                <a:gd name="T88" fmla="*/ 3196 w 4137"/>
                <a:gd name="T89" fmla="*/ 2042 h 4507"/>
                <a:gd name="T90" fmla="*/ 3283 w 4137"/>
                <a:gd name="T91" fmla="*/ 1870 h 4507"/>
                <a:gd name="T92" fmla="*/ 3359 w 4137"/>
                <a:gd name="T93" fmla="*/ 1697 h 4507"/>
                <a:gd name="T94" fmla="*/ 3445 w 4137"/>
                <a:gd name="T95" fmla="*/ 1448 h 4507"/>
                <a:gd name="T96" fmla="*/ 3499 w 4137"/>
                <a:gd name="T97" fmla="*/ 1276 h 4507"/>
                <a:gd name="T98" fmla="*/ 3543 w 4137"/>
                <a:gd name="T99" fmla="*/ 1038 h 4507"/>
                <a:gd name="T100" fmla="*/ 3563 w 4137"/>
                <a:gd name="T101" fmla="*/ 832 h 4507"/>
                <a:gd name="T102" fmla="*/ 3575 w 4137"/>
                <a:gd name="T103" fmla="*/ 649 h 4507"/>
                <a:gd name="T104" fmla="*/ 3575 w 4137"/>
                <a:gd name="T105" fmla="*/ 368 h 4507"/>
                <a:gd name="T106" fmla="*/ 3553 w 4137"/>
                <a:gd name="T107" fmla="*/ 184 h 450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137"/>
                <a:gd name="T163" fmla="*/ 0 h 4507"/>
                <a:gd name="T164" fmla="*/ 4137 w 4137"/>
                <a:gd name="T165" fmla="*/ 4507 h 450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137" h="4507">
                  <a:moveTo>
                    <a:pt x="3812" y="43"/>
                  </a:moveTo>
                  <a:lnTo>
                    <a:pt x="4093" y="0"/>
                  </a:lnTo>
                  <a:lnTo>
                    <a:pt x="4103" y="97"/>
                  </a:lnTo>
                  <a:lnTo>
                    <a:pt x="4125" y="216"/>
                  </a:lnTo>
                  <a:lnTo>
                    <a:pt x="4137" y="314"/>
                  </a:lnTo>
                  <a:lnTo>
                    <a:pt x="4137" y="335"/>
                  </a:lnTo>
                  <a:lnTo>
                    <a:pt x="4137" y="443"/>
                  </a:lnTo>
                  <a:lnTo>
                    <a:pt x="4137" y="562"/>
                  </a:lnTo>
                  <a:lnTo>
                    <a:pt x="4137" y="670"/>
                  </a:lnTo>
                  <a:lnTo>
                    <a:pt x="4137" y="735"/>
                  </a:lnTo>
                  <a:lnTo>
                    <a:pt x="4125" y="778"/>
                  </a:lnTo>
                  <a:lnTo>
                    <a:pt x="4115" y="886"/>
                  </a:lnTo>
                  <a:lnTo>
                    <a:pt x="4103" y="994"/>
                  </a:lnTo>
                  <a:lnTo>
                    <a:pt x="4082" y="1102"/>
                  </a:lnTo>
                  <a:lnTo>
                    <a:pt x="4071" y="1146"/>
                  </a:lnTo>
                  <a:lnTo>
                    <a:pt x="4061" y="1210"/>
                  </a:lnTo>
                  <a:lnTo>
                    <a:pt x="4028" y="1318"/>
                  </a:lnTo>
                  <a:lnTo>
                    <a:pt x="3996" y="1416"/>
                  </a:lnTo>
                  <a:lnTo>
                    <a:pt x="3963" y="1513"/>
                  </a:lnTo>
                  <a:lnTo>
                    <a:pt x="3952" y="1545"/>
                  </a:lnTo>
                  <a:lnTo>
                    <a:pt x="3931" y="1621"/>
                  </a:lnTo>
                  <a:lnTo>
                    <a:pt x="3888" y="1719"/>
                  </a:lnTo>
                  <a:lnTo>
                    <a:pt x="3844" y="1816"/>
                  </a:lnTo>
                  <a:lnTo>
                    <a:pt x="3790" y="1902"/>
                  </a:lnTo>
                  <a:lnTo>
                    <a:pt x="3780" y="1924"/>
                  </a:lnTo>
                  <a:lnTo>
                    <a:pt x="3748" y="2000"/>
                  </a:lnTo>
                  <a:lnTo>
                    <a:pt x="3693" y="2086"/>
                  </a:lnTo>
                  <a:lnTo>
                    <a:pt x="3639" y="2172"/>
                  </a:lnTo>
                  <a:lnTo>
                    <a:pt x="3585" y="2259"/>
                  </a:lnTo>
                  <a:lnTo>
                    <a:pt x="3575" y="2270"/>
                  </a:lnTo>
                  <a:lnTo>
                    <a:pt x="3521" y="2345"/>
                  </a:lnTo>
                  <a:lnTo>
                    <a:pt x="3455" y="2432"/>
                  </a:lnTo>
                  <a:lnTo>
                    <a:pt x="3391" y="2519"/>
                  </a:lnTo>
                  <a:lnTo>
                    <a:pt x="3326" y="2594"/>
                  </a:lnTo>
                  <a:lnTo>
                    <a:pt x="3250" y="2670"/>
                  </a:lnTo>
                  <a:lnTo>
                    <a:pt x="3186" y="2745"/>
                  </a:lnTo>
                  <a:lnTo>
                    <a:pt x="3110" y="2821"/>
                  </a:lnTo>
                  <a:lnTo>
                    <a:pt x="3045" y="2886"/>
                  </a:lnTo>
                  <a:lnTo>
                    <a:pt x="3034" y="2896"/>
                  </a:lnTo>
                  <a:lnTo>
                    <a:pt x="2959" y="2972"/>
                  </a:lnTo>
                  <a:lnTo>
                    <a:pt x="2873" y="3038"/>
                  </a:lnTo>
                  <a:lnTo>
                    <a:pt x="2797" y="3102"/>
                  </a:lnTo>
                  <a:lnTo>
                    <a:pt x="2754" y="3146"/>
                  </a:lnTo>
                  <a:lnTo>
                    <a:pt x="2711" y="3167"/>
                  </a:lnTo>
                  <a:lnTo>
                    <a:pt x="2635" y="3232"/>
                  </a:lnTo>
                  <a:lnTo>
                    <a:pt x="2548" y="3297"/>
                  </a:lnTo>
                  <a:lnTo>
                    <a:pt x="2462" y="3361"/>
                  </a:lnTo>
                  <a:lnTo>
                    <a:pt x="2440" y="3383"/>
                  </a:lnTo>
                  <a:lnTo>
                    <a:pt x="2376" y="3427"/>
                  </a:lnTo>
                  <a:lnTo>
                    <a:pt x="2289" y="3481"/>
                  </a:lnTo>
                  <a:lnTo>
                    <a:pt x="2203" y="3535"/>
                  </a:lnTo>
                  <a:lnTo>
                    <a:pt x="2117" y="3589"/>
                  </a:lnTo>
                  <a:lnTo>
                    <a:pt x="2106" y="3599"/>
                  </a:lnTo>
                  <a:lnTo>
                    <a:pt x="2019" y="3653"/>
                  </a:lnTo>
                  <a:lnTo>
                    <a:pt x="1933" y="3697"/>
                  </a:lnTo>
                  <a:lnTo>
                    <a:pt x="1836" y="3751"/>
                  </a:lnTo>
                  <a:lnTo>
                    <a:pt x="1771" y="3783"/>
                  </a:lnTo>
                  <a:lnTo>
                    <a:pt x="1749" y="3804"/>
                  </a:lnTo>
                  <a:lnTo>
                    <a:pt x="1652" y="3848"/>
                  </a:lnTo>
                  <a:lnTo>
                    <a:pt x="1565" y="3892"/>
                  </a:lnTo>
                  <a:lnTo>
                    <a:pt x="1469" y="3946"/>
                  </a:lnTo>
                  <a:lnTo>
                    <a:pt x="1425" y="3956"/>
                  </a:lnTo>
                  <a:lnTo>
                    <a:pt x="1382" y="3988"/>
                  </a:lnTo>
                  <a:lnTo>
                    <a:pt x="1285" y="4032"/>
                  </a:lnTo>
                  <a:lnTo>
                    <a:pt x="1188" y="4075"/>
                  </a:lnTo>
                  <a:lnTo>
                    <a:pt x="1101" y="4107"/>
                  </a:lnTo>
                  <a:lnTo>
                    <a:pt x="1080" y="4118"/>
                  </a:lnTo>
                  <a:lnTo>
                    <a:pt x="1004" y="4151"/>
                  </a:lnTo>
                  <a:lnTo>
                    <a:pt x="917" y="4194"/>
                  </a:lnTo>
                  <a:lnTo>
                    <a:pt x="821" y="4227"/>
                  </a:lnTo>
                  <a:lnTo>
                    <a:pt x="723" y="4259"/>
                  </a:lnTo>
                  <a:lnTo>
                    <a:pt x="637" y="4302"/>
                  </a:lnTo>
                  <a:lnTo>
                    <a:pt x="540" y="4335"/>
                  </a:lnTo>
                  <a:lnTo>
                    <a:pt x="453" y="4367"/>
                  </a:lnTo>
                  <a:lnTo>
                    <a:pt x="367" y="4389"/>
                  </a:lnTo>
                  <a:lnTo>
                    <a:pt x="356" y="4389"/>
                  </a:lnTo>
                  <a:lnTo>
                    <a:pt x="269" y="4421"/>
                  </a:lnTo>
                  <a:lnTo>
                    <a:pt x="173" y="4453"/>
                  </a:lnTo>
                  <a:lnTo>
                    <a:pt x="86" y="4475"/>
                  </a:lnTo>
                  <a:lnTo>
                    <a:pt x="0" y="4497"/>
                  </a:lnTo>
                  <a:lnTo>
                    <a:pt x="0" y="4507"/>
                  </a:lnTo>
                  <a:lnTo>
                    <a:pt x="86" y="4475"/>
                  </a:lnTo>
                  <a:lnTo>
                    <a:pt x="173" y="4453"/>
                  </a:lnTo>
                  <a:lnTo>
                    <a:pt x="269" y="4421"/>
                  </a:lnTo>
                  <a:lnTo>
                    <a:pt x="356" y="4389"/>
                  </a:lnTo>
                  <a:lnTo>
                    <a:pt x="367" y="4389"/>
                  </a:lnTo>
                  <a:lnTo>
                    <a:pt x="442" y="4357"/>
                  </a:lnTo>
                  <a:lnTo>
                    <a:pt x="540" y="4323"/>
                  </a:lnTo>
                  <a:lnTo>
                    <a:pt x="626" y="4281"/>
                  </a:lnTo>
                  <a:lnTo>
                    <a:pt x="712" y="4248"/>
                  </a:lnTo>
                  <a:lnTo>
                    <a:pt x="723" y="4248"/>
                  </a:lnTo>
                  <a:lnTo>
                    <a:pt x="810" y="4205"/>
                  </a:lnTo>
                  <a:lnTo>
                    <a:pt x="897" y="4161"/>
                  </a:lnTo>
                  <a:lnTo>
                    <a:pt x="983" y="4118"/>
                  </a:lnTo>
                  <a:lnTo>
                    <a:pt x="1058" y="4075"/>
                  </a:lnTo>
                  <a:lnTo>
                    <a:pt x="1080" y="4064"/>
                  </a:lnTo>
                  <a:lnTo>
                    <a:pt x="1166" y="4021"/>
                  </a:lnTo>
                  <a:lnTo>
                    <a:pt x="1252" y="3967"/>
                  </a:lnTo>
                  <a:lnTo>
                    <a:pt x="1339" y="3912"/>
                  </a:lnTo>
                  <a:lnTo>
                    <a:pt x="1393" y="3892"/>
                  </a:lnTo>
                  <a:lnTo>
                    <a:pt x="1425" y="3870"/>
                  </a:lnTo>
                  <a:lnTo>
                    <a:pt x="1511" y="3804"/>
                  </a:lnTo>
                  <a:lnTo>
                    <a:pt x="1599" y="3751"/>
                  </a:lnTo>
                  <a:lnTo>
                    <a:pt x="1685" y="3697"/>
                  </a:lnTo>
                  <a:lnTo>
                    <a:pt x="1706" y="3675"/>
                  </a:lnTo>
                  <a:lnTo>
                    <a:pt x="1771" y="3643"/>
                  </a:lnTo>
                  <a:lnTo>
                    <a:pt x="1846" y="3578"/>
                  </a:lnTo>
                  <a:lnTo>
                    <a:pt x="1933" y="3513"/>
                  </a:lnTo>
                  <a:lnTo>
                    <a:pt x="2008" y="3449"/>
                  </a:lnTo>
                  <a:lnTo>
                    <a:pt x="2084" y="3383"/>
                  </a:lnTo>
                  <a:lnTo>
                    <a:pt x="2171" y="3319"/>
                  </a:lnTo>
                  <a:lnTo>
                    <a:pt x="2247" y="3253"/>
                  </a:lnTo>
                  <a:lnTo>
                    <a:pt x="2289" y="3199"/>
                  </a:lnTo>
                  <a:lnTo>
                    <a:pt x="2311" y="3178"/>
                  </a:lnTo>
                  <a:lnTo>
                    <a:pt x="2386" y="3113"/>
                  </a:lnTo>
                  <a:lnTo>
                    <a:pt x="2462" y="3038"/>
                  </a:lnTo>
                  <a:lnTo>
                    <a:pt x="2526" y="2972"/>
                  </a:lnTo>
                  <a:lnTo>
                    <a:pt x="2560" y="2940"/>
                  </a:lnTo>
                  <a:lnTo>
                    <a:pt x="2592" y="2896"/>
                  </a:lnTo>
                  <a:lnTo>
                    <a:pt x="2656" y="2821"/>
                  </a:lnTo>
                  <a:lnTo>
                    <a:pt x="2721" y="2745"/>
                  </a:lnTo>
                  <a:lnTo>
                    <a:pt x="2786" y="2670"/>
                  </a:lnTo>
                  <a:lnTo>
                    <a:pt x="2797" y="2648"/>
                  </a:lnTo>
                  <a:lnTo>
                    <a:pt x="2841" y="2594"/>
                  </a:lnTo>
                  <a:lnTo>
                    <a:pt x="2905" y="2519"/>
                  </a:lnTo>
                  <a:lnTo>
                    <a:pt x="2959" y="2432"/>
                  </a:lnTo>
                  <a:lnTo>
                    <a:pt x="3013" y="2356"/>
                  </a:lnTo>
                  <a:lnTo>
                    <a:pt x="3067" y="2281"/>
                  </a:lnTo>
                  <a:lnTo>
                    <a:pt x="3110" y="2194"/>
                  </a:lnTo>
                  <a:lnTo>
                    <a:pt x="3164" y="2118"/>
                  </a:lnTo>
                  <a:lnTo>
                    <a:pt x="3196" y="2042"/>
                  </a:lnTo>
                  <a:lnTo>
                    <a:pt x="3208" y="2032"/>
                  </a:lnTo>
                  <a:lnTo>
                    <a:pt x="3240" y="1946"/>
                  </a:lnTo>
                  <a:lnTo>
                    <a:pt x="3283" y="1870"/>
                  </a:lnTo>
                  <a:lnTo>
                    <a:pt x="3326" y="1783"/>
                  </a:lnTo>
                  <a:lnTo>
                    <a:pt x="3348" y="1719"/>
                  </a:lnTo>
                  <a:lnTo>
                    <a:pt x="3359" y="1697"/>
                  </a:lnTo>
                  <a:lnTo>
                    <a:pt x="3391" y="1611"/>
                  </a:lnTo>
                  <a:lnTo>
                    <a:pt x="3423" y="1535"/>
                  </a:lnTo>
                  <a:lnTo>
                    <a:pt x="3445" y="1448"/>
                  </a:lnTo>
                  <a:lnTo>
                    <a:pt x="3467" y="1383"/>
                  </a:lnTo>
                  <a:lnTo>
                    <a:pt x="3477" y="1362"/>
                  </a:lnTo>
                  <a:lnTo>
                    <a:pt x="3499" y="1276"/>
                  </a:lnTo>
                  <a:lnTo>
                    <a:pt x="3509" y="1188"/>
                  </a:lnTo>
                  <a:lnTo>
                    <a:pt x="3531" y="1092"/>
                  </a:lnTo>
                  <a:lnTo>
                    <a:pt x="3543" y="1038"/>
                  </a:lnTo>
                  <a:lnTo>
                    <a:pt x="3543" y="1005"/>
                  </a:lnTo>
                  <a:lnTo>
                    <a:pt x="3553" y="919"/>
                  </a:lnTo>
                  <a:lnTo>
                    <a:pt x="3563" y="832"/>
                  </a:lnTo>
                  <a:lnTo>
                    <a:pt x="3575" y="735"/>
                  </a:lnTo>
                  <a:lnTo>
                    <a:pt x="3575" y="703"/>
                  </a:lnTo>
                  <a:lnTo>
                    <a:pt x="3575" y="649"/>
                  </a:lnTo>
                  <a:lnTo>
                    <a:pt x="3575" y="562"/>
                  </a:lnTo>
                  <a:lnTo>
                    <a:pt x="3575" y="465"/>
                  </a:lnTo>
                  <a:lnTo>
                    <a:pt x="3575" y="368"/>
                  </a:lnTo>
                  <a:lnTo>
                    <a:pt x="3563" y="356"/>
                  </a:lnTo>
                  <a:lnTo>
                    <a:pt x="3563" y="280"/>
                  </a:lnTo>
                  <a:lnTo>
                    <a:pt x="3553" y="184"/>
                  </a:lnTo>
                  <a:lnTo>
                    <a:pt x="3531" y="86"/>
                  </a:lnTo>
                  <a:lnTo>
                    <a:pt x="3812" y="4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418" name="Freeform 122"/>
            <p:cNvSpPr>
              <a:spLocks/>
            </p:cNvSpPr>
            <p:nvPr/>
          </p:nvSpPr>
          <p:spPr bwMode="auto">
            <a:xfrm>
              <a:off x="1829" y="3802"/>
              <a:ext cx="230" cy="250"/>
            </a:xfrm>
            <a:custGeom>
              <a:avLst/>
              <a:gdLst>
                <a:gd name="T0" fmla="*/ 4125 w 4137"/>
                <a:gd name="T1" fmla="*/ 216 h 4507"/>
                <a:gd name="T2" fmla="*/ 4137 w 4137"/>
                <a:gd name="T3" fmla="*/ 443 h 4507"/>
                <a:gd name="T4" fmla="*/ 4137 w 4137"/>
                <a:gd name="T5" fmla="*/ 735 h 4507"/>
                <a:gd name="T6" fmla="*/ 4103 w 4137"/>
                <a:gd name="T7" fmla="*/ 994 h 4507"/>
                <a:gd name="T8" fmla="*/ 4061 w 4137"/>
                <a:gd name="T9" fmla="*/ 1210 h 4507"/>
                <a:gd name="T10" fmla="*/ 3963 w 4137"/>
                <a:gd name="T11" fmla="*/ 1513 h 4507"/>
                <a:gd name="T12" fmla="*/ 3888 w 4137"/>
                <a:gd name="T13" fmla="*/ 1719 h 4507"/>
                <a:gd name="T14" fmla="*/ 3780 w 4137"/>
                <a:gd name="T15" fmla="*/ 1924 h 4507"/>
                <a:gd name="T16" fmla="*/ 3639 w 4137"/>
                <a:gd name="T17" fmla="*/ 2172 h 4507"/>
                <a:gd name="T18" fmla="*/ 3521 w 4137"/>
                <a:gd name="T19" fmla="*/ 2345 h 4507"/>
                <a:gd name="T20" fmla="*/ 3326 w 4137"/>
                <a:gd name="T21" fmla="*/ 2594 h 4507"/>
                <a:gd name="T22" fmla="*/ 3186 w 4137"/>
                <a:gd name="T23" fmla="*/ 2745 h 4507"/>
                <a:gd name="T24" fmla="*/ 3034 w 4137"/>
                <a:gd name="T25" fmla="*/ 2896 h 4507"/>
                <a:gd name="T26" fmla="*/ 2797 w 4137"/>
                <a:gd name="T27" fmla="*/ 3102 h 4507"/>
                <a:gd name="T28" fmla="*/ 2635 w 4137"/>
                <a:gd name="T29" fmla="*/ 3232 h 4507"/>
                <a:gd name="T30" fmla="*/ 2440 w 4137"/>
                <a:gd name="T31" fmla="*/ 3383 h 4507"/>
                <a:gd name="T32" fmla="*/ 2203 w 4137"/>
                <a:gd name="T33" fmla="*/ 3535 h 4507"/>
                <a:gd name="T34" fmla="*/ 2019 w 4137"/>
                <a:gd name="T35" fmla="*/ 3653 h 4507"/>
                <a:gd name="T36" fmla="*/ 1771 w 4137"/>
                <a:gd name="T37" fmla="*/ 3783 h 4507"/>
                <a:gd name="T38" fmla="*/ 1565 w 4137"/>
                <a:gd name="T39" fmla="*/ 3892 h 4507"/>
                <a:gd name="T40" fmla="*/ 1382 w 4137"/>
                <a:gd name="T41" fmla="*/ 3988 h 4507"/>
                <a:gd name="T42" fmla="*/ 1101 w 4137"/>
                <a:gd name="T43" fmla="*/ 4107 h 4507"/>
                <a:gd name="T44" fmla="*/ 917 w 4137"/>
                <a:gd name="T45" fmla="*/ 4194 h 4507"/>
                <a:gd name="T46" fmla="*/ 723 w 4137"/>
                <a:gd name="T47" fmla="*/ 4259 h 4507"/>
                <a:gd name="T48" fmla="*/ 453 w 4137"/>
                <a:gd name="T49" fmla="*/ 4367 h 4507"/>
                <a:gd name="T50" fmla="*/ 269 w 4137"/>
                <a:gd name="T51" fmla="*/ 4421 h 4507"/>
                <a:gd name="T52" fmla="*/ 0 w 4137"/>
                <a:gd name="T53" fmla="*/ 4497 h 4507"/>
                <a:gd name="T54" fmla="*/ 173 w 4137"/>
                <a:gd name="T55" fmla="*/ 4453 h 4507"/>
                <a:gd name="T56" fmla="*/ 367 w 4137"/>
                <a:gd name="T57" fmla="*/ 4389 h 4507"/>
                <a:gd name="T58" fmla="*/ 626 w 4137"/>
                <a:gd name="T59" fmla="*/ 4281 h 4507"/>
                <a:gd name="T60" fmla="*/ 810 w 4137"/>
                <a:gd name="T61" fmla="*/ 4205 h 4507"/>
                <a:gd name="T62" fmla="*/ 1058 w 4137"/>
                <a:gd name="T63" fmla="*/ 4075 h 4507"/>
                <a:gd name="T64" fmla="*/ 1252 w 4137"/>
                <a:gd name="T65" fmla="*/ 3967 h 4507"/>
                <a:gd name="T66" fmla="*/ 1425 w 4137"/>
                <a:gd name="T67" fmla="*/ 3870 h 4507"/>
                <a:gd name="T68" fmla="*/ 1685 w 4137"/>
                <a:gd name="T69" fmla="*/ 3697 h 4507"/>
                <a:gd name="T70" fmla="*/ 1846 w 4137"/>
                <a:gd name="T71" fmla="*/ 3578 h 4507"/>
                <a:gd name="T72" fmla="*/ 2008 w 4137"/>
                <a:gd name="T73" fmla="*/ 3449 h 4507"/>
                <a:gd name="T74" fmla="*/ 2247 w 4137"/>
                <a:gd name="T75" fmla="*/ 3253 h 4507"/>
                <a:gd name="T76" fmla="*/ 2386 w 4137"/>
                <a:gd name="T77" fmla="*/ 3113 h 4507"/>
                <a:gd name="T78" fmla="*/ 2560 w 4137"/>
                <a:gd name="T79" fmla="*/ 2940 h 4507"/>
                <a:gd name="T80" fmla="*/ 2721 w 4137"/>
                <a:gd name="T81" fmla="*/ 2745 h 4507"/>
                <a:gd name="T82" fmla="*/ 2841 w 4137"/>
                <a:gd name="T83" fmla="*/ 2594 h 4507"/>
                <a:gd name="T84" fmla="*/ 3013 w 4137"/>
                <a:gd name="T85" fmla="*/ 2356 h 4507"/>
                <a:gd name="T86" fmla="*/ 3110 w 4137"/>
                <a:gd name="T87" fmla="*/ 2194 h 4507"/>
                <a:gd name="T88" fmla="*/ 3208 w 4137"/>
                <a:gd name="T89" fmla="*/ 2032 h 4507"/>
                <a:gd name="T90" fmla="*/ 3326 w 4137"/>
                <a:gd name="T91" fmla="*/ 1783 h 4507"/>
                <a:gd name="T92" fmla="*/ 3391 w 4137"/>
                <a:gd name="T93" fmla="*/ 1611 h 4507"/>
                <a:gd name="T94" fmla="*/ 3467 w 4137"/>
                <a:gd name="T95" fmla="*/ 1383 h 4507"/>
                <a:gd name="T96" fmla="*/ 3509 w 4137"/>
                <a:gd name="T97" fmla="*/ 1188 h 4507"/>
                <a:gd name="T98" fmla="*/ 3543 w 4137"/>
                <a:gd name="T99" fmla="*/ 1005 h 4507"/>
                <a:gd name="T100" fmla="*/ 3575 w 4137"/>
                <a:gd name="T101" fmla="*/ 735 h 4507"/>
                <a:gd name="T102" fmla="*/ 3575 w 4137"/>
                <a:gd name="T103" fmla="*/ 562 h 4507"/>
                <a:gd name="T104" fmla="*/ 3563 w 4137"/>
                <a:gd name="T105" fmla="*/ 356 h 4507"/>
                <a:gd name="T106" fmla="*/ 3531 w 4137"/>
                <a:gd name="T107" fmla="*/ 86 h 450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137"/>
                <a:gd name="T163" fmla="*/ 0 h 4507"/>
                <a:gd name="T164" fmla="*/ 4137 w 4137"/>
                <a:gd name="T165" fmla="*/ 4507 h 450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137" h="4507">
                  <a:moveTo>
                    <a:pt x="4093" y="0"/>
                  </a:moveTo>
                  <a:lnTo>
                    <a:pt x="4103" y="97"/>
                  </a:lnTo>
                  <a:lnTo>
                    <a:pt x="4125" y="216"/>
                  </a:lnTo>
                  <a:lnTo>
                    <a:pt x="4137" y="314"/>
                  </a:lnTo>
                  <a:lnTo>
                    <a:pt x="4137" y="335"/>
                  </a:lnTo>
                  <a:lnTo>
                    <a:pt x="4137" y="443"/>
                  </a:lnTo>
                  <a:lnTo>
                    <a:pt x="4137" y="562"/>
                  </a:lnTo>
                  <a:lnTo>
                    <a:pt x="4137" y="670"/>
                  </a:lnTo>
                  <a:lnTo>
                    <a:pt x="4137" y="735"/>
                  </a:lnTo>
                  <a:lnTo>
                    <a:pt x="4125" y="778"/>
                  </a:lnTo>
                  <a:lnTo>
                    <a:pt x="4115" y="886"/>
                  </a:lnTo>
                  <a:lnTo>
                    <a:pt x="4103" y="994"/>
                  </a:lnTo>
                  <a:lnTo>
                    <a:pt x="4082" y="1102"/>
                  </a:lnTo>
                  <a:lnTo>
                    <a:pt x="4071" y="1146"/>
                  </a:lnTo>
                  <a:lnTo>
                    <a:pt x="4061" y="1210"/>
                  </a:lnTo>
                  <a:lnTo>
                    <a:pt x="4028" y="1318"/>
                  </a:lnTo>
                  <a:lnTo>
                    <a:pt x="3996" y="1416"/>
                  </a:lnTo>
                  <a:lnTo>
                    <a:pt x="3963" y="1513"/>
                  </a:lnTo>
                  <a:lnTo>
                    <a:pt x="3952" y="1545"/>
                  </a:lnTo>
                  <a:lnTo>
                    <a:pt x="3931" y="1621"/>
                  </a:lnTo>
                  <a:lnTo>
                    <a:pt x="3888" y="1719"/>
                  </a:lnTo>
                  <a:lnTo>
                    <a:pt x="3844" y="1816"/>
                  </a:lnTo>
                  <a:lnTo>
                    <a:pt x="3790" y="1902"/>
                  </a:lnTo>
                  <a:lnTo>
                    <a:pt x="3780" y="1924"/>
                  </a:lnTo>
                  <a:lnTo>
                    <a:pt x="3748" y="2000"/>
                  </a:lnTo>
                  <a:lnTo>
                    <a:pt x="3693" y="2086"/>
                  </a:lnTo>
                  <a:lnTo>
                    <a:pt x="3639" y="2172"/>
                  </a:lnTo>
                  <a:lnTo>
                    <a:pt x="3585" y="2259"/>
                  </a:lnTo>
                  <a:lnTo>
                    <a:pt x="3575" y="2270"/>
                  </a:lnTo>
                  <a:lnTo>
                    <a:pt x="3521" y="2345"/>
                  </a:lnTo>
                  <a:lnTo>
                    <a:pt x="3455" y="2432"/>
                  </a:lnTo>
                  <a:lnTo>
                    <a:pt x="3391" y="2519"/>
                  </a:lnTo>
                  <a:lnTo>
                    <a:pt x="3326" y="2594"/>
                  </a:lnTo>
                  <a:lnTo>
                    <a:pt x="3250" y="2670"/>
                  </a:lnTo>
                  <a:lnTo>
                    <a:pt x="3186" y="2745"/>
                  </a:lnTo>
                  <a:lnTo>
                    <a:pt x="3110" y="2821"/>
                  </a:lnTo>
                  <a:lnTo>
                    <a:pt x="3045" y="2886"/>
                  </a:lnTo>
                  <a:lnTo>
                    <a:pt x="3034" y="2896"/>
                  </a:lnTo>
                  <a:lnTo>
                    <a:pt x="2959" y="2972"/>
                  </a:lnTo>
                  <a:lnTo>
                    <a:pt x="2873" y="3038"/>
                  </a:lnTo>
                  <a:lnTo>
                    <a:pt x="2797" y="3102"/>
                  </a:lnTo>
                  <a:lnTo>
                    <a:pt x="2754" y="3146"/>
                  </a:lnTo>
                  <a:lnTo>
                    <a:pt x="2711" y="3167"/>
                  </a:lnTo>
                  <a:lnTo>
                    <a:pt x="2635" y="3232"/>
                  </a:lnTo>
                  <a:lnTo>
                    <a:pt x="2548" y="3297"/>
                  </a:lnTo>
                  <a:lnTo>
                    <a:pt x="2462" y="3361"/>
                  </a:lnTo>
                  <a:lnTo>
                    <a:pt x="2440" y="3383"/>
                  </a:lnTo>
                  <a:lnTo>
                    <a:pt x="2376" y="3427"/>
                  </a:lnTo>
                  <a:lnTo>
                    <a:pt x="2289" y="3481"/>
                  </a:lnTo>
                  <a:lnTo>
                    <a:pt x="2203" y="3535"/>
                  </a:lnTo>
                  <a:lnTo>
                    <a:pt x="2117" y="3589"/>
                  </a:lnTo>
                  <a:lnTo>
                    <a:pt x="2106" y="3599"/>
                  </a:lnTo>
                  <a:lnTo>
                    <a:pt x="2019" y="3653"/>
                  </a:lnTo>
                  <a:lnTo>
                    <a:pt x="1933" y="3697"/>
                  </a:lnTo>
                  <a:lnTo>
                    <a:pt x="1836" y="3751"/>
                  </a:lnTo>
                  <a:lnTo>
                    <a:pt x="1771" y="3783"/>
                  </a:lnTo>
                  <a:lnTo>
                    <a:pt x="1749" y="3804"/>
                  </a:lnTo>
                  <a:lnTo>
                    <a:pt x="1652" y="3848"/>
                  </a:lnTo>
                  <a:lnTo>
                    <a:pt x="1565" y="3892"/>
                  </a:lnTo>
                  <a:lnTo>
                    <a:pt x="1469" y="3946"/>
                  </a:lnTo>
                  <a:lnTo>
                    <a:pt x="1425" y="3956"/>
                  </a:lnTo>
                  <a:lnTo>
                    <a:pt x="1382" y="3988"/>
                  </a:lnTo>
                  <a:lnTo>
                    <a:pt x="1285" y="4032"/>
                  </a:lnTo>
                  <a:lnTo>
                    <a:pt x="1188" y="4075"/>
                  </a:lnTo>
                  <a:lnTo>
                    <a:pt x="1101" y="4107"/>
                  </a:lnTo>
                  <a:lnTo>
                    <a:pt x="1080" y="4118"/>
                  </a:lnTo>
                  <a:lnTo>
                    <a:pt x="1004" y="4151"/>
                  </a:lnTo>
                  <a:lnTo>
                    <a:pt x="917" y="4194"/>
                  </a:lnTo>
                  <a:lnTo>
                    <a:pt x="821" y="4227"/>
                  </a:lnTo>
                  <a:lnTo>
                    <a:pt x="723" y="4259"/>
                  </a:lnTo>
                  <a:lnTo>
                    <a:pt x="637" y="4302"/>
                  </a:lnTo>
                  <a:lnTo>
                    <a:pt x="540" y="4335"/>
                  </a:lnTo>
                  <a:lnTo>
                    <a:pt x="453" y="4367"/>
                  </a:lnTo>
                  <a:lnTo>
                    <a:pt x="367" y="4389"/>
                  </a:lnTo>
                  <a:lnTo>
                    <a:pt x="356" y="4389"/>
                  </a:lnTo>
                  <a:lnTo>
                    <a:pt x="269" y="4421"/>
                  </a:lnTo>
                  <a:lnTo>
                    <a:pt x="173" y="4453"/>
                  </a:lnTo>
                  <a:lnTo>
                    <a:pt x="86" y="4475"/>
                  </a:lnTo>
                  <a:lnTo>
                    <a:pt x="0" y="4497"/>
                  </a:lnTo>
                  <a:lnTo>
                    <a:pt x="0" y="4507"/>
                  </a:lnTo>
                  <a:lnTo>
                    <a:pt x="86" y="4475"/>
                  </a:lnTo>
                  <a:lnTo>
                    <a:pt x="173" y="4453"/>
                  </a:lnTo>
                  <a:lnTo>
                    <a:pt x="269" y="4421"/>
                  </a:lnTo>
                  <a:lnTo>
                    <a:pt x="356" y="4389"/>
                  </a:lnTo>
                  <a:lnTo>
                    <a:pt x="367" y="4389"/>
                  </a:lnTo>
                  <a:lnTo>
                    <a:pt x="442" y="4357"/>
                  </a:lnTo>
                  <a:lnTo>
                    <a:pt x="540" y="4323"/>
                  </a:lnTo>
                  <a:lnTo>
                    <a:pt x="626" y="4281"/>
                  </a:lnTo>
                  <a:lnTo>
                    <a:pt x="712" y="4248"/>
                  </a:lnTo>
                  <a:lnTo>
                    <a:pt x="723" y="4248"/>
                  </a:lnTo>
                  <a:lnTo>
                    <a:pt x="810" y="4205"/>
                  </a:lnTo>
                  <a:lnTo>
                    <a:pt x="897" y="4161"/>
                  </a:lnTo>
                  <a:lnTo>
                    <a:pt x="983" y="4118"/>
                  </a:lnTo>
                  <a:lnTo>
                    <a:pt x="1058" y="4075"/>
                  </a:lnTo>
                  <a:lnTo>
                    <a:pt x="1080" y="4064"/>
                  </a:lnTo>
                  <a:lnTo>
                    <a:pt x="1166" y="4021"/>
                  </a:lnTo>
                  <a:lnTo>
                    <a:pt x="1252" y="3967"/>
                  </a:lnTo>
                  <a:lnTo>
                    <a:pt x="1339" y="3912"/>
                  </a:lnTo>
                  <a:lnTo>
                    <a:pt x="1393" y="3892"/>
                  </a:lnTo>
                  <a:lnTo>
                    <a:pt x="1425" y="3870"/>
                  </a:lnTo>
                  <a:lnTo>
                    <a:pt x="1511" y="3804"/>
                  </a:lnTo>
                  <a:lnTo>
                    <a:pt x="1599" y="3751"/>
                  </a:lnTo>
                  <a:lnTo>
                    <a:pt x="1685" y="3697"/>
                  </a:lnTo>
                  <a:lnTo>
                    <a:pt x="1706" y="3675"/>
                  </a:lnTo>
                  <a:lnTo>
                    <a:pt x="1771" y="3643"/>
                  </a:lnTo>
                  <a:lnTo>
                    <a:pt x="1846" y="3578"/>
                  </a:lnTo>
                  <a:lnTo>
                    <a:pt x="1933" y="3513"/>
                  </a:lnTo>
                  <a:lnTo>
                    <a:pt x="2008" y="3449"/>
                  </a:lnTo>
                  <a:lnTo>
                    <a:pt x="2084" y="3383"/>
                  </a:lnTo>
                  <a:lnTo>
                    <a:pt x="2171" y="3319"/>
                  </a:lnTo>
                  <a:lnTo>
                    <a:pt x="2247" y="3253"/>
                  </a:lnTo>
                  <a:lnTo>
                    <a:pt x="2289" y="3199"/>
                  </a:lnTo>
                  <a:lnTo>
                    <a:pt x="2311" y="3178"/>
                  </a:lnTo>
                  <a:lnTo>
                    <a:pt x="2386" y="3113"/>
                  </a:lnTo>
                  <a:lnTo>
                    <a:pt x="2462" y="3038"/>
                  </a:lnTo>
                  <a:lnTo>
                    <a:pt x="2526" y="2972"/>
                  </a:lnTo>
                  <a:lnTo>
                    <a:pt x="2560" y="2940"/>
                  </a:lnTo>
                  <a:lnTo>
                    <a:pt x="2592" y="2896"/>
                  </a:lnTo>
                  <a:lnTo>
                    <a:pt x="2656" y="2821"/>
                  </a:lnTo>
                  <a:lnTo>
                    <a:pt x="2721" y="2745"/>
                  </a:lnTo>
                  <a:lnTo>
                    <a:pt x="2786" y="2670"/>
                  </a:lnTo>
                  <a:lnTo>
                    <a:pt x="2797" y="2648"/>
                  </a:lnTo>
                  <a:lnTo>
                    <a:pt x="2841" y="2594"/>
                  </a:lnTo>
                  <a:lnTo>
                    <a:pt x="2905" y="2519"/>
                  </a:lnTo>
                  <a:lnTo>
                    <a:pt x="2959" y="2432"/>
                  </a:lnTo>
                  <a:lnTo>
                    <a:pt x="3013" y="2356"/>
                  </a:lnTo>
                  <a:lnTo>
                    <a:pt x="3067" y="2281"/>
                  </a:lnTo>
                  <a:lnTo>
                    <a:pt x="3110" y="2194"/>
                  </a:lnTo>
                  <a:lnTo>
                    <a:pt x="3164" y="2118"/>
                  </a:lnTo>
                  <a:lnTo>
                    <a:pt x="3196" y="2042"/>
                  </a:lnTo>
                  <a:lnTo>
                    <a:pt x="3208" y="2032"/>
                  </a:lnTo>
                  <a:lnTo>
                    <a:pt x="3240" y="1946"/>
                  </a:lnTo>
                  <a:lnTo>
                    <a:pt x="3283" y="1870"/>
                  </a:lnTo>
                  <a:lnTo>
                    <a:pt x="3326" y="1783"/>
                  </a:lnTo>
                  <a:lnTo>
                    <a:pt x="3348" y="1719"/>
                  </a:lnTo>
                  <a:lnTo>
                    <a:pt x="3359" y="1697"/>
                  </a:lnTo>
                  <a:lnTo>
                    <a:pt x="3391" y="1611"/>
                  </a:lnTo>
                  <a:lnTo>
                    <a:pt x="3423" y="1535"/>
                  </a:lnTo>
                  <a:lnTo>
                    <a:pt x="3445" y="1448"/>
                  </a:lnTo>
                  <a:lnTo>
                    <a:pt x="3467" y="1383"/>
                  </a:lnTo>
                  <a:lnTo>
                    <a:pt x="3477" y="1362"/>
                  </a:lnTo>
                  <a:lnTo>
                    <a:pt x="3499" y="1276"/>
                  </a:lnTo>
                  <a:lnTo>
                    <a:pt x="3509" y="1188"/>
                  </a:lnTo>
                  <a:lnTo>
                    <a:pt x="3531" y="1092"/>
                  </a:lnTo>
                  <a:lnTo>
                    <a:pt x="3543" y="1038"/>
                  </a:lnTo>
                  <a:lnTo>
                    <a:pt x="3543" y="1005"/>
                  </a:lnTo>
                  <a:lnTo>
                    <a:pt x="3553" y="919"/>
                  </a:lnTo>
                  <a:lnTo>
                    <a:pt x="3563" y="832"/>
                  </a:lnTo>
                  <a:lnTo>
                    <a:pt x="3575" y="735"/>
                  </a:lnTo>
                  <a:lnTo>
                    <a:pt x="3575" y="703"/>
                  </a:lnTo>
                  <a:lnTo>
                    <a:pt x="3575" y="649"/>
                  </a:lnTo>
                  <a:lnTo>
                    <a:pt x="3575" y="562"/>
                  </a:lnTo>
                  <a:lnTo>
                    <a:pt x="3575" y="465"/>
                  </a:lnTo>
                  <a:lnTo>
                    <a:pt x="3575" y="368"/>
                  </a:lnTo>
                  <a:lnTo>
                    <a:pt x="3563" y="356"/>
                  </a:lnTo>
                  <a:lnTo>
                    <a:pt x="3563" y="280"/>
                  </a:lnTo>
                  <a:lnTo>
                    <a:pt x="3553" y="184"/>
                  </a:lnTo>
                  <a:lnTo>
                    <a:pt x="3531" y="86"/>
                  </a:lnTo>
                </a:path>
              </a:pathLst>
            </a:custGeom>
            <a:solidFill>
              <a:schemeClr val="bg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419" name="Freeform 123"/>
            <p:cNvSpPr>
              <a:spLocks/>
            </p:cNvSpPr>
            <p:nvPr/>
          </p:nvSpPr>
          <p:spPr bwMode="auto">
            <a:xfrm>
              <a:off x="1837" y="3889"/>
              <a:ext cx="52" cy="51"/>
            </a:xfrm>
            <a:custGeom>
              <a:avLst/>
              <a:gdLst>
                <a:gd name="T0" fmla="*/ 940 w 940"/>
                <a:gd name="T1" fmla="*/ 886 h 930"/>
                <a:gd name="T2" fmla="*/ 940 w 940"/>
                <a:gd name="T3" fmla="*/ 811 h 930"/>
                <a:gd name="T4" fmla="*/ 929 w 940"/>
                <a:gd name="T5" fmla="*/ 757 h 930"/>
                <a:gd name="T6" fmla="*/ 908 w 940"/>
                <a:gd name="T7" fmla="*/ 703 h 930"/>
                <a:gd name="T8" fmla="*/ 875 w 940"/>
                <a:gd name="T9" fmla="*/ 649 h 930"/>
                <a:gd name="T10" fmla="*/ 842 w 940"/>
                <a:gd name="T11" fmla="*/ 595 h 930"/>
                <a:gd name="T12" fmla="*/ 810 w 940"/>
                <a:gd name="T13" fmla="*/ 551 h 930"/>
                <a:gd name="T14" fmla="*/ 768 w 940"/>
                <a:gd name="T15" fmla="*/ 509 h 930"/>
                <a:gd name="T16" fmla="*/ 734 w 940"/>
                <a:gd name="T17" fmla="*/ 475 h 930"/>
                <a:gd name="T18" fmla="*/ 681 w 940"/>
                <a:gd name="T19" fmla="*/ 433 h 930"/>
                <a:gd name="T20" fmla="*/ 616 w 940"/>
                <a:gd name="T21" fmla="*/ 400 h 930"/>
                <a:gd name="T22" fmla="*/ 583 w 940"/>
                <a:gd name="T23" fmla="*/ 368 h 930"/>
                <a:gd name="T24" fmla="*/ 519 w 940"/>
                <a:gd name="T25" fmla="*/ 346 h 930"/>
                <a:gd name="T26" fmla="*/ 453 w 940"/>
                <a:gd name="T27" fmla="*/ 314 h 930"/>
                <a:gd name="T28" fmla="*/ 421 w 940"/>
                <a:gd name="T29" fmla="*/ 303 h 930"/>
                <a:gd name="T30" fmla="*/ 357 w 940"/>
                <a:gd name="T31" fmla="*/ 281 h 930"/>
                <a:gd name="T32" fmla="*/ 292 w 940"/>
                <a:gd name="T33" fmla="*/ 270 h 930"/>
                <a:gd name="T34" fmla="*/ 260 w 940"/>
                <a:gd name="T35" fmla="*/ 260 h 930"/>
                <a:gd name="T36" fmla="*/ 206 w 940"/>
                <a:gd name="T37" fmla="*/ 249 h 930"/>
                <a:gd name="T38" fmla="*/ 152 w 940"/>
                <a:gd name="T39" fmla="*/ 249 h 930"/>
                <a:gd name="T40" fmla="*/ 108 w 940"/>
                <a:gd name="T41" fmla="*/ 249 h 930"/>
                <a:gd name="T42" fmla="*/ 76 w 940"/>
                <a:gd name="T43" fmla="*/ 249 h 930"/>
                <a:gd name="T44" fmla="*/ 44 w 940"/>
                <a:gd name="T45" fmla="*/ 249 h 930"/>
                <a:gd name="T46" fmla="*/ 33 w 940"/>
                <a:gd name="T47" fmla="*/ 260 h 930"/>
                <a:gd name="T48" fmla="*/ 0 w 940"/>
                <a:gd name="T49" fmla="*/ 0 h 930"/>
                <a:gd name="T50" fmla="*/ 33 w 940"/>
                <a:gd name="T51" fmla="*/ 0 h 930"/>
                <a:gd name="T52" fmla="*/ 86 w 940"/>
                <a:gd name="T53" fmla="*/ 11 h 930"/>
                <a:gd name="T54" fmla="*/ 140 w 940"/>
                <a:gd name="T55" fmla="*/ 22 h 930"/>
                <a:gd name="T56" fmla="*/ 184 w 940"/>
                <a:gd name="T57" fmla="*/ 32 h 930"/>
                <a:gd name="T58" fmla="*/ 238 w 940"/>
                <a:gd name="T59" fmla="*/ 54 h 930"/>
                <a:gd name="T60" fmla="*/ 292 w 940"/>
                <a:gd name="T61" fmla="*/ 86 h 930"/>
                <a:gd name="T62" fmla="*/ 335 w 940"/>
                <a:gd name="T63" fmla="*/ 108 h 930"/>
                <a:gd name="T64" fmla="*/ 400 w 940"/>
                <a:gd name="T65" fmla="*/ 140 h 930"/>
                <a:gd name="T66" fmla="*/ 453 w 940"/>
                <a:gd name="T67" fmla="*/ 173 h 930"/>
                <a:gd name="T68" fmla="*/ 497 w 940"/>
                <a:gd name="T69" fmla="*/ 195 h 930"/>
                <a:gd name="T70" fmla="*/ 551 w 940"/>
                <a:gd name="T71" fmla="*/ 238 h 930"/>
                <a:gd name="T72" fmla="*/ 605 w 940"/>
                <a:gd name="T73" fmla="*/ 292 h 930"/>
                <a:gd name="T74" fmla="*/ 648 w 940"/>
                <a:gd name="T75" fmla="*/ 325 h 930"/>
                <a:gd name="T76" fmla="*/ 702 w 940"/>
                <a:gd name="T77" fmla="*/ 368 h 930"/>
                <a:gd name="T78" fmla="*/ 746 w 940"/>
                <a:gd name="T79" fmla="*/ 421 h 930"/>
                <a:gd name="T80" fmla="*/ 778 w 940"/>
                <a:gd name="T81" fmla="*/ 455 h 930"/>
                <a:gd name="T82" fmla="*/ 822 w 940"/>
                <a:gd name="T83" fmla="*/ 519 h 930"/>
                <a:gd name="T84" fmla="*/ 864 w 940"/>
                <a:gd name="T85" fmla="*/ 573 h 930"/>
                <a:gd name="T86" fmla="*/ 875 w 940"/>
                <a:gd name="T87" fmla="*/ 617 h 930"/>
                <a:gd name="T88" fmla="*/ 908 w 940"/>
                <a:gd name="T89" fmla="*/ 681 h 930"/>
                <a:gd name="T90" fmla="*/ 929 w 940"/>
                <a:gd name="T91" fmla="*/ 746 h 930"/>
                <a:gd name="T92" fmla="*/ 940 w 940"/>
                <a:gd name="T93" fmla="*/ 789 h 930"/>
                <a:gd name="T94" fmla="*/ 940 w 940"/>
                <a:gd name="T95" fmla="*/ 865 h 930"/>
                <a:gd name="T96" fmla="*/ 940 w 940"/>
                <a:gd name="T97" fmla="*/ 930 h 9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40"/>
                <a:gd name="T148" fmla="*/ 0 h 930"/>
                <a:gd name="T149" fmla="*/ 940 w 940"/>
                <a:gd name="T150" fmla="*/ 930 h 9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40" h="930">
                  <a:moveTo>
                    <a:pt x="940" y="930"/>
                  </a:moveTo>
                  <a:lnTo>
                    <a:pt x="940" y="908"/>
                  </a:lnTo>
                  <a:lnTo>
                    <a:pt x="940" y="886"/>
                  </a:lnTo>
                  <a:lnTo>
                    <a:pt x="940" y="865"/>
                  </a:lnTo>
                  <a:lnTo>
                    <a:pt x="940" y="832"/>
                  </a:lnTo>
                  <a:lnTo>
                    <a:pt x="940" y="811"/>
                  </a:lnTo>
                  <a:lnTo>
                    <a:pt x="929" y="789"/>
                  </a:lnTo>
                  <a:lnTo>
                    <a:pt x="929" y="768"/>
                  </a:lnTo>
                  <a:lnTo>
                    <a:pt x="929" y="757"/>
                  </a:lnTo>
                  <a:lnTo>
                    <a:pt x="918" y="746"/>
                  </a:lnTo>
                  <a:lnTo>
                    <a:pt x="918" y="724"/>
                  </a:lnTo>
                  <a:lnTo>
                    <a:pt x="908" y="703"/>
                  </a:lnTo>
                  <a:lnTo>
                    <a:pt x="897" y="681"/>
                  </a:lnTo>
                  <a:lnTo>
                    <a:pt x="886" y="659"/>
                  </a:lnTo>
                  <a:lnTo>
                    <a:pt x="875" y="649"/>
                  </a:lnTo>
                  <a:lnTo>
                    <a:pt x="864" y="627"/>
                  </a:lnTo>
                  <a:lnTo>
                    <a:pt x="854" y="605"/>
                  </a:lnTo>
                  <a:lnTo>
                    <a:pt x="842" y="595"/>
                  </a:lnTo>
                  <a:lnTo>
                    <a:pt x="842" y="584"/>
                  </a:lnTo>
                  <a:lnTo>
                    <a:pt x="822" y="573"/>
                  </a:lnTo>
                  <a:lnTo>
                    <a:pt x="810" y="551"/>
                  </a:lnTo>
                  <a:lnTo>
                    <a:pt x="800" y="541"/>
                  </a:lnTo>
                  <a:lnTo>
                    <a:pt x="778" y="519"/>
                  </a:lnTo>
                  <a:lnTo>
                    <a:pt x="768" y="509"/>
                  </a:lnTo>
                  <a:lnTo>
                    <a:pt x="746" y="487"/>
                  </a:lnTo>
                  <a:lnTo>
                    <a:pt x="734" y="475"/>
                  </a:lnTo>
                  <a:lnTo>
                    <a:pt x="713" y="455"/>
                  </a:lnTo>
                  <a:lnTo>
                    <a:pt x="692" y="443"/>
                  </a:lnTo>
                  <a:lnTo>
                    <a:pt x="681" y="433"/>
                  </a:lnTo>
                  <a:lnTo>
                    <a:pt x="659" y="421"/>
                  </a:lnTo>
                  <a:lnTo>
                    <a:pt x="638" y="411"/>
                  </a:lnTo>
                  <a:lnTo>
                    <a:pt x="616" y="400"/>
                  </a:lnTo>
                  <a:lnTo>
                    <a:pt x="605" y="379"/>
                  </a:lnTo>
                  <a:lnTo>
                    <a:pt x="583" y="379"/>
                  </a:lnTo>
                  <a:lnTo>
                    <a:pt x="583" y="368"/>
                  </a:lnTo>
                  <a:lnTo>
                    <a:pt x="562" y="368"/>
                  </a:lnTo>
                  <a:lnTo>
                    <a:pt x="541" y="357"/>
                  </a:lnTo>
                  <a:lnTo>
                    <a:pt x="519" y="346"/>
                  </a:lnTo>
                  <a:lnTo>
                    <a:pt x="497" y="335"/>
                  </a:lnTo>
                  <a:lnTo>
                    <a:pt x="475" y="325"/>
                  </a:lnTo>
                  <a:lnTo>
                    <a:pt x="453" y="314"/>
                  </a:lnTo>
                  <a:lnTo>
                    <a:pt x="433" y="314"/>
                  </a:lnTo>
                  <a:lnTo>
                    <a:pt x="433" y="303"/>
                  </a:lnTo>
                  <a:lnTo>
                    <a:pt x="421" y="303"/>
                  </a:lnTo>
                  <a:lnTo>
                    <a:pt x="400" y="292"/>
                  </a:lnTo>
                  <a:lnTo>
                    <a:pt x="379" y="292"/>
                  </a:lnTo>
                  <a:lnTo>
                    <a:pt x="357" y="281"/>
                  </a:lnTo>
                  <a:lnTo>
                    <a:pt x="335" y="281"/>
                  </a:lnTo>
                  <a:lnTo>
                    <a:pt x="313" y="270"/>
                  </a:lnTo>
                  <a:lnTo>
                    <a:pt x="292" y="270"/>
                  </a:lnTo>
                  <a:lnTo>
                    <a:pt x="281" y="270"/>
                  </a:lnTo>
                  <a:lnTo>
                    <a:pt x="260" y="260"/>
                  </a:lnTo>
                  <a:lnTo>
                    <a:pt x="238" y="260"/>
                  </a:lnTo>
                  <a:lnTo>
                    <a:pt x="216" y="260"/>
                  </a:lnTo>
                  <a:lnTo>
                    <a:pt x="206" y="249"/>
                  </a:lnTo>
                  <a:lnTo>
                    <a:pt x="184" y="249"/>
                  </a:lnTo>
                  <a:lnTo>
                    <a:pt x="174" y="249"/>
                  </a:lnTo>
                  <a:lnTo>
                    <a:pt x="152" y="249"/>
                  </a:lnTo>
                  <a:lnTo>
                    <a:pt x="140" y="249"/>
                  </a:lnTo>
                  <a:lnTo>
                    <a:pt x="120" y="249"/>
                  </a:lnTo>
                  <a:lnTo>
                    <a:pt x="108" y="249"/>
                  </a:lnTo>
                  <a:lnTo>
                    <a:pt x="98" y="249"/>
                  </a:lnTo>
                  <a:lnTo>
                    <a:pt x="76" y="249"/>
                  </a:lnTo>
                  <a:lnTo>
                    <a:pt x="65" y="249"/>
                  </a:lnTo>
                  <a:lnTo>
                    <a:pt x="54" y="249"/>
                  </a:lnTo>
                  <a:lnTo>
                    <a:pt x="44" y="249"/>
                  </a:lnTo>
                  <a:lnTo>
                    <a:pt x="33" y="260"/>
                  </a:lnTo>
                  <a:lnTo>
                    <a:pt x="11" y="13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54" y="0"/>
                  </a:lnTo>
                  <a:lnTo>
                    <a:pt x="76" y="11"/>
                  </a:lnTo>
                  <a:lnTo>
                    <a:pt x="86" y="11"/>
                  </a:lnTo>
                  <a:lnTo>
                    <a:pt x="108" y="11"/>
                  </a:lnTo>
                  <a:lnTo>
                    <a:pt x="130" y="22"/>
                  </a:lnTo>
                  <a:lnTo>
                    <a:pt x="140" y="22"/>
                  </a:lnTo>
                  <a:lnTo>
                    <a:pt x="162" y="32"/>
                  </a:lnTo>
                  <a:lnTo>
                    <a:pt x="184" y="32"/>
                  </a:lnTo>
                  <a:lnTo>
                    <a:pt x="194" y="44"/>
                  </a:lnTo>
                  <a:lnTo>
                    <a:pt x="216" y="54"/>
                  </a:lnTo>
                  <a:lnTo>
                    <a:pt x="238" y="54"/>
                  </a:lnTo>
                  <a:lnTo>
                    <a:pt x="260" y="66"/>
                  </a:lnTo>
                  <a:lnTo>
                    <a:pt x="281" y="76"/>
                  </a:lnTo>
                  <a:lnTo>
                    <a:pt x="292" y="86"/>
                  </a:lnTo>
                  <a:lnTo>
                    <a:pt x="313" y="98"/>
                  </a:lnTo>
                  <a:lnTo>
                    <a:pt x="324" y="98"/>
                  </a:lnTo>
                  <a:lnTo>
                    <a:pt x="335" y="108"/>
                  </a:lnTo>
                  <a:lnTo>
                    <a:pt x="357" y="119"/>
                  </a:lnTo>
                  <a:lnTo>
                    <a:pt x="379" y="119"/>
                  </a:lnTo>
                  <a:lnTo>
                    <a:pt x="400" y="140"/>
                  </a:lnTo>
                  <a:lnTo>
                    <a:pt x="411" y="152"/>
                  </a:lnTo>
                  <a:lnTo>
                    <a:pt x="433" y="162"/>
                  </a:lnTo>
                  <a:lnTo>
                    <a:pt x="453" y="173"/>
                  </a:lnTo>
                  <a:lnTo>
                    <a:pt x="475" y="184"/>
                  </a:lnTo>
                  <a:lnTo>
                    <a:pt x="487" y="195"/>
                  </a:lnTo>
                  <a:lnTo>
                    <a:pt x="497" y="195"/>
                  </a:lnTo>
                  <a:lnTo>
                    <a:pt x="519" y="216"/>
                  </a:lnTo>
                  <a:lnTo>
                    <a:pt x="529" y="227"/>
                  </a:lnTo>
                  <a:lnTo>
                    <a:pt x="551" y="238"/>
                  </a:lnTo>
                  <a:lnTo>
                    <a:pt x="573" y="260"/>
                  </a:lnTo>
                  <a:lnTo>
                    <a:pt x="594" y="270"/>
                  </a:lnTo>
                  <a:lnTo>
                    <a:pt x="605" y="292"/>
                  </a:lnTo>
                  <a:lnTo>
                    <a:pt x="627" y="303"/>
                  </a:lnTo>
                  <a:lnTo>
                    <a:pt x="638" y="303"/>
                  </a:lnTo>
                  <a:lnTo>
                    <a:pt x="648" y="325"/>
                  </a:lnTo>
                  <a:lnTo>
                    <a:pt x="670" y="335"/>
                  </a:lnTo>
                  <a:lnTo>
                    <a:pt x="681" y="357"/>
                  </a:lnTo>
                  <a:lnTo>
                    <a:pt x="702" y="368"/>
                  </a:lnTo>
                  <a:lnTo>
                    <a:pt x="713" y="389"/>
                  </a:lnTo>
                  <a:lnTo>
                    <a:pt x="734" y="400"/>
                  </a:lnTo>
                  <a:lnTo>
                    <a:pt x="746" y="421"/>
                  </a:lnTo>
                  <a:lnTo>
                    <a:pt x="768" y="443"/>
                  </a:lnTo>
                  <a:lnTo>
                    <a:pt x="778" y="455"/>
                  </a:lnTo>
                  <a:lnTo>
                    <a:pt x="800" y="475"/>
                  </a:lnTo>
                  <a:lnTo>
                    <a:pt x="810" y="497"/>
                  </a:lnTo>
                  <a:lnTo>
                    <a:pt x="822" y="519"/>
                  </a:lnTo>
                  <a:lnTo>
                    <a:pt x="832" y="529"/>
                  </a:lnTo>
                  <a:lnTo>
                    <a:pt x="842" y="551"/>
                  </a:lnTo>
                  <a:lnTo>
                    <a:pt x="864" y="573"/>
                  </a:lnTo>
                  <a:lnTo>
                    <a:pt x="864" y="584"/>
                  </a:lnTo>
                  <a:lnTo>
                    <a:pt x="875" y="595"/>
                  </a:lnTo>
                  <a:lnTo>
                    <a:pt x="875" y="617"/>
                  </a:lnTo>
                  <a:lnTo>
                    <a:pt x="886" y="638"/>
                  </a:lnTo>
                  <a:lnTo>
                    <a:pt x="897" y="659"/>
                  </a:lnTo>
                  <a:lnTo>
                    <a:pt x="908" y="681"/>
                  </a:lnTo>
                  <a:lnTo>
                    <a:pt x="918" y="703"/>
                  </a:lnTo>
                  <a:lnTo>
                    <a:pt x="918" y="724"/>
                  </a:lnTo>
                  <a:lnTo>
                    <a:pt x="929" y="746"/>
                  </a:lnTo>
                  <a:lnTo>
                    <a:pt x="929" y="757"/>
                  </a:lnTo>
                  <a:lnTo>
                    <a:pt x="929" y="768"/>
                  </a:lnTo>
                  <a:lnTo>
                    <a:pt x="940" y="789"/>
                  </a:lnTo>
                  <a:lnTo>
                    <a:pt x="940" y="811"/>
                  </a:lnTo>
                  <a:lnTo>
                    <a:pt x="940" y="832"/>
                  </a:lnTo>
                  <a:lnTo>
                    <a:pt x="940" y="865"/>
                  </a:lnTo>
                  <a:lnTo>
                    <a:pt x="940" y="886"/>
                  </a:lnTo>
                  <a:lnTo>
                    <a:pt x="940" y="908"/>
                  </a:lnTo>
                  <a:lnTo>
                    <a:pt x="940" y="93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420" name="Freeform 124"/>
            <p:cNvSpPr>
              <a:spLocks/>
            </p:cNvSpPr>
            <p:nvPr/>
          </p:nvSpPr>
          <p:spPr bwMode="auto">
            <a:xfrm>
              <a:off x="1838" y="3903"/>
              <a:ext cx="51" cy="37"/>
            </a:xfrm>
            <a:custGeom>
              <a:avLst/>
              <a:gdLst>
                <a:gd name="T0" fmla="*/ 907 w 907"/>
                <a:gd name="T1" fmla="*/ 659 h 681"/>
                <a:gd name="T2" fmla="*/ 907 w 907"/>
                <a:gd name="T3" fmla="*/ 616 h 681"/>
                <a:gd name="T4" fmla="*/ 907 w 907"/>
                <a:gd name="T5" fmla="*/ 562 h 681"/>
                <a:gd name="T6" fmla="*/ 896 w 907"/>
                <a:gd name="T7" fmla="*/ 519 h 681"/>
                <a:gd name="T8" fmla="*/ 885 w 907"/>
                <a:gd name="T9" fmla="*/ 497 h 681"/>
                <a:gd name="T10" fmla="*/ 875 w 907"/>
                <a:gd name="T11" fmla="*/ 454 h 681"/>
                <a:gd name="T12" fmla="*/ 853 w 907"/>
                <a:gd name="T13" fmla="*/ 410 h 681"/>
                <a:gd name="T14" fmla="*/ 831 w 907"/>
                <a:gd name="T15" fmla="*/ 378 h 681"/>
                <a:gd name="T16" fmla="*/ 809 w 907"/>
                <a:gd name="T17" fmla="*/ 346 h 681"/>
                <a:gd name="T18" fmla="*/ 789 w 907"/>
                <a:gd name="T19" fmla="*/ 324 h 681"/>
                <a:gd name="T20" fmla="*/ 767 w 907"/>
                <a:gd name="T21" fmla="*/ 292 h 681"/>
                <a:gd name="T22" fmla="*/ 735 w 907"/>
                <a:gd name="T23" fmla="*/ 260 h 681"/>
                <a:gd name="T24" fmla="*/ 701 w 907"/>
                <a:gd name="T25" fmla="*/ 226 h 681"/>
                <a:gd name="T26" fmla="*/ 680 w 907"/>
                <a:gd name="T27" fmla="*/ 206 h 681"/>
                <a:gd name="T28" fmla="*/ 648 w 907"/>
                <a:gd name="T29" fmla="*/ 184 h 681"/>
                <a:gd name="T30" fmla="*/ 605 w 907"/>
                <a:gd name="T31" fmla="*/ 162 h 681"/>
                <a:gd name="T32" fmla="*/ 572 w 907"/>
                <a:gd name="T33" fmla="*/ 130 h 681"/>
                <a:gd name="T34" fmla="*/ 550 w 907"/>
                <a:gd name="T35" fmla="*/ 119 h 681"/>
                <a:gd name="T36" fmla="*/ 508 w 907"/>
                <a:gd name="T37" fmla="*/ 108 h 681"/>
                <a:gd name="T38" fmla="*/ 464 w 907"/>
                <a:gd name="T39" fmla="*/ 86 h 681"/>
                <a:gd name="T40" fmla="*/ 420 w 907"/>
                <a:gd name="T41" fmla="*/ 65 h 681"/>
                <a:gd name="T42" fmla="*/ 400 w 907"/>
                <a:gd name="T43" fmla="*/ 54 h 681"/>
                <a:gd name="T44" fmla="*/ 367 w 907"/>
                <a:gd name="T45" fmla="*/ 43 h 681"/>
                <a:gd name="T46" fmla="*/ 324 w 907"/>
                <a:gd name="T47" fmla="*/ 32 h 681"/>
                <a:gd name="T48" fmla="*/ 280 w 907"/>
                <a:gd name="T49" fmla="*/ 21 h 681"/>
                <a:gd name="T50" fmla="*/ 248 w 907"/>
                <a:gd name="T51" fmla="*/ 21 h 681"/>
                <a:gd name="T52" fmla="*/ 227 w 907"/>
                <a:gd name="T53" fmla="*/ 11 h 681"/>
                <a:gd name="T54" fmla="*/ 183 w 907"/>
                <a:gd name="T55" fmla="*/ 11 h 681"/>
                <a:gd name="T56" fmla="*/ 151 w 907"/>
                <a:gd name="T57" fmla="*/ 0 h 681"/>
                <a:gd name="T58" fmla="*/ 119 w 907"/>
                <a:gd name="T59" fmla="*/ 0 h 681"/>
                <a:gd name="T60" fmla="*/ 87 w 907"/>
                <a:gd name="T61" fmla="*/ 0 h 681"/>
                <a:gd name="T62" fmla="*/ 75 w 907"/>
                <a:gd name="T63" fmla="*/ 0 h 681"/>
                <a:gd name="T64" fmla="*/ 43 w 907"/>
                <a:gd name="T65" fmla="*/ 0 h 681"/>
                <a:gd name="T66" fmla="*/ 21 w 907"/>
                <a:gd name="T67" fmla="*/ 0 h 681"/>
                <a:gd name="T68" fmla="*/ 0 w 907"/>
                <a:gd name="T69" fmla="*/ 11 h 681"/>
                <a:gd name="T70" fmla="*/ 0 w 907"/>
                <a:gd name="T71" fmla="*/ 11 h 6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7"/>
                <a:gd name="T109" fmla="*/ 0 h 681"/>
                <a:gd name="T110" fmla="*/ 907 w 907"/>
                <a:gd name="T111" fmla="*/ 681 h 68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7" h="681">
                  <a:moveTo>
                    <a:pt x="907" y="681"/>
                  </a:moveTo>
                  <a:lnTo>
                    <a:pt x="907" y="659"/>
                  </a:lnTo>
                  <a:lnTo>
                    <a:pt x="907" y="637"/>
                  </a:lnTo>
                  <a:lnTo>
                    <a:pt x="907" y="616"/>
                  </a:lnTo>
                  <a:lnTo>
                    <a:pt x="907" y="583"/>
                  </a:lnTo>
                  <a:lnTo>
                    <a:pt x="907" y="562"/>
                  </a:lnTo>
                  <a:lnTo>
                    <a:pt x="896" y="540"/>
                  </a:lnTo>
                  <a:lnTo>
                    <a:pt x="896" y="519"/>
                  </a:lnTo>
                  <a:lnTo>
                    <a:pt x="896" y="508"/>
                  </a:lnTo>
                  <a:lnTo>
                    <a:pt x="885" y="497"/>
                  </a:lnTo>
                  <a:lnTo>
                    <a:pt x="885" y="475"/>
                  </a:lnTo>
                  <a:lnTo>
                    <a:pt x="875" y="454"/>
                  </a:lnTo>
                  <a:lnTo>
                    <a:pt x="864" y="432"/>
                  </a:lnTo>
                  <a:lnTo>
                    <a:pt x="853" y="410"/>
                  </a:lnTo>
                  <a:lnTo>
                    <a:pt x="842" y="400"/>
                  </a:lnTo>
                  <a:lnTo>
                    <a:pt x="831" y="378"/>
                  </a:lnTo>
                  <a:lnTo>
                    <a:pt x="821" y="356"/>
                  </a:lnTo>
                  <a:lnTo>
                    <a:pt x="809" y="346"/>
                  </a:lnTo>
                  <a:lnTo>
                    <a:pt x="809" y="335"/>
                  </a:lnTo>
                  <a:lnTo>
                    <a:pt x="789" y="324"/>
                  </a:lnTo>
                  <a:lnTo>
                    <a:pt x="777" y="302"/>
                  </a:lnTo>
                  <a:lnTo>
                    <a:pt x="767" y="292"/>
                  </a:lnTo>
                  <a:lnTo>
                    <a:pt x="745" y="270"/>
                  </a:lnTo>
                  <a:lnTo>
                    <a:pt x="735" y="260"/>
                  </a:lnTo>
                  <a:lnTo>
                    <a:pt x="713" y="238"/>
                  </a:lnTo>
                  <a:lnTo>
                    <a:pt x="701" y="226"/>
                  </a:lnTo>
                  <a:lnTo>
                    <a:pt x="680" y="206"/>
                  </a:lnTo>
                  <a:lnTo>
                    <a:pt x="659" y="194"/>
                  </a:lnTo>
                  <a:lnTo>
                    <a:pt x="648" y="184"/>
                  </a:lnTo>
                  <a:lnTo>
                    <a:pt x="626" y="172"/>
                  </a:lnTo>
                  <a:lnTo>
                    <a:pt x="605" y="162"/>
                  </a:lnTo>
                  <a:lnTo>
                    <a:pt x="583" y="151"/>
                  </a:lnTo>
                  <a:lnTo>
                    <a:pt x="572" y="130"/>
                  </a:lnTo>
                  <a:lnTo>
                    <a:pt x="550" y="130"/>
                  </a:lnTo>
                  <a:lnTo>
                    <a:pt x="550" y="119"/>
                  </a:lnTo>
                  <a:lnTo>
                    <a:pt x="529" y="119"/>
                  </a:lnTo>
                  <a:lnTo>
                    <a:pt x="508" y="108"/>
                  </a:lnTo>
                  <a:lnTo>
                    <a:pt x="486" y="97"/>
                  </a:lnTo>
                  <a:lnTo>
                    <a:pt x="464" y="86"/>
                  </a:lnTo>
                  <a:lnTo>
                    <a:pt x="442" y="76"/>
                  </a:lnTo>
                  <a:lnTo>
                    <a:pt x="420" y="65"/>
                  </a:lnTo>
                  <a:lnTo>
                    <a:pt x="400" y="65"/>
                  </a:lnTo>
                  <a:lnTo>
                    <a:pt x="400" y="54"/>
                  </a:lnTo>
                  <a:lnTo>
                    <a:pt x="388" y="54"/>
                  </a:lnTo>
                  <a:lnTo>
                    <a:pt x="367" y="43"/>
                  </a:lnTo>
                  <a:lnTo>
                    <a:pt x="346" y="43"/>
                  </a:lnTo>
                  <a:lnTo>
                    <a:pt x="324" y="32"/>
                  </a:lnTo>
                  <a:lnTo>
                    <a:pt x="302" y="32"/>
                  </a:lnTo>
                  <a:lnTo>
                    <a:pt x="280" y="21"/>
                  </a:lnTo>
                  <a:lnTo>
                    <a:pt x="259" y="21"/>
                  </a:lnTo>
                  <a:lnTo>
                    <a:pt x="248" y="21"/>
                  </a:lnTo>
                  <a:lnTo>
                    <a:pt x="227" y="11"/>
                  </a:lnTo>
                  <a:lnTo>
                    <a:pt x="205" y="11"/>
                  </a:lnTo>
                  <a:lnTo>
                    <a:pt x="183" y="11"/>
                  </a:lnTo>
                  <a:lnTo>
                    <a:pt x="173" y="0"/>
                  </a:lnTo>
                  <a:lnTo>
                    <a:pt x="151" y="0"/>
                  </a:lnTo>
                  <a:lnTo>
                    <a:pt x="141" y="0"/>
                  </a:lnTo>
                  <a:lnTo>
                    <a:pt x="119" y="0"/>
                  </a:lnTo>
                  <a:lnTo>
                    <a:pt x="107" y="0"/>
                  </a:lnTo>
                  <a:lnTo>
                    <a:pt x="87" y="0"/>
                  </a:lnTo>
                  <a:lnTo>
                    <a:pt x="75" y="0"/>
                  </a:lnTo>
                  <a:lnTo>
                    <a:pt x="65" y="0"/>
                  </a:lnTo>
                  <a:lnTo>
                    <a:pt x="43" y="0"/>
                  </a:lnTo>
                  <a:lnTo>
                    <a:pt x="32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0" y="11"/>
                  </a:lnTo>
                </a:path>
              </a:pathLst>
            </a:custGeom>
            <a:solidFill>
              <a:schemeClr val="bg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421" name="Freeform 125"/>
            <p:cNvSpPr>
              <a:spLocks/>
            </p:cNvSpPr>
            <p:nvPr/>
          </p:nvSpPr>
          <p:spPr bwMode="auto">
            <a:xfrm>
              <a:off x="1837" y="3889"/>
              <a:ext cx="52" cy="51"/>
            </a:xfrm>
            <a:custGeom>
              <a:avLst/>
              <a:gdLst>
                <a:gd name="T0" fmla="*/ 0 w 940"/>
                <a:gd name="T1" fmla="*/ 0 h 930"/>
                <a:gd name="T2" fmla="*/ 22 w 940"/>
                <a:gd name="T3" fmla="*/ 0 h 930"/>
                <a:gd name="T4" fmla="*/ 54 w 940"/>
                <a:gd name="T5" fmla="*/ 0 h 930"/>
                <a:gd name="T6" fmla="*/ 86 w 940"/>
                <a:gd name="T7" fmla="*/ 11 h 930"/>
                <a:gd name="T8" fmla="*/ 130 w 940"/>
                <a:gd name="T9" fmla="*/ 22 h 930"/>
                <a:gd name="T10" fmla="*/ 140 w 940"/>
                <a:gd name="T11" fmla="*/ 22 h 930"/>
                <a:gd name="T12" fmla="*/ 184 w 940"/>
                <a:gd name="T13" fmla="*/ 32 h 930"/>
                <a:gd name="T14" fmla="*/ 216 w 940"/>
                <a:gd name="T15" fmla="*/ 54 h 930"/>
                <a:gd name="T16" fmla="*/ 260 w 940"/>
                <a:gd name="T17" fmla="*/ 66 h 930"/>
                <a:gd name="T18" fmla="*/ 292 w 940"/>
                <a:gd name="T19" fmla="*/ 86 h 930"/>
                <a:gd name="T20" fmla="*/ 324 w 940"/>
                <a:gd name="T21" fmla="*/ 98 h 930"/>
                <a:gd name="T22" fmla="*/ 357 w 940"/>
                <a:gd name="T23" fmla="*/ 119 h 930"/>
                <a:gd name="T24" fmla="*/ 400 w 940"/>
                <a:gd name="T25" fmla="*/ 140 h 930"/>
                <a:gd name="T26" fmla="*/ 433 w 940"/>
                <a:gd name="T27" fmla="*/ 162 h 930"/>
                <a:gd name="T28" fmla="*/ 475 w 940"/>
                <a:gd name="T29" fmla="*/ 184 h 930"/>
                <a:gd name="T30" fmla="*/ 497 w 940"/>
                <a:gd name="T31" fmla="*/ 195 h 930"/>
                <a:gd name="T32" fmla="*/ 529 w 940"/>
                <a:gd name="T33" fmla="*/ 227 h 930"/>
                <a:gd name="T34" fmla="*/ 573 w 940"/>
                <a:gd name="T35" fmla="*/ 260 h 930"/>
                <a:gd name="T36" fmla="*/ 605 w 940"/>
                <a:gd name="T37" fmla="*/ 292 h 930"/>
                <a:gd name="T38" fmla="*/ 638 w 940"/>
                <a:gd name="T39" fmla="*/ 303 h 930"/>
                <a:gd name="T40" fmla="*/ 670 w 940"/>
                <a:gd name="T41" fmla="*/ 335 h 930"/>
                <a:gd name="T42" fmla="*/ 702 w 940"/>
                <a:gd name="T43" fmla="*/ 368 h 930"/>
                <a:gd name="T44" fmla="*/ 734 w 940"/>
                <a:gd name="T45" fmla="*/ 400 h 930"/>
                <a:gd name="T46" fmla="*/ 768 w 940"/>
                <a:gd name="T47" fmla="*/ 443 h 930"/>
                <a:gd name="T48" fmla="*/ 778 w 940"/>
                <a:gd name="T49" fmla="*/ 455 h 930"/>
                <a:gd name="T50" fmla="*/ 810 w 940"/>
                <a:gd name="T51" fmla="*/ 497 h 930"/>
                <a:gd name="T52" fmla="*/ 832 w 940"/>
                <a:gd name="T53" fmla="*/ 529 h 930"/>
                <a:gd name="T54" fmla="*/ 864 w 940"/>
                <a:gd name="T55" fmla="*/ 573 h 930"/>
                <a:gd name="T56" fmla="*/ 875 w 940"/>
                <a:gd name="T57" fmla="*/ 595 h 930"/>
                <a:gd name="T58" fmla="*/ 886 w 940"/>
                <a:gd name="T59" fmla="*/ 638 h 930"/>
                <a:gd name="T60" fmla="*/ 908 w 940"/>
                <a:gd name="T61" fmla="*/ 681 h 930"/>
                <a:gd name="T62" fmla="*/ 918 w 940"/>
                <a:gd name="T63" fmla="*/ 724 h 930"/>
                <a:gd name="T64" fmla="*/ 929 w 940"/>
                <a:gd name="T65" fmla="*/ 757 h 930"/>
                <a:gd name="T66" fmla="*/ 940 w 940"/>
                <a:gd name="T67" fmla="*/ 789 h 930"/>
                <a:gd name="T68" fmla="*/ 940 w 940"/>
                <a:gd name="T69" fmla="*/ 832 h 930"/>
                <a:gd name="T70" fmla="*/ 940 w 940"/>
                <a:gd name="T71" fmla="*/ 886 h 930"/>
                <a:gd name="T72" fmla="*/ 940 w 940"/>
                <a:gd name="T73" fmla="*/ 930 h 93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40"/>
                <a:gd name="T112" fmla="*/ 0 h 930"/>
                <a:gd name="T113" fmla="*/ 940 w 940"/>
                <a:gd name="T114" fmla="*/ 930 h 93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40" h="93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54" y="0"/>
                  </a:lnTo>
                  <a:lnTo>
                    <a:pt x="76" y="11"/>
                  </a:lnTo>
                  <a:lnTo>
                    <a:pt x="86" y="11"/>
                  </a:lnTo>
                  <a:lnTo>
                    <a:pt x="108" y="11"/>
                  </a:lnTo>
                  <a:lnTo>
                    <a:pt x="130" y="22"/>
                  </a:lnTo>
                  <a:lnTo>
                    <a:pt x="140" y="22"/>
                  </a:lnTo>
                  <a:lnTo>
                    <a:pt x="162" y="32"/>
                  </a:lnTo>
                  <a:lnTo>
                    <a:pt x="184" y="32"/>
                  </a:lnTo>
                  <a:lnTo>
                    <a:pt x="194" y="44"/>
                  </a:lnTo>
                  <a:lnTo>
                    <a:pt x="216" y="54"/>
                  </a:lnTo>
                  <a:lnTo>
                    <a:pt x="238" y="54"/>
                  </a:lnTo>
                  <a:lnTo>
                    <a:pt x="260" y="66"/>
                  </a:lnTo>
                  <a:lnTo>
                    <a:pt x="281" y="76"/>
                  </a:lnTo>
                  <a:lnTo>
                    <a:pt x="292" y="86"/>
                  </a:lnTo>
                  <a:lnTo>
                    <a:pt x="313" y="98"/>
                  </a:lnTo>
                  <a:lnTo>
                    <a:pt x="324" y="98"/>
                  </a:lnTo>
                  <a:lnTo>
                    <a:pt x="335" y="108"/>
                  </a:lnTo>
                  <a:lnTo>
                    <a:pt x="357" y="119"/>
                  </a:lnTo>
                  <a:lnTo>
                    <a:pt x="379" y="119"/>
                  </a:lnTo>
                  <a:lnTo>
                    <a:pt x="400" y="140"/>
                  </a:lnTo>
                  <a:lnTo>
                    <a:pt x="411" y="152"/>
                  </a:lnTo>
                  <a:lnTo>
                    <a:pt x="433" y="162"/>
                  </a:lnTo>
                  <a:lnTo>
                    <a:pt x="453" y="173"/>
                  </a:lnTo>
                  <a:lnTo>
                    <a:pt x="475" y="184"/>
                  </a:lnTo>
                  <a:lnTo>
                    <a:pt x="487" y="195"/>
                  </a:lnTo>
                  <a:lnTo>
                    <a:pt x="497" y="195"/>
                  </a:lnTo>
                  <a:lnTo>
                    <a:pt x="519" y="216"/>
                  </a:lnTo>
                  <a:lnTo>
                    <a:pt x="529" y="227"/>
                  </a:lnTo>
                  <a:lnTo>
                    <a:pt x="551" y="238"/>
                  </a:lnTo>
                  <a:lnTo>
                    <a:pt x="573" y="260"/>
                  </a:lnTo>
                  <a:lnTo>
                    <a:pt x="594" y="270"/>
                  </a:lnTo>
                  <a:lnTo>
                    <a:pt x="605" y="292"/>
                  </a:lnTo>
                  <a:lnTo>
                    <a:pt x="627" y="303"/>
                  </a:lnTo>
                  <a:lnTo>
                    <a:pt x="638" y="303"/>
                  </a:lnTo>
                  <a:lnTo>
                    <a:pt x="648" y="325"/>
                  </a:lnTo>
                  <a:lnTo>
                    <a:pt x="670" y="335"/>
                  </a:lnTo>
                  <a:lnTo>
                    <a:pt x="681" y="357"/>
                  </a:lnTo>
                  <a:lnTo>
                    <a:pt x="702" y="368"/>
                  </a:lnTo>
                  <a:lnTo>
                    <a:pt x="713" y="389"/>
                  </a:lnTo>
                  <a:lnTo>
                    <a:pt x="734" y="400"/>
                  </a:lnTo>
                  <a:lnTo>
                    <a:pt x="746" y="421"/>
                  </a:lnTo>
                  <a:lnTo>
                    <a:pt x="768" y="443"/>
                  </a:lnTo>
                  <a:lnTo>
                    <a:pt x="778" y="455"/>
                  </a:lnTo>
                  <a:lnTo>
                    <a:pt x="800" y="475"/>
                  </a:lnTo>
                  <a:lnTo>
                    <a:pt x="810" y="497"/>
                  </a:lnTo>
                  <a:lnTo>
                    <a:pt x="822" y="519"/>
                  </a:lnTo>
                  <a:lnTo>
                    <a:pt x="832" y="529"/>
                  </a:lnTo>
                  <a:lnTo>
                    <a:pt x="842" y="551"/>
                  </a:lnTo>
                  <a:lnTo>
                    <a:pt x="864" y="573"/>
                  </a:lnTo>
                  <a:lnTo>
                    <a:pt x="864" y="584"/>
                  </a:lnTo>
                  <a:lnTo>
                    <a:pt x="875" y="595"/>
                  </a:lnTo>
                  <a:lnTo>
                    <a:pt x="875" y="617"/>
                  </a:lnTo>
                  <a:lnTo>
                    <a:pt x="886" y="638"/>
                  </a:lnTo>
                  <a:lnTo>
                    <a:pt x="897" y="659"/>
                  </a:lnTo>
                  <a:lnTo>
                    <a:pt x="908" y="681"/>
                  </a:lnTo>
                  <a:lnTo>
                    <a:pt x="918" y="703"/>
                  </a:lnTo>
                  <a:lnTo>
                    <a:pt x="918" y="724"/>
                  </a:lnTo>
                  <a:lnTo>
                    <a:pt x="929" y="746"/>
                  </a:lnTo>
                  <a:lnTo>
                    <a:pt x="929" y="757"/>
                  </a:lnTo>
                  <a:lnTo>
                    <a:pt x="929" y="768"/>
                  </a:lnTo>
                  <a:lnTo>
                    <a:pt x="940" y="789"/>
                  </a:lnTo>
                  <a:lnTo>
                    <a:pt x="940" y="811"/>
                  </a:lnTo>
                  <a:lnTo>
                    <a:pt x="940" y="832"/>
                  </a:lnTo>
                  <a:lnTo>
                    <a:pt x="940" y="865"/>
                  </a:lnTo>
                  <a:lnTo>
                    <a:pt x="940" y="886"/>
                  </a:lnTo>
                  <a:lnTo>
                    <a:pt x="940" y="908"/>
                  </a:lnTo>
                  <a:lnTo>
                    <a:pt x="940" y="930"/>
                  </a:lnTo>
                </a:path>
              </a:pathLst>
            </a:custGeom>
            <a:solidFill>
              <a:schemeClr val="bg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422" name="Freeform 126"/>
            <p:cNvSpPr>
              <a:spLocks/>
            </p:cNvSpPr>
            <p:nvPr/>
          </p:nvSpPr>
          <p:spPr bwMode="auto">
            <a:xfrm>
              <a:off x="1779" y="3889"/>
              <a:ext cx="59" cy="38"/>
            </a:xfrm>
            <a:custGeom>
              <a:avLst/>
              <a:gdLst>
                <a:gd name="T0" fmla="*/ 1047 w 1069"/>
                <a:gd name="T1" fmla="*/ 260 h 681"/>
                <a:gd name="T2" fmla="*/ 1004 w 1069"/>
                <a:gd name="T3" fmla="*/ 281 h 681"/>
                <a:gd name="T4" fmla="*/ 971 w 1069"/>
                <a:gd name="T5" fmla="*/ 292 h 681"/>
                <a:gd name="T6" fmla="*/ 929 w 1069"/>
                <a:gd name="T7" fmla="*/ 303 h 681"/>
                <a:gd name="T8" fmla="*/ 885 w 1069"/>
                <a:gd name="T9" fmla="*/ 314 h 681"/>
                <a:gd name="T10" fmla="*/ 853 w 1069"/>
                <a:gd name="T11" fmla="*/ 335 h 681"/>
                <a:gd name="T12" fmla="*/ 831 w 1069"/>
                <a:gd name="T13" fmla="*/ 346 h 681"/>
                <a:gd name="T14" fmla="*/ 799 w 1069"/>
                <a:gd name="T15" fmla="*/ 368 h 681"/>
                <a:gd name="T16" fmla="*/ 767 w 1069"/>
                <a:gd name="T17" fmla="*/ 379 h 681"/>
                <a:gd name="T18" fmla="*/ 734 w 1069"/>
                <a:gd name="T19" fmla="*/ 400 h 681"/>
                <a:gd name="T20" fmla="*/ 712 w 1069"/>
                <a:gd name="T21" fmla="*/ 411 h 681"/>
                <a:gd name="T22" fmla="*/ 691 w 1069"/>
                <a:gd name="T23" fmla="*/ 433 h 681"/>
                <a:gd name="T24" fmla="*/ 658 w 1069"/>
                <a:gd name="T25" fmla="*/ 455 h 681"/>
                <a:gd name="T26" fmla="*/ 637 w 1069"/>
                <a:gd name="T27" fmla="*/ 475 h 681"/>
                <a:gd name="T28" fmla="*/ 626 w 1069"/>
                <a:gd name="T29" fmla="*/ 497 h 681"/>
                <a:gd name="T30" fmla="*/ 604 w 1069"/>
                <a:gd name="T31" fmla="*/ 509 h 681"/>
                <a:gd name="T32" fmla="*/ 582 w 1069"/>
                <a:gd name="T33" fmla="*/ 541 h 681"/>
                <a:gd name="T34" fmla="*/ 572 w 1069"/>
                <a:gd name="T35" fmla="*/ 563 h 681"/>
                <a:gd name="T36" fmla="*/ 550 w 1069"/>
                <a:gd name="T37" fmla="*/ 595 h 681"/>
                <a:gd name="T38" fmla="*/ 540 w 1069"/>
                <a:gd name="T39" fmla="*/ 605 h 681"/>
                <a:gd name="T40" fmla="*/ 528 w 1069"/>
                <a:gd name="T41" fmla="*/ 638 h 681"/>
                <a:gd name="T42" fmla="*/ 508 w 1069"/>
                <a:gd name="T43" fmla="*/ 681 h 681"/>
                <a:gd name="T44" fmla="*/ 10 w 1069"/>
                <a:gd name="T45" fmla="*/ 509 h 681"/>
                <a:gd name="T46" fmla="*/ 32 w 1069"/>
                <a:gd name="T47" fmla="*/ 465 h 681"/>
                <a:gd name="T48" fmla="*/ 64 w 1069"/>
                <a:gd name="T49" fmla="*/ 411 h 681"/>
                <a:gd name="T50" fmla="*/ 107 w 1069"/>
                <a:gd name="T51" fmla="*/ 368 h 681"/>
                <a:gd name="T52" fmla="*/ 140 w 1069"/>
                <a:gd name="T53" fmla="*/ 325 h 681"/>
                <a:gd name="T54" fmla="*/ 173 w 1069"/>
                <a:gd name="T55" fmla="*/ 292 h 681"/>
                <a:gd name="T56" fmla="*/ 215 w 1069"/>
                <a:gd name="T57" fmla="*/ 249 h 681"/>
                <a:gd name="T58" fmla="*/ 259 w 1069"/>
                <a:gd name="T59" fmla="*/ 216 h 681"/>
                <a:gd name="T60" fmla="*/ 302 w 1069"/>
                <a:gd name="T61" fmla="*/ 184 h 681"/>
                <a:gd name="T62" fmla="*/ 345 w 1069"/>
                <a:gd name="T63" fmla="*/ 152 h 681"/>
                <a:gd name="T64" fmla="*/ 378 w 1069"/>
                <a:gd name="T65" fmla="*/ 130 h 681"/>
                <a:gd name="T66" fmla="*/ 432 w 1069"/>
                <a:gd name="T67" fmla="*/ 98 h 681"/>
                <a:gd name="T68" fmla="*/ 474 w 1069"/>
                <a:gd name="T69" fmla="*/ 76 h 681"/>
                <a:gd name="T70" fmla="*/ 528 w 1069"/>
                <a:gd name="T71" fmla="*/ 66 h 681"/>
                <a:gd name="T72" fmla="*/ 562 w 1069"/>
                <a:gd name="T73" fmla="*/ 44 h 681"/>
                <a:gd name="T74" fmla="*/ 615 w 1069"/>
                <a:gd name="T75" fmla="*/ 32 h 681"/>
                <a:gd name="T76" fmla="*/ 669 w 1069"/>
                <a:gd name="T77" fmla="*/ 22 h 681"/>
                <a:gd name="T78" fmla="*/ 712 w 1069"/>
                <a:gd name="T79" fmla="*/ 11 h 681"/>
                <a:gd name="T80" fmla="*/ 767 w 1069"/>
                <a:gd name="T81" fmla="*/ 11 h 681"/>
                <a:gd name="T82" fmla="*/ 799 w 1069"/>
                <a:gd name="T83" fmla="*/ 0 h 681"/>
                <a:gd name="T84" fmla="*/ 853 w 1069"/>
                <a:gd name="T85" fmla="*/ 0 h 681"/>
                <a:gd name="T86" fmla="*/ 907 w 1069"/>
                <a:gd name="T87" fmla="*/ 0 h 681"/>
                <a:gd name="T88" fmla="*/ 961 w 1069"/>
                <a:gd name="T89" fmla="*/ 0 h 681"/>
                <a:gd name="T90" fmla="*/ 1004 w 1069"/>
                <a:gd name="T91" fmla="*/ 0 h 681"/>
                <a:gd name="T92" fmla="*/ 1047 w 1069"/>
                <a:gd name="T93" fmla="*/ 130 h 68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69"/>
                <a:gd name="T142" fmla="*/ 0 h 681"/>
                <a:gd name="T143" fmla="*/ 1069 w 1069"/>
                <a:gd name="T144" fmla="*/ 681 h 68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69" h="681">
                  <a:moveTo>
                    <a:pt x="1047" y="130"/>
                  </a:moveTo>
                  <a:lnTo>
                    <a:pt x="1069" y="260"/>
                  </a:lnTo>
                  <a:lnTo>
                    <a:pt x="1047" y="260"/>
                  </a:lnTo>
                  <a:lnTo>
                    <a:pt x="1036" y="270"/>
                  </a:lnTo>
                  <a:lnTo>
                    <a:pt x="1015" y="270"/>
                  </a:lnTo>
                  <a:lnTo>
                    <a:pt x="1004" y="281"/>
                  </a:lnTo>
                  <a:lnTo>
                    <a:pt x="982" y="281"/>
                  </a:lnTo>
                  <a:lnTo>
                    <a:pt x="971" y="292"/>
                  </a:lnTo>
                  <a:lnTo>
                    <a:pt x="961" y="292"/>
                  </a:lnTo>
                  <a:lnTo>
                    <a:pt x="939" y="292"/>
                  </a:lnTo>
                  <a:lnTo>
                    <a:pt x="929" y="303"/>
                  </a:lnTo>
                  <a:lnTo>
                    <a:pt x="917" y="303"/>
                  </a:lnTo>
                  <a:lnTo>
                    <a:pt x="907" y="314"/>
                  </a:lnTo>
                  <a:lnTo>
                    <a:pt x="885" y="314"/>
                  </a:lnTo>
                  <a:lnTo>
                    <a:pt x="875" y="325"/>
                  </a:lnTo>
                  <a:lnTo>
                    <a:pt x="863" y="325"/>
                  </a:lnTo>
                  <a:lnTo>
                    <a:pt x="853" y="335"/>
                  </a:lnTo>
                  <a:lnTo>
                    <a:pt x="841" y="335"/>
                  </a:lnTo>
                  <a:lnTo>
                    <a:pt x="831" y="346"/>
                  </a:lnTo>
                  <a:lnTo>
                    <a:pt x="821" y="346"/>
                  </a:lnTo>
                  <a:lnTo>
                    <a:pt x="809" y="357"/>
                  </a:lnTo>
                  <a:lnTo>
                    <a:pt x="799" y="368"/>
                  </a:lnTo>
                  <a:lnTo>
                    <a:pt x="777" y="368"/>
                  </a:lnTo>
                  <a:lnTo>
                    <a:pt x="777" y="379"/>
                  </a:lnTo>
                  <a:lnTo>
                    <a:pt x="767" y="379"/>
                  </a:lnTo>
                  <a:lnTo>
                    <a:pt x="755" y="389"/>
                  </a:lnTo>
                  <a:lnTo>
                    <a:pt x="745" y="389"/>
                  </a:lnTo>
                  <a:lnTo>
                    <a:pt x="734" y="400"/>
                  </a:lnTo>
                  <a:lnTo>
                    <a:pt x="723" y="411"/>
                  </a:lnTo>
                  <a:lnTo>
                    <a:pt x="712" y="411"/>
                  </a:lnTo>
                  <a:lnTo>
                    <a:pt x="701" y="421"/>
                  </a:lnTo>
                  <a:lnTo>
                    <a:pt x="691" y="421"/>
                  </a:lnTo>
                  <a:lnTo>
                    <a:pt x="691" y="433"/>
                  </a:lnTo>
                  <a:lnTo>
                    <a:pt x="680" y="443"/>
                  </a:lnTo>
                  <a:lnTo>
                    <a:pt x="669" y="443"/>
                  </a:lnTo>
                  <a:lnTo>
                    <a:pt x="658" y="455"/>
                  </a:lnTo>
                  <a:lnTo>
                    <a:pt x="658" y="465"/>
                  </a:lnTo>
                  <a:lnTo>
                    <a:pt x="648" y="465"/>
                  </a:lnTo>
                  <a:lnTo>
                    <a:pt x="637" y="475"/>
                  </a:lnTo>
                  <a:lnTo>
                    <a:pt x="637" y="487"/>
                  </a:lnTo>
                  <a:lnTo>
                    <a:pt x="626" y="487"/>
                  </a:lnTo>
                  <a:lnTo>
                    <a:pt x="626" y="497"/>
                  </a:lnTo>
                  <a:lnTo>
                    <a:pt x="615" y="497"/>
                  </a:lnTo>
                  <a:lnTo>
                    <a:pt x="615" y="509"/>
                  </a:lnTo>
                  <a:lnTo>
                    <a:pt x="604" y="509"/>
                  </a:lnTo>
                  <a:lnTo>
                    <a:pt x="604" y="519"/>
                  </a:lnTo>
                  <a:lnTo>
                    <a:pt x="594" y="529"/>
                  </a:lnTo>
                  <a:lnTo>
                    <a:pt x="582" y="541"/>
                  </a:lnTo>
                  <a:lnTo>
                    <a:pt x="582" y="551"/>
                  </a:lnTo>
                  <a:lnTo>
                    <a:pt x="572" y="551"/>
                  </a:lnTo>
                  <a:lnTo>
                    <a:pt x="572" y="563"/>
                  </a:lnTo>
                  <a:lnTo>
                    <a:pt x="562" y="573"/>
                  </a:lnTo>
                  <a:lnTo>
                    <a:pt x="562" y="584"/>
                  </a:lnTo>
                  <a:lnTo>
                    <a:pt x="550" y="595"/>
                  </a:lnTo>
                  <a:lnTo>
                    <a:pt x="540" y="605"/>
                  </a:lnTo>
                  <a:lnTo>
                    <a:pt x="540" y="617"/>
                  </a:lnTo>
                  <a:lnTo>
                    <a:pt x="528" y="627"/>
                  </a:lnTo>
                  <a:lnTo>
                    <a:pt x="528" y="638"/>
                  </a:lnTo>
                  <a:lnTo>
                    <a:pt x="518" y="649"/>
                  </a:lnTo>
                  <a:lnTo>
                    <a:pt x="518" y="659"/>
                  </a:lnTo>
                  <a:lnTo>
                    <a:pt x="508" y="681"/>
                  </a:lnTo>
                  <a:lnTo>
                    <a:pt x="248" y="605"/>
                  </a:lnTo>
                  <a:lnTo>
                    <a:pt x="0" y="551"/>
                  </a:lnTo>
                  <a:lnTo>
                    <a:pt x="10" y="509"/>
                  </a:lnTo>
                  <a:lnTo>
                    <a:pt x="21" y="475"/>
                  </a:lnTo>
                  <a:lnTo>
                    <a:pt x="32" y="465"/>
                  </a:lnTo>
                  <a:lnTo>
                    <a:pt x="43" y="443"/>
                  </a:lnTo>
                  <a:lnTo>
                    <a:pt x="53" y="433"/>
                  </a:lnTo>
                  <a:lnTo>
                    <a:pt x="64" y="411"/>
                  </a:lnTo>
                  <a:lnTo>
                    <a:pt x="86" y="400"/>
                  </a:lnTo>
                  <a:lnTo>
                    <a:pt x="97" y="379"/>
                  </a:lnTo>
                  <a:lnTo>
                    <a:pt x="107" y="368"/>
                  </a:lnTo>
                  <a:lnTo>
                    <a:pt x="119" y="346"/>
                  </a:lnTo>
                  <a:lnTo>
                    <a:pt x="129" y="335"/>
                  </a:lnTo>
                  <a:lnTo>
                    <a:pt x="140" y="325"/>
                  </a:lnTo>
                  <a:lnTo>
                    <a:pt x="161" y="303"/>
                  </a:lnTo>
                  <a:lnTo>
                    <a:pt x="173" y="292"/>
                  </a:lnTo>
                  <a:lnTo>
                    <a:pt x="183" y="281"/>
                  </a:lnTo>
                  <a:lnTo>
                    <a:pt x="205" y="260"/>
                  </a:lnTo>
                  <a:lnTo>
                    <a:pt x="215" y="249"/>
                  </a:lnTo>
                  <a:lnTo>
                    <a:pt x="227" y="238"/>
                  </a:lnTo>
                  <a:lnTo>
                    <a:pt x="248" y="227"/>
                  </a:lnTo>
                  <a:lnTo>
                    <a:pt x="259" y="216"/>
                  </a:lnTo>
                  <a:lnTo>
                    <a:pt x="269" y="206"/>
                  </a:lnTo>
                  <a:lnTo>
                    <a:pt x="291" y="195"/>
                  </a:lnTo>
                  <a:lnTo>
                    <a:pt x="302" y="184"/>
                  </a:lnTo>
                  <a:lnTo>
                    <a:pt x="313" y="173"/>
                  </a:lnTo>
                  <a:lnTo>
                    <a:pt x="334" y="162"/>
                  </a:lnTo>
                  <a:lnTo>
                    <a:pt x="345" y="152"/>
                  </a:lnTo>
                  <a:lnTo>
                    <a:pt x="356" y="140"/>
                  </a:lnTo>
                  <a:lnTo>
                    <a:pt x="367" y="140"/>
                  </a:lnTo>
                  <a:lnTo>
                    <a:pt x="378" y="130"/>
                  </a:lnTo>
                  <a:lnTo>
                    <a:pt x="399" y="119"/>
                  </a:lnTo>
                  <a:lnTo>
                    <a:pt x="410" y="108"/>
                  </a:lnTo>
                  <a:lnTo>
                    <a:pt x="432" y="98"/>
                  </a:lnTo>
                  <a:lnTo>
                    <a:pt x="442" y="98"/>
                  </a:lnTo>
                  <a:lnTo>
                    <a:pt x="464" y="86"/>
                  </a:lnTo>
                  <a:lnTo>
                    <a:pt x="474" y="76"/>
                  </a:lnTo>
                  <a:lnTo>
                    <a:pt x="496" y="76"/>
                  </a:lnTo>
                  <a:lnTo>
                    <a:pt x="508" y="66"/>
                  </a:lnTo>
                  <a:lnTo>
                    <a:pt x="528" y="66"/>
                  </a:lnTo>
                  <a:lnTo>
                    <a:pt x="550" y="54"/>
                  </a:lnTo>
                  <a:lnTo>
                    <a:pt x="562" y="54"/>
                  </a:lnTo>
                  <a:lnTo>
                    <a:pt x="562" y="44"/>
                  </a:lnTo>
                  <a:lnTo>
                    <a:pt x="582" y="44"/>
                  </a:lnTo>
                  <a:lnTo>
                    <a:pt x="594" y="44"/>
                  </a:lnTo>
                  <a:lnTo>
                    <a:pt x="615" y="32"/>
                  </a:lnTo>
                  <a:lnTo>
                    <a:pt x="626" y="32"/>
                  </a:lnTo>
                  <a:lnTo>
                    <a:pt x="648" y="22"/>
                  </a:lnTo>
                  <a:lnTo>
                    <a:pt x="669" y="22"/>
                  </a:lnTo>
                  <a:lnTo>
                    <a:pt x="680" y="22"/>
                  </a:lnTo>
                  <a:lnTo>
                    <a:pt x="701" y="11"/>
                  </a:lnTo>
                  <a:lnTo>
                    <a:pt x="712" y="11"/>
                  </a:lnTo>
                  <a:lnTo>
                    <a:pt x="734" y="11"/>
                  </a:lnTo>
                  <a:lnTo>
                    <a:pt x="755" y="11"/>
                  </a:lnTo>
                  <a:lnTo>
                    <a:pt x="767" y="11"/>
                  </a:lnTo>
                  <a:lnTo>
                    <a:pt x="767" y="0"/>
                  </a:lnTo>
                  <a:lnTo>
                    <a:pt x="788" y="0"/>
                  </a:lnTo>
                  <a:lnTo>
                    <a:pt x="799" y="0"/>
                  </a:lnTo>
                  <a:lnTo>
                    <a:pt x="821" y="0"/>
                  </a:lnTo>
                  <a:lnTo>
                    <a:pt x="841" y="0"/>
                  </a:lnTo>
                  <a:lnTo>
                    <a:pt x="853" y="0"/>
                  </a:lnTo>
                  <a:lnTo>
                    <a:pt x="875" y="0"/>
                  </a:lnTo>
                  <a:lnTo>
                    <a:pt x="896" y="0"/>
                  </a:lnTo>
                  <a:lnTo>
                    <a:pt x="907" y="0"/>
                  </a:lnTo>
                  <a:lnTo>
                    <a:pt x="929" y="0"/>
                  </a:lnTo>
                  <a:lnTo>
                    <a:pt x="950" y="0"/>
                  </a:lnTo>
                  <a:lnTo>
                    <a:pt x="961" y="0"/>
                  </a:lnTo>
                  <a:lnTo>
                    <a:pt x="982" y="0"/>
                  </a:lnTo>
                  <a:lnTo>
                    <a:pt x="1004" y="0"/>
                  </a:lnTo>
                  <a:lnTo>
                    <a:pt x="1026" y="0"/>
                  </a:lnTo>
                  <a:lnTo>
                    <a:pt x="1036" y="0"/>
                  </a:lnTo>
                  <a:lnTo>
                    <a:pt x="1047" y="13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423" name="Freeform 127"/>
            <p:cNvSpPr>
              <a:spLocks/>
            </p:cNvSpPr>
            <p:nvPr/>
          </p:nvSpPr>
          <p:spPr bwMode="auto">
            <a:xfrm>
              <a:off x="1807" y="3903"/>
              <a:ext cx="31" cy="24"/>
            </a:xfrm>
            <a:custGeom>
              <a:avLst/>
              <a:gdLst>
                <a:gd name="T0" fmla="*/ 539 w 561"/>
                <a:gd name="T1" fmla="*/ 0 h 421"/>
                <a:gd name="T2" fmla="*/ 507 w 561"/>
                <a:gd name="T3" fmla="*/ 10 h 421"/>
                <a:gd name="T4" fmla="*/ 496 w 561"/>
                <a:gd name="T5" fmla="*/ 21 h 421"/>
                <a:gd name="T6" fmla="*/ 463 w 561"/>
                <a:gd name="T7" fmla="*/ 32 h 421"/>
                <a:gd name="T8" fmla="*/ 431 w 561"/>
                <a:gd name="T9" fmla="*/ 32 h 421"/>
                <a:gd name="T10" fmla="*/ 409 w 561"/>
                <a:gd name="T11" fmla="*/ 43 h 421"/>
                <a:gd name="T12" fmla="*/ 377 w 561"/>
                <a:gd name="T13" fmla="*/ 54 h 421"/>
                <a:gd name="T14" fmla="*/ 355 w 561"/>
                <a:gd name="T15" fmla="*/ 65 h 421"/>
                <a:gd name="T16" fmla="*/ 345 w 561"/>
                <a:gd name="T17" fmla="*/ 75 h 421"/>
                <a:gd name="T18" fmla="*/ 323 w 561"/>
                <a:gd name="T19" fmla="*/ 86 h 421"/>
                <a:gd name="T20" fmla="*/ 301 w 561"/>
                <a:gd name="T21" fmla="*/ 97 h 421"/>
                <a:gd name="T22" fmla="*/ 269 w 561"/>
                <a:gd name="T23" fmla="*/ 108 h 421"/>
                <a:gd name="T24" fmla="*/ 259 w 561"/>
                <a:gd name="T25" fmla="*/ 119 h 421"/>
                <a:gd name="T26" fmla="*/ 237 w 561"/>
                <a:gd name="T27" fmla="*/ 129 h 421"/>
                <a:gd name="T28" fmla="*/ 215 w 561"/>
                <a:gd name="T29" fmla="*/ 151 h 421"/>
                <a:gd name="T30" fmla="*/ 204 w 561"/>
                <a:gd name="T31" fmla="*/ 151 h 421"/>
                <a:gd name="T32" fmla="*/ 183 w 561"/>
                <a:gd name="T33" fmla="*/ 161 h 421"/>
                <a:gd name="T34" fmla="*/ 172 w 561"/>
                <a:gd name="T35" fmla="*/ 183 h 421"/>
                <a:gd name="T36" fmla="*/ 150 w 561"/>
                <a:gd name="T37" fmla="*/ 195 h 421"/>
                <a:gd name="T38" fmla="*/ 140 w 561"/>
                <a:gd name="T39" fmla="*/ 205 h 421"/>
                <a:gd name="T40" fmla="*/ 129 w 561"/>
                <a:gd name="T41" fmla="*/ 227 h 421"/>
                <a:gd name="T42" fmla="*/ 118 w 561"/>
                <a:gd name="T43" fmla="*/ 237 h 421"/>
                <a:gd name="T44" fmla="*/ 107 w 561"/>
                <a:gd name="T45" fmla="*/ 249 h 421"/>
                <a:gd name="T46" fmla="*/ 96 w 561"/>
                <a:gd name="T47" fmla="*/ 259 h 421"/>
                <a:gd name="T48" fmla="*/ 74 w 561"/>
                <a:gd name="T49" fmla="*/ 281 h 421"/>
                <a:gd name="T50" fmla="*/ 64 w 561"/>
                <a:gd name="T51" fmla="*/ 291 h 421"/>
                <a:gd name="T52" fmla="*/ 54 w 561"/>
                <a:gd name="T53" fmla="*/ 313 h 421"/>
                <a:gd name="T54" fmla="*/ 42 w 561"/>
                <a:gd name="T55" fmla="*/ 335 h 421"/>
                <a:gd name="T56" fmla="*/ 42 w 561"/>
                <a:gd name="T57" fmla="*/ 335 h 421"/>
                <a:gd name="T58" fmla="*/ 32 w 561"/>
                <a:gd name="T59" fmla="*/ 357 h 421"/>
                <a:gd name="T60" fmla="*/ 20 w 561"/>
                <a:gd name="T61" fmla="*/ 378 h 421"/>
                <a:gd name="T62" fmla="*/ 10 w 561"/>
                <a:gd name="T63" fmla="*/ 399 h 4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61"/>
                <a:gd name="T97" fmla="*/ 0 h 421"/>
                <a:gd name="T98" fmla="*/ 561 w 561"/>
                <a:gd name="T99" fmla="*/ 421 h 42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61" h="421">
                  <a:moveTo>
                    <a:pt x="561" y="0"/>
                  </a:moveTo>
                  <a:lnTo>
                    <a:pt x="539" y="0"/>
                  </a:lnTo>
                  <a:lnTo>
                    <a:pt x="528" y="10"/>
                  </a:lnTo>
                  <a:lnTo>
                    <a:pt x="507" y="10"/>
                  </a:lnTo>
                  <a:lnTo>
                    <a:pt x="496" y="21"/>
                  </a:lnTo>
                  <a:lnTo>
                    <a:pt x="474" y="21"/>
                  </a:lnTo>
                  <a:lnTo>
                    <a:pt x="463" y="32"/>
                  </a:lnTo>
                  <a:lnTo>
                    <a:pt x="453" y="32"/>
                  </a:lnTo>
                  <a:lnTo>
                    <a:pt x="431" y="32"/>
                  </a:lnTo>
                  <a:lnTo>
                    <a:pt x="421" y="43"/>
                  </a:lnTo>
                  <a:lnTo>
                    <a:pt x="409" y="43"/>
                  </a:lnTo>
                  <a:lnTo>
                    <a:pt x="399" y="54"/>
                  </a:lnTo>
                  <a:lnTo>
                    <a:pt x="377" y="54"/>
                  </a:lnTo>
                  <a:lnTo>
                    <a:pt x="367" y="65"/>
                  </a:lnTo>
                  <a:lnTo>
                    <a:pt x="355" y="65"/>
                  </a:lnTo>
                  <a:lnTo>
                    <a:pt x="345" y="75"/>
                  </a:lnTo>
                  <a:lnTo>
                    <a:pt x="333" y="75"/>
                  </a:lnTo>
                  <a:lnTo>
                    <a:pt x="323" y="86"/>
                  </a:lnTo>
                  <a:lnTo>
                    <a:pt x="313" y="86"/>
                  </a:lnTo>
                  <a:lnTo>
                    <a:pt x="301" y="97"/>
                  </a:lnTo>
                  <a:lnTo>
                    <a:pt x="291" y="108"/>
                  </a:lnTo>
                  <a:lnTo>
                    <a:pt x="269" y="108"/>
                  </a:lnTo>
                  <a:lnTo>
                    <a:pt x="269" y="119"/>
                  </a:lnTo>
                  <a:lnTo>
                    <a:pt x="259" y="119"/>
                  </a:lnTo>
                  <a:lnTo>
                    <a:pt x="247" y="129"/>
                  </a:lnTo>
                  <a:lnTo>
                    <a:pt x="237" y="129"/>
                  </a:lnTo>
                  <a:lnTo>
                    <a:pt x="226" y="140"/>
                  </a:lnTo>
                  <a:lnTo>
                    <a:pt x="215" y="151"/>
                  </a:lnTo>
                  <a:lnTo>
                    <a:pt x="204" y="151"/>
                  </a:lnTo>
                  <a:lnTo>
                    <a:pt x="193" y="161"/>
                  </a:lnTo>
                  <a:lnTo>
                    <a:pt x="183" y="161"/>
                  </a:lnTo>
                  <a:lnTo>
                    <a:pt x="183" y="173"/>
                  </a:lnTo>
                  <a:lnTo>
                    <a:pt x="172" y="183"/>
                  </a:lnTo>
                  <a:lnTo>
                    <a:pt x="161" y="183"/>
                  </a:lnTo>
                  <a:lnTo>
                    <a:pt x="150" y="195"/>
                  </a:lnTo>
                  <a:lnTo>
                    <a:pt x="150" y="205"/>
                  </a:lnTo>
                  <a:lnTo>
                    <a:pt x="140" y="205"/>
                  </a:lnTo>
                  <a:lnTo>
                    <a:pt x="129" y="215"/>
                  </a:lnTo>
                  <a:lnTo>
                    <a:pt x="129" y="227"/>
                  </a:lnTo>
                  <a:lnTo>
                    <a:pt x="118" y="227"/>
                  </a:lnTo>
                  <a:lnTo>
                    <a:pt x="118" y="237"/>
                  </a:lnTo>
                  <a:lnTo>
                    <a:pt x="107" y="237"/>
                  </a:lnTo>
                  <a:lnTo>
                    <a:pt x="107" y="249"/>
                  </a:lnTo>
                  <a:lnTo>
                    <a:pt x="96" y="249"/>
                  </a:lnTo>
                  <a:lnTo>
                    <a:pt x="96" y="259"/>
                  </a:lnTo>
                  <a:lnTo>
                    <a:pt x="86" y="269"/>
                  </a:lnTo>
                  <a:lnTo>
                    <a:pt x="74" y="281"/>
                  </a:lnTo>
                  <a:lnTo>
                    <a:pt x="74" y="291"/>
                  </a:lnTo>
                  <a:lnTo>
                    <a:pt x="64" y="291"/>
                  </a:lnTo>
                  <a:lnTo>
                    <a:pt x="64" y="303"/>
                  </a:lnTo>
                  <a:lnTo>
                    <a:pt x="54" y="313"/>
                  </a:lnTo>
                  <a:lnTo>
                    <a:pt x="54" y="324"/>
                  </a:lnTo>
                  <a:lnTo>
                    <a:pt x="42" y="335"/>
                  </a:lnTo>
                  <a:lnTo>
                    <a:pt x="32" y="345"/>
                  </a:lnTo>
                  <a:lnTo>
                    <a:pt x="32" y="357"/>
                  </a:lnTo>
                  <a:lnTo>
                    <a:pt x="20" y="367"/>
                  </a:lnTo>
                  <a:lnTo>
                    <a:pt x="20" y="378"/>
                  </a:lnTo>
                  <a:lnTo>
                    <a:pt x="10" y="389"/>
                  </a:lnTo>
                  <a:lnTo>
                    <a:pt x="10" y="399"/>
                  </a:lnTo>
                  <a:lnTo>
                    <a:pt x="0" y="421"/>
                  </a:lnTo>
                </a:path>
              </a:pathLst>
            </a:custGeom>
            <a:solidFill>
              <a:schemeClr val="bg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424" name="Freeform 128"/>
            <p:cNvSpPr>
              <a:spLocks/>
            </p:cNvSpPr>
            <p:nvPr/>
          </p:nvSpPr>
          <p:spPr bwMode="auto">
            <a:xfrm>
              <a:off x="1779" y="3889"/>
              <a:ext cx="58" cy="30"/>
            </a:xfrm>
            <a:custGeom>
              <a:avLst/>
              <a:gdLst>
                <a:gd name="T0" fmla="*/ 10 w 1036"/>
                <a:gd name="T1" fmla="*/ 509 h 551"/>
                <a:gd name="T2" fmla="*/ 32 w 1036"/>
                <a:gd name="T3" fmla="*/ 465 h 551"/>
                <a:gd name="T4" fmla="*/ 43 w 1036"/>
                <a:gd name="T5" fmla="*/ 443 h 551"/>
                <a:gd name="T6" fmla="*/ 64 w 1036"/>
                <a:gd name="T7" fmla="*/ 411 h 551"/>
                <a:gd name="T8" fmla="*/ 97 w 1036"/>
                <a:gd name="T9" fmla="*/ 379 h 551"/>
                <a:gd name="T10" fmla="*/ 119 w 1036"/>
                <a:gd name="T11" fmla="*/ 346 h 551"/>
                <a:gd name="T12" fmla="*/ 140 w 1036"/>
                <a:gd name="T13" fmla="*/ 325 h 551"/>
                <a:gd name="T14" fmla="*/ 173 w 1036"/>
                <a:gd name="T15" fmla="*/ 292 h 551"/>
                <a:gd name="T16" fmla="*/ 183 w 1036"/>
                <a:gd name="T17" fmla="*/ 281 h 551"/>
                <a:gd name="T18" fmla="*/ 215 w 1036"/>
                <a:gd name="T19" fmla="*/ 249 h 551"/>
                <a:gd name="T20" fmla="*/ 248 w 1036"/>
                <a:gd name="T21" fmla="*/ 227 h 551"/>
                <a:gd name="T22" fmla="*/ 269 w 1036"/>
                <a:gd name="T23" fmla="*/ 206 h 551"/>
                <a:gd name="T24" fmla="*/ 302 w 1036"/>
                <a:gd name="T25" fmla="*/ 184 h 551"/>
                <a:gd name="T26" fmla="*/ 334 w 1036"/>
                <a:gd name="T27" fmla="*/ 162 h 551"/>
                <a:gd name="T28" fmla="*/ 356 w 1036"/>
                <a:gd name="T29" fmla="*/ 140 h 551"/>
                <a:gd name="T30" fmla="*/ 378 w 1036"/>
                <a:gd name="T31" fmla="*/ 130 h 551"/>
                <a:gd name="T32" fmla="*/ 410 w 1036"/>
                <a:gd name="T33" fmla="*/ 108 h 551"/>
                <a:gd name="T34" fmla="*/ 442 w 1036"/>
                <a:gd name="T35" fmla="*/ 98 h 551"/>
                <a:gd name="T36" fmla="*/ 474 w 1036"/>
                <a:gd name="T37" fmla="*/ 76 h 551"/>
                <a:gd name="T38" fmla="*/ 508 w 1036"/>
                <a:gd name="T39" fmla="*/ 66 h 551"/>
                <a:gd name="T40" fmla="*/ 550 w 1036"/>
                <a:gd name="T41" fmla="*/ 54 h 551"/>
                <a:gd name="T42" fmla="*/ 562 w 1036"/>
                <a:gd name="T43" fmla="*/ 44 h 551"/>
                <a:gd name="T44" fmla="*/ 594 w 1036"/>
                <a:gd name="T45" fmla="*/ 44 h 551"/>
                <a:gd name="T46" fmla="*/ 626 w 1036"/>
                <a:gd name="T47" fmla="*/ 32 h 551"/>
                <a:gd name="T48" fmla="*/ 669 w 1036"/>
                <a:gd name="T49" fmla="*/ 22 h 551"/>
                <a:gd name="T50" fmla="*/ 701 w 1036"/>
                <a:gd name="T51" fmla="*/ 11 h 551"/>
                <a:gd name="T52" fmla="*/ 734 w 1036"/>
                <a:gd name="T53" fmla="*/ 11 h 551"/>
                <a:gd name="T54" fmla="*/ 767 w 1036"/>
                <a:gd name="T55" fmla="*/ 11 h 551"/>
                <a:gd name="T56" fmla="*/ 788 w 1036"/>
                <a:gd name="T57" fmla="*/ 0 h 551"/>
                <a:gd name="T58" fmla="*/ 821 w 1036"/>
                <a:gd name="T59" fmla="*/ 0 h 551"/>
                <a:gd name="T60" fmla="*/ 853 w 1036"/>
                <a:gd name="T61" fmla="*/ 0 h 551"/>
                <a:gd name="T62" fmla="*/ 896 w 1036"/>
                <a:gd name="T63" fmla="*/ 0 h 551"/>
                <a:gd name="T64" fmla="*/ 929 w 1036"/>
                <a:gd name="T65" fmla="*/ 0 h 551"/>
                <a:gd name="T66" fmla="*/ 961 w 1036"/>
                <a:gd name="T67" fmla="*/ 0 h 551"/>
                <a:gd name="T68" fmla="*/ 982 w 1036"/>
                <a:gd name="T69" fmla="*/ 0 h 551"/>
                <a:gd name="T70" fmla="*/ 1026 w 1036"/>
                <a:gd name="T71" fmla="*/ 0 h 55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36"/>
                <a:gd name="T109" fmla="*/ 0 h 551"/>
                <a:gd name="T110" fmla="*/ 1036 w 1036"/>
                <a:gd name="T111" fmla="*/ 551 h 55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36" h="551">
                  <a:moveTo>
                    <a:pt x="0" y="551"/>
                  </a:moveTo>
                  <a:lnTo>
                    <a:pt x="10" y="509"/>
                  </a:lnTo>
                  <a:lnTo>
                    <a:pt x="21" y="475"/>
                  </a:lnTo>
                  <a:lnTo>
                    <a:pt x="32" y="465"/>
                  </a:lnTo>
                  <a:lnTo>
                    <a:pt x="43" y="443"/>
                  </a:lnTo>
                  <a:lnTo>
                    <a:pt x="53" y="433"/>
                  </a:lnTo>
                  <a:lnTo>
                    <a:pt x="64" y="411"/>
                  </a:lnTo>
                  <a:lnTo>
                    <a:pt x="86" y="400"/>
                  </a:lnTo>
                  <a:lnTo>
                    <a:pt x="97" y="379"/>
                  </a:lnTo>
                  <a:lnTo>
                    <a:pt x="107" y="368"/>
                  </a:lnTo>
                  <a:lnTo>
                    <a:pt x="119" y="346"/>
                  </a:lnTo>
                  <a:lnTo>
                    <a:pt x="129" y="335"/>
                  </a:lnTo>
                  <a:lnTo>
                    <a:pt x="140" y="325"/>
                  </a:lnTo>
                  <a:lnTo>
                    <a:pt x="161" y="303"/>
                  </a:lnTo>
                  <a:lnTo>
                    <a:pt x="173" y="292"/>
                  </a:lnTo>
                  <a:lnTo>
                    <a:pt x="183" y="281"/>
                  </a:lnTo>
                  <a:lnTo>
                    <a:pt x="205" y="260"/>
                  </a:lnTo>
                  <a:lnTo>
                    <a:pt x="215" y="249"/>
                  </a:lnTo>
                  <a:lnTo>
                    <a:pt x="227" y="238"/>
                  </a:lnTo>
                  <a:lnTo>
                    <a:pt x="248" y="227"/>
                  </a:lnTo>
                  <a:lnTo>
                    <a:pt x="259" y="216"/>
                  </a:lnTo>
                  <a:lnTo>
                    <a:pt x="269" y="206"/>
                  </a:lnTo>
                  <a:lnTo>
                    <a:pt x="291" y="195"/>
                  </a:lnTo>
                  <a:lnTo>
                    <a:pt x="302" y="184"/>
                  </a:lnTo>
                  <a:lnTo>
                    <a:pt x="313" y="173"/>
                  </a:lnTo>
                  <a:lnTo>
                    <a:pt x="334" y="162"/>
                  </a:lnTo>
                  <a:lnTo>
                    <a:pt x="345" y="152"/>
                  </a:lnTo>
                  <a:lnTo>
                    <a:pt x="356" y="140"/>
                  </a:lnTo>
                  <a:lnTo>
                    <a:pt x="367" y="140"/>
                  </a:lnTo>
                  <a:lnTo>
                    <a:pt x="378" y="130"/>
                  </a:lnTo>
                  <a:lnTo>
                    <a:pt x="399" y="119"/>
                  </a:lnTo>
                  <a:lnTo>
                    <a:pt x="410" y="108"/>
                  </a:lnTo>
                  <a:lnTo>
                    <a:pt x="432" y="98"/>
                  </a:lnTo>
                  <a:lnTo>
                    <a:pt x="442" y="98"/>
                  </a:lnTo>
                  <a:lnTo>
                    <a:pt x="464" y="86"/>
                  </a:lnTo>
                  <a:lnTo>
                    <a:pt x="474" y="76"/>
                  </a:lnTo>
                  <a:lnTo>
                    <a:pt x="496" y="76"/>
                  </a:lnTo>
                  <a:lnTo>
                    <a:pt x="508" y="66"/>
                  </a:lnTo>
                  <a:lnTo>
                    <a:pt x="528" y="66"/>
                  </a:lnTo>
                  <a:lnTo>
                    <a:pt x="550" y="54"/>
                  </a:lnTo>
                  <a:lnTo>
                    <a:pt x="562" y="54"/>
                  </a:lnTo>
                  <a:lnTo>
                    <a:pt x="562" y="44"/>
                  </a:lnTo>
                  <a:lnTo>
                    <a:pt x="582" y="44"/>
                  </a:lnTo>
                  <a:lnTo>
                    <a:pt x="594" y="44"/>
                  </a:lnTo>
                  <a:lnTo>
                    <a:pt x="615" y="32"/>
                  </a:lnTo>
                  <a:lnTo>
                    <a:pt x="626" y="32"/>
                  </a:lnTo>
                  <a:lnTo>
                    <a:pt x="648" y="22"/>
                  </a:lnTo>
                  <a:lnTo>
                    <a:pt x="669" y="22"/>
                  </a:lnTo>
                  <a:lnTo>
                    <a:pt x="680" y="22"/>
                  </a:lnTo>
                  <a:lnTo>
                    <a:pt x="701" y="11"/>
                  </a:lnTo>
                  <a:lnTo>
                    <a:pt x="712" y="11"/>
                  </a:lnTo>
                  <a:lnTo>
                    <a:pt x="734" y="11"/>
                  </a:lnTo>
                  <a:lnTo>
                    <a:pt x="755" y="11"/>
                  </a:lnTo>
                  <a:lnTo>
                    <a:pt x="767" y="11"/>
                  </a:lnTo>
                  <a:lnTo>
                    <a:pt x="767" y="0"/>
                  </a:lnTo>
                  <a:lnTo>
                    <a:pt x="788" y="0"/>
                  </a:lnTo>
                  <a:lnTo>
                    <a:pt x="799" y="0"/>
                  </a:lnTo>
                  <a:lnTo>
                    <a:pt x="821" y="0"/>
                  </a:lnTo>
                  <a:lnTo>
                    <a:pt x="841" y="0"/>
                  </a:lnTo>
                  <a:lnTo>
                    <a:pt x="853" y="0"/>
                  </a:lnTo>
                  <a:lnTo>
                    <a:pt x="875" y="0"/>
                  </a:lnTo>
                  <a:lnTo>
                    <a:pt x="896" y="0"/>
                  </a:lnTo>
                  <a:lnTo>
                    <a:pt x="907" y="0"/>
                  </a:lnTo>
                  <a:lnTo>
                    <a:pt x="929" y="0"/>
                  </a:lnTo>
                  <a:lnTo>
                    <a:pt x="950" y="0"/>
                  </a:lnTo>
                  <a:lnTo>
                    <a:pt x="961" y="0"/>
                  </a:lnTo>
                  <a:lnTo>
                    <a:pt x="982" y="0"/>
                  </a:lnTo>
                  <a:lnTo>
                    <a:pt x="1004" y="0"/>
                  </a:lnTo>
                  <a:lnTo>
                    <a:pt x="1026" y="0"/>
                  </a:lnTo>
                  <a:lnTo>
                    <a:pt x="1036" y="0"/>
                  </a:lnTo>
                </a:path>
              </a:pathLst>
            </a:custGeom>
            <a:solidFill>
              <a:schemeClr val="bg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425" name="Freeform 129"/>
            <p:cNvSpPr>
              <a:spLocks/>
            </p:cNvSpPr>
            <p:nvPr/>
          </p:nvSpPr>
          <p:spPr bwMode="auto">
            <a:xfrm>
              <a:off x="1776" y="3919"/>
              <a:ext cx="160" cy="82"/>
            </a:xfrm>
            <a:custGeom>
              <a:avLst/>
              <a:gdLst>
                <a:gd name="T0" fmla="*/ 550 w 2883"/>
                <a:gd name="T1" fmla="*/ 281 h 1460"/>
                <a:gd name="T2" fmla="*/ 562 w 2883"/>
                <a:gd name="T3" fmla="*/ 368 h 1460"/>
                <a:gd name="T4" fmla="*/ 582 w 2883"/>
                <a:gd name="T5" fmla="*/ 443 h 1460"/>
                <a:gd name="T6" fmla="*/ 604 w 2883"/>
                <a:gd name="T7" fmla="*/ 487 h 1460"/>
                <a:gd name="T8" fmla="*/ 648 w 2883"/>
                <a:gd name="T9" fmla="*/ 563 h 1460"/>
                <a:gd name="T10" fmla="*/ 680 w 2883"/>
                <a:gd name="T11" fmla="*/ 617 h 1460"/>
                <a:gd name="T12" fmla="*/ 723 w 2883"/>
                <a:gd name="T13" fmla="*/ 671 h 1460"/>
                <a:gd name="T14" fmla="*/ 799 w 2883"/>
                <a:gd name="T15" fmla="*/ 757 h 1460"/>
                <a:gd name="T16" fmla="*/ 853 w 2883"/>
                <a:gd name="T17" fmla="*/ 812 h 1460"/>
                <a:gd name="T18" fmla="*/ 929 w 2883"/>
                <a:gd name="T19" fmla="*/ 854 h 1460"/>
                <a:gd name="T20" fmla="*/ 1036 w 2883"/>
                <a:gd name="T21" fmla="*/ 941 h 1460"/>
                <a:gd name="T22" fmla="*/ 1123 w 2883"/>
                <a:gd name="T23" fmla="*/ 995 h 1460"/>
                <a:gd name="T24" fmla="*/ 1220 w 2883"/>
                <a:gd name="T25" fmla="*/ 1038 h 1460"/>
                <a:gd name="T26" fmla="*/ 1339 w 2883"/>
                <a:gd name="T27" fmla="*/ 1103 h 1460"/>
                <a:gd name="T28" fmla="*/ 1469 w 2883"/>
                <a:gd name="T29" fmla="*/ 1157 h 1460"/>
                <a:gd name="T30" fmla="*/ 1565 w 2883"/>
                <a:gd name="T31" fmla="*/ 1201 h 1460"/>
                <a:gd name="T32" fmla="*/ 1673 w 2883"/>
                <a:gd name="T33" fmla="*/ 1233 h 1460"/>
                <a:gd name="T34" fmla="*/ 1824 w 2883"/>
                <a:gd name="T35" fmla="*/ 1276 h 1460"/>
                <a:gd name="T36" fmla="*/ 1954 w 2883"/>
                <a:gd name="T37" fmla="*/ 1309 h 1460"/>
                <a:gd name="T38" fmla="*/ 2073 w 2883"/>
                <a:gd name="T39" fmla="*/ 1331 h 1460"/>
                <a:gd name="T40" fmla="*/ 2181 w 2883"/>
                <a:gd name="T41" fmla="*/ 1351 h 1460"/>
                <a:gd name="T42" fmla="*/ 2343 w 2883"/>
                <a:gd name="T43" fmla="*/ 1373 h 1460"/>
                <a:gd name="T44" fmla="*/ 2451 w 2883"/>
                <a:gd name="T45" fmla="*/ 1373 h 1460"/>
                <a:gd name="T46" fmla="*/ 2560 w 2883"/>
                <a:gd name="T47" fmla="*/ 1373 h 1460"/>
                <a:gd name="T48" fmla="*/ 2699 w 2883"/>
                <a:gd name="T49" fmla="*/ 1363 h 1460"/>
                <a:gd name="T50" fmla="*/ 2797 w 2883"/>
                <a:gd name="T51" fmla="*/ 1351 h 1460"/>
                <a:gd name="T52" fmla="*/ 2883 w 2883"/>
                <a:gd name="T53" fmla="*/ 1331 h 1460"/>
                <a:gd name="T54" fmla="*/ 2753 w 2883"/>
                <a:gd name="T55" fmla="*/ 1363 h 1460"/>
                <a:gd name="T56" fmla="*/ 2656 w 2883"/>
                <a:gd name="T57" fmla="*/ 1373 h 1460"/>
                <a:gd name="T58" fmla="*/ 2526 w 2883"/>
                <a:gd name="T59" fmla="*/ 1395 h 1460"/>
                <a:gd name="T60" fmla="*/ 2397 w 2883"/>
                <a:gd name="T61" fmla="*/ 1417 h 1460"/>
                <a:gd name="T62" fmla="*/ 2289 w 2883"/>
                <a:gd name="T63" fmla="*/ 1427 h 1460"/>
                <a:gd name="T64" fmla="*/ 2171 w 2883"/>
                <a:gd name="T65" fmla="*/ 1438 h 1460"/>
                <a:gd name="T66" fmla="*/ 2008 w 2883"/>
                <a:gd name="T67" fmla="*/ 1449 h 1460"/>
                <a:gd name="T68" fmla="*/ 1890 w 2883"/>
                <a:gd name="T69" fmla="*/ 1449 h 1460"/>
                <a:gd name="T70" fmla="*/ 1760 w 2883"/>
                <a:gd name="T71" fmla="*/ 1460 h 1460"/>
                <a:gd name="T72" fmla="*/ 1619 w 2883"/>
                <a:gd name="T73" fmla="*/ 1460 h 1460"/>
                <a:gd name="T74" fmla="*/ 1457 w 2883"/>
                <a:gd name="T75" fmla="*/ 1449 h 1460"/>
                <a:gd name="T76" fmla="*/ 1339 w 2883"/>
                <a:gd name="T77" fmla="*/ 1438 h 1460"/>
                <a:gd name="T78" fmla="*/ 1210 w 2883"/>
                <a:gd name="T79" fmla="*/ 1427 h 1460"/>
                <a:gd name="T80" fmla="*/ 1058 w 2883"/>
                <a:gd name="T81" fmla="*/ 1395 h 1460"/>
                <a:gd name="T82" fmla="*/ 917 w 2883"/>
                <a:gd name="T83" fmla="*/ 1363 h 1460"/>
                <a:gd name="T84" fmla="*/ 799 w 2883"/>
                <a:gd name="T85" fmla="*/ 1331 h 1460"/>
                <a:gd name="T86" fmla="*/ 636 w 2883"/>
                <a:gd name="T87" fmla="*/ 1255 h 1460"/>
                <a:gd name="T88" fmla="*/ 507 w 2883"/>
                <a:gd name="T89" fmla="*/ 1189 h 1460"/>
                <a:gd name="T90" fmla="*/ 377 w 2883"/>
                <a:gd name="T91" fmla="*/ 1092 h 1460"/>
                <a:gd name="T92" fmla="*/ 291 w 2883"/>
                <a:gd name="T93" fmla="*/ 1016 h 1460"/>
                <a:gd name="T94" fmla="*/ 173 w 2883"/>
                <a:gd name="T95" fmla="*/ 886 h 1460"/>
                <a:gd name="T96" fmla="*/ 107 w 2883"/>
                <a:gd name="T97" fmla="*/ 768 h 1460"/>
                <a:gd name="T98" fmla="*/ 54 w 2883"/>
                <a:gd name="T99" fmla="*/ 660 h 1460"/>
                <a:gd name="T100" fmla="*/ 10 w 2883"/>
                <a:gd name="T101" fmla="*/ 465 h 1460"/>
                <a:gd name="T102" fmla="*/ 0 w 2883"/>
                <a:gd name="T103" fmla="*/ 335 h 1460"/>
                <a:gd name="T104" fmla="*/ 10 w 2883"/>
                <a:gd name="T105" fmla="*/ 195 h 1460"/>
                <a:gd name="T106" fmla="*/ 54 w 2883"/>
                <a:gd name="T107" fmla="*/ 0 h 146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883"/>
                <a:gd name="T163" fmla="*/ 0 h 1460"/>
                <a:gd name="T164" fmla="*/ 2883 w 2883"/>
                <a:gd name="T165" fmla="*/ 1460 h 146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883" h="1460">
                  <a:moveTo>
                    <a:pt x="302" y="54"/>
                  </a:moveTo>
                  <a:lnTo>
                    <a:pt x="562" y="130"/>
                  </a:lnTo>
                  <a:lnTo>
                    <a:pt x="550" y="281"/>
                  </a:lnTo>
                  <a:lnTo>
                    <a:pt x="550" y="314"/>
                  </a:lnTo>
                  <a:lnTo>
                    <a:pt x="562" y="347"/>
                  </a:lnTo>
                  <a:lnTo>
                    <a:pt x="562" y="368"/>
                  </a:lnTo>
                  <a:lnTo>
                    <a:pt x="562" y="379"/>
                  </a:lnTo>
                  <a:lnTo>
                    <a:pt x="572" y="411"/>
                  </a:lnTo>
                  <a:lnTo>
                    <a:pt x="582" y="443"/>
                  </a:lnTo>
                  <a:lnTo>
                    <a:pt x="594" y="465"/>
                  </a:lnTo>
                  <a:lnTo>
                    <a:pt x="604" y="487"/>
                  </a:lnTo>
                  <a:lnTo>
                    <a:pt x="616" y="519"/>
                  </a:lnTo>
                  <a:lnTo>
                    <a:pt x="626" y="541"/>
                  </a:lnTo>
                  <a:lnTo>
                    <a:pt x="648" y="563"/>
                  </a:lnTo>
                  <a:lnTo>
                    <a:pt x="648" y="573"/>
                  </a:lnTo>
                  <a:lnTo>
                    <a:pt x="658" y="595"/>
                  </a:lnTo>
                  <a:lnTo>
                    <a:pt x="680" y="617"/>
                  </a:lnTo>
                  <a:lnTo>
                    <a:pt x="702" y="649"/>
                  </a:lnTo>
                  <a:lnTo>
                    <a:pt x="712" y="671"/>
                  </a:lnTo>
                  <a:lnTo>
                    <a:pt x="723" y="671"/>
                  </a:lnTo>
                  <a:lnTo>
                    <a:pt x="745" y="703"/>
                  </a:lnTo>
                  <a:lnTo>
                    <a:pt x="766" y="725"/>
                  </a:lnTo>
                  <a:lnTo>
                    <a:pt x="799" y="757"/>
                  </a:lnTo>
                  <a:lnTo>
                    <a:pt x="809" y="768"/>
                  </a:lnTo>
                  <a:lnTo>
                    <a:pt x="831" y="778"/>
                  </a:lnTo>
                  <a:lnTo>
                    <a:pt x="853" y="812"/>
                  </a:lnTo>
                  <a:lnTo>
                    <a:pt x="885" y="832"/>
                  </a:lnTo>
                  <a:lnTo>
                    <a:pt x="929" y="854"/>
                  </a:lnTo>
                  <a:lnTo>
                    <a:pt x="961" y="886"/>
                  </a:lnTo>
                  <a:lnTo>
                    <a:pt x="1004" y="908"/>
                  </a:lnTo>
                  <a:lnTo>
                    <a:pt x="1036" y="941"/>
                  </a:lnTo>
                  <a:lnTo>
                    <a:pt x="1058" y="941"/>
                  </a:lnTo>
                  <a:lnTo>
                    <a:pt x="1080" y="962"/>
                  </a:lnTo>
                  <a:lnTo>
                    <a:pt x="1123" y="995"/>
                  </a:lnTo>
                  <a:lnTo>
                    <a:pt x="1166" y="1016"/>
                  </a:lnTo>
                  <a:lnTo>
                    <a:pt x="1198" y="1028"/>
                  </a:lnTo>
                  <a:lnTo>
                    <a:pt x="1220" y="1038"/>
                  </a:lnTo>
                  <a:lnTo>
                    <a:pt x="1264" y="1060"/>
                  </a:lnTo>
                  <a:lnTo>
                    <a:pt x="1317" y="1092"/>
                  </a:lnTo>
                  <a:lnTo>
                    <a:pt x="1339" y="1103"/>
                  </a:lnTo>
                  <a:lnTo>
                    <a:pt x="1360" y="1114"/>
                  </a:lnTo>
                  <a:lnTo>
                    <a:pt x="1414" y="1135"/>
                  </a:lnTo>
                  <a:lnTo>
                    <a:pt x="1469" y="1157"/>
                  </a:lnTo>
                  <a:lnTo>
                    <a:pt x="1501" y="1168"/>
                  </a:lnTo>
                  <a:lnTo>
                    <a:pt x="1511" y="1179"/>
                  </a:lnTo>
                  <a:lnTo>
                    <a:pt x="1565" y="1201"/>
                  </a:lnTo>
                  <a:lnTo>
                    <a:pt x="1619" y="1211"/>
                  </a:lnTo>
                  <a:lnTo>
                    <a:pt x="1663" y="1233"/>
                  </a:lnTo>
                  <a:lnTo>
                    <a:pt x="1673" y="1233"/>
                  </a:lnTo>
                  <a:lnTo>
                    <a:pt x="1738" y="1255"/>
                  </a:lnTo>
                  <a:lnTo>
                    <a:pt x="1792" y="1265"/>
                  </a:lnTo>
                  <a:lnTo>
                    <a:pt x="1824" y="1276"/>
                  </a:lnTo>
                  <a:lnTo>
                    <a:pt x="1846" y="1287"/>
                  </a:lnTo>
                  <a:lnTo>
                    <a:pt x="1900" y="1297"/>
                  </a:lnTo>
                  <a:lnTo>
                    <a:pt x="1954" y="1309"/>
                  </a:lnTo>
                  <a:lnTo>
                    <a:pt x="1998" y="1319"/>
                  </a:lnTo>
                  <a:lnTo>
                    <a:pt x="2008" y="1319"/>
                  </a:lnTo>
                  <a:lnTo>
                    <a:pt x="2073" y="1331"/>
                  </a:lnTo>
                  <a:lnTo>
                    <a:pt x="2127" y="1341"/>
                  </a:lnTo>
                  <a:lnTo>
                    <a:pt x="2171" y="1351"/>
                  </a:lnTo>
                  <a:lnTo>
                    <a:pt x="2181" y="1351"/>
                  </a:lnTo>
                  <a:lnTo>
                    <a:pt x="2235" y="1363"/>
                  </a:lnTo>
                  <a:lnTo>
                    <a:pt x="2289" y="1363"/>
                  </a:lnTo>
                  <a:lnTo>
                    <a:pt x="2343" y="1373"/>
                  </a:lnTo>
                  <a:lnTo>
                    <a:pt x="2354" y="1373"/>
                  </a:lnTo>
                  <a:lnTo>
                    <a:pt x="2397" y="1373"/>
                  </a:lnTo>
                  <a:lnTo>
                    <a:pt x="2451" y="1373"/>
                  </a:lnTo>
                  <a:lnTo>
                    <a:pt x="2506" y="1373"/>
                  </a:lnTo>
                  <a:lnTo>
                    <a:pt x="2526" y="1373"/>
                  </a:lnTo>
                  <a:lnTo>
                    <a:pt x="2560" y="1373"/>
                  </a:lnTo>
                  <a:lnTo>
                    <a:pt x="2602" y="1373"/>
                  </a:lnTo>
                  <a:lnTo>
                    <a:pt x="2656" y="1363"/>
                  </a:lnTo>
                  <a:lnTo>
                    <a:pt x="2699" y="1363"/>
                  </a:lnTo>
                  <a:lnTo>
                    <a:pt x="2753" y="1363"/>
                  </a:lnTo>
                  <a:lnTo>
                    <a:pt x="2797" y="1351"/>
                  </a:lnTo>
                  <a:lnTo>
                    <a:pt x="2839" y="1341"/>
                  </a:lnTo>
                  <a:lnTo>
                    <a:pt x="2883" y="1341"/>
                  </a:lnTo>
                  <a:lnTo>
                    <a:pt x="2883" y="1331"/>
                  </a:lnTo>
                  <a:lnTo>
                    <a:pt x="2839" y="1341"/>
                  </a:lnTo>
                  <a:lnTo>
                    <a:pt x="2797" y="1351"/>
                  </a:lnTo>
                  <a:lnTo>
                    <a:pt x="2753" y="1363"/>
                  </a:lnTo>
                  <a:lnTo>
                    <a:pt x="2699" y="1373"/>
                  </a:lnTo>
                  <a:lnTo>
                    <a:pt x="2656" y="1373"/>
                  </a:lnTo>
                  <a:lnTo>
                    <a:pt x="2602" y="1385"/>
                  </a:lnTo>
                  <a:lnTo>
                    <a:pt x="2560" y="1395"/>
                  </a:lnTo>
                  <a:lnTo>
                    <a:pt x="2526" y="1395"/>
                  </a:lnTo>
                  <a:lnTo>
                    <a:pt x="2506" y="1395"/>
                  </a:lnTo>
                  <a:lnTo>
                    <a:pt x="2451" y="1405"/>
                  </a:lnTo>
                  <a:lnTo>
                    <a:pt x="2397" y="1417"/>
                  </a:lnTo>
                  <a:lnTo>
                    <a:pt x="2354" y="1417"/>
                  </a:lnTo>
                  <a:lnTo>
                    <a:pt x="2343" y="1417"/>
                  </a:lnTo>
                  <a:lnTo>
                    <a:pt x="2289" y="1427"/>
                  </a:lnTo>
                  <a:lnTo>
                    <a:pt x="2235" y="1427"/>
                  </a:lnTo>
                  <a:lnTo>
                    <a:pt x="2181" y="1438"/>
                  </a:lnTo>
                  <a:lnTo>
                    <a:pt x="2171" y="1438"/>
                  </a:lnTo>
                  <a:lnTo>
                    <a:pt x="2117" y="1438"/>
                  </a:lnTo>
                  <a:lnTo>
                    <a:pt x="2062" y="1438"/>
                  </a:lnTo>
                  <a:lnTo>
                    <a:pt x="2008" y="1449"/>
                  </a:lnTo>
                  <a:lnTo>
                    <a:pt x="1987" y="1449"/>
                  </a:lnTo>
                  <a:lnTo>
                    <a:pt x="1944" y="1449"/>
                  </a:lnTo>
                  <a:lnTo>
                    <a:pt x="1890" y="1449"/>
                  </a:lnTo>
                  <a:lnTo>
                    <a:pt x="1824" y="1460"/>
                  </a:lnTo>
                  <a:lnTo>
                    <a:pt x="1814" y="1460"/>
                  </a:lnTo>
                  <a:lnTo>
                    <a:pt x="1760" y="1460"/>
                  </a:lnTo>
                  <a:lnTo>
                    <a:pt x="1706" y="1460"/>
                  </a:lnTo>
                  <a:lnTo>
                    <a:pt x="1641" y="1460"/>
                  </a:lnTo>
                  <a:lnTo>
                    <a:pt x="1619" y="1460"/>
                  </a:lnTo>
                  <a:lnTo>
                    <a:pt x="1577" y="1460"/>
                  </a:lnTo>
                  <a:lnTo>
                    <a:pt x="1523" y="1449"/>
                  </a:lnTo>
                  <a:lnTo>
                    <a:pt x="1457" y="1449"/>
                  </a:lnTo>
                  <a:lnTo>
                    <a:pt x="1436" y="1449"/>
                  </a:lnTo>
                  <a:lnTo>
                    <a:pt x="1393" y="1449"/>
                  </a:lnTo>
                  <a:lnTo>
                    <a:pt x="1339" y="1438"/>
                  </a:lnTo>
                  <a:lnTo>
                    <a:pt x="1274" y="1438"/>
                  </a:lnTo>
                  <a:lnTo>
                    <a:pt x="1252" y="1427"/>
                  </a:lnTo>
                  <a:lnTo>
                    <a:pt x="1210" y="1427"/>
                  </a:lnTo>
                  <a:lnTo>
                    <a:pt x="1155" y="1417"/>
                  </a:lnTo>
                  <a:lnTo>
                    <a:pt x="1090" y="1405"/>
                  </a:lnTo>
                  <a:lnTo>
                    <a:pt x="1058" y="1395"/>
                  </a:lnTo>
                  <a:lnTo>
                    <a:pt x="1036" y="1395"/>
                  </a:lnTo>
                  <a:lnTo>
                    <a:pt x="971" y="1373"/>
                  </a:lnTo>
                  <a:lnTo>
                    <a:pt x="917" y="1363"/>
                  </a:lnTo>
                  <a:lnTo>
                    <a:pt x="875" y="1351"/>
                  </a:lnTo>
                  <a:lnTo>
                    <a:pt x="853" y="1341"/>
                  </a:lnTo>
                  <a:lnTo>
                    <a:pt x="799" y="1331"/>
                  </a:lnTo>
                  <a:lnTo>
                    <a:pt x="745" y="1309"/>
                  </a:lnTo>
                  <a:lnTo>
                    <a:pt x="691" y="1287"/>
                  </a:lnTo>
                  <a:lnTo>
                    <a:pt x="636" y="1255"/>
                  </a:lnTo>
                  <a:lnTo>
                    <a:pt x="582" y="1233"/>
                  </a:lnTo>
                  <a:lnTo>
                    <a:pt x="528" y="1201"/>
                  </a:lnTo>
                  <a:lnTo>
                    <a:pt x="507" y="1189"/>
                  </a:lnTo>
                  <a:lnTo>
                    <a:pt x="475" y="1168"/>
                  </a:lnTo>
                  <a:lnTo>
                    <a:pt x="432" y="1135"/>
                  </a:lnTo>
                  <a:lnTo>
                    <a:pt x="377" y="1092"/>
                  </a:lnTo>
                  <a:lnTo>
                    <a:pt x="335" y="1060"/>
                  </a:lnTo>
                  <a:lnTo>
                    <a:pt x="335" y="1049"/>
                  </a:lnTo>
                  <a:lnTo>
                    <a:pt x="291" y="1016"/>
                  </a:lnTo>
                  <a:lnTo>
                    <a:pt x="247" y="974"/>
                  </a:lnTo>
                  <a:lnTo>
                    <a:pt x="215" y="930"/>
                  </a:lnTo>
                  <a:lnTo>
                    <a:pt x="173" y="886"/>
                  </a:lnTo>
                  <a:lnTo>
                    <a:pt x="173" y="876"/>
                  </a:lnTo>
                  <a:lnTo>
                    <a:pt x="140" y="822"/>
                  </a:lnTo>
                  <a:lnTo>
                    <a:pt x="107" y="768"/>
                  </a:lnTo>
                  <a:lnTo>
                    <a:pt x="86" y="714"/>
                  </a:lnTo>
                  <a:lnTo>
                    <a:pt x="64" y="671"/>
                  </a:lnTo>
                  <a:lnTo>
                    <a:pt x="54" y="660"/>
                  </a:lnTo>
                  <a:lnTo>
                    <a:pt x="43" y="595"/>
                  </a:lnTo>
                  <a:lnTo>
                    <a:pt x="21" y="530"/>
                  </a:lnTo>
                  <a:lnTo>
                    <a:pt x="10" y="465"/>
                  </a:lnTo>
                  <a:lnTo>
                    <a:pt x="10" y="433"/>
                  </a:lnTo>
                  <a:lnTo>
                    <a:pt x="0" y="401"/>
                  </a:lnTo>
                  <a:lnTo>
                    <a:pt x="0" y="335"/>
                  </a:lnTo>
                  <a:lnTo>
                    <a:pt x="0" y="271"/>
                  </a:lnTo>
                  <a:lnTo>
                    <a:pt x="10" y="206"/>
                  </a:lnTo>
                  <a:lnTo>
                    <a:pt x="10" y="195"/>
                  </a:lnTo>
                  <a:lnTo>
                    <a:pt x="21" y="141"/>
                  </a:lnTo>
                  <a:lnTo>
                    <a:pt x="32" y="66"/>
                  </a:lnTo>
                  <a:lnTo>
                    <a:pt x="54" y="0"/>
                  </a:lnTo>
                  <a:lnTo>
                    <a:pt x="302" y="5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426" name="Freeform 130"/>
            <p:cNvSpPr>
              <a:spLocks/>
            </p:cNvSpPr>
            <p:nvPr/>
          </p:nvSpPr>
          <p:spPr bwMode="auto">
            <a:xfrm>
              <a:off x="1776" y="3919"/>
              <a:ext cx="160" cy="82"/>
            </a:xfrm>
            <a:custGeom>
              <a:avLst/>
              <a:gdLst>
                <a:gd name="T0" fmla="*/ 550 w 2883"/>
                <a:gd name="T1" fmla="*/ 314 h 1460"/>
                <a:gd name="T2" fmla="*/ 562 w 2883"/>
                <a:gd name="T3" fmla="*/ 379 h 1460"/>
                <a:gd name="T4" fmla="*/ 594 w 2883"/>
                <a:gd name="T5" fmla="*/ 465 h 1460"/>
                <a:gd name="T6" fmla="*/ 616 w 2883"/>
                <a:gd name="T7" fmla="*/ 519 h 1460"/>
                <a:gd name="T8" fmla="*/ 648 w 2883"/>
                <a:gd name="T9" fmla="*/ 573 h 1460"/>
                <a:gd name="T10" fmla="*/ 702 w 2883"/>
                <a:gd name="T11" fmla="*/ 649 h 1460"/>
                <a:gd name="T12" fmla="*/ 745 w 2883"/>
                <a:gd name="T13" fmla="*/ 703 h 1460"/>
                <a:gd name="T14" fmla="*/ 809 w 2883"/>
                <a:gd name="T15" fmla="*/ 768 h 1460"/>
                <a:gd name="T16" fmla="*/ 885 w 2883"/>
                <a:gd name="T17" fmla="*/ 832 h 1460"/>
                <a:gd name="T18" fmla="*/ 961 w 2883"/>
                <a:gd name="T19" fmla="*/ 886 h 1460"/>
                <a:gd name="T20" fmla="*/ 1058 w 2883"/>
                <a:gd name="T21" fmla="*/ 941 h 1460"/>
                <a:gd name="T22" fmla="*/ 1166 w 2883"/>
                <a:gd name="T23" fmla="*/ 1016 h 1460"/>
                <a:gd name="T24" fmla="*/ 1264 w 2883"/>
                <a:gd name="T25" fmla="*/ 1060 h 1460"/>
                <a:gd name="T26" fmla="*/ 1360 w 2883"/>
                <a:gd name="T27" fmla="*/ 1114 h 1460"/>
                <a:gd name="T28" fmla="*/ 1501 w 2883"/>
                <a:gd name="T29" fmla="*/ 1168 h 1460"/>
                <a:gd name="T30" fmla="*/ 1619 w 2883"/>
                <a:gd name="T31" fmla="*/ 1211 h 1460"/>
                <a:gd name="T32" fmla="*/ 1738 w 2883"/>
                <a:gd name="T33" fmla="*/ 1255 h 1460"/>
                <a:gd name="T34" fmla="*/ 1846 w 2883"/>
                <a:gd name="T35" fmla="*/ 1287 h 1460"/>
                <a:gd name="T36" fmla="*/ 1998 w 2883"/>
                <a:gd name="T37" fmla="*/ 1319 h 1460"/>
                <a:gd name="T38" fmla="*/ 2127 w 2883"/>
                <a:gd name="T39" fmla="*/ 1341 h 1460"/>
                <a:gd name="T40" fmla="*/ 2235 w 2883"/>
                <a:gd name="T41" fmla="*/ 1363 h 1460"/>
                <a:gd name="T42" fmla="*/ 2354 w 2883"/>
                <a:gd name="T43" fmla="*/ 1373 h 1460"/>
                <a:gd name="T44" fmla="*/ 2506 w 2883"/>
                <a:gd name="T45" fmla="*/ 1373 h 1460"/>
                <a:gd name="T46" fmla="*/ 2602 w 2883"/>
                <a:gd name="T47" fmla="*/ 1373 h 1460"/>
                <a:gd name="T48" fmla="*/ 2699 w 2883"/>
                <a:gd name="T49" fmla="*/ 1363 h 1460"/>
                <a:gd name="T50" fmla="*/ 2839 w 2883"/>
                <a:gd name="T51" fmla="*/ 1341 h 1460"/>
                <a:gd name="T52" fmla="*/ 2839 w 2883"/>
                <a:gd name="T53" fmla="*/ 1341 h 1460"/>
                <a:gd name="T54" fmla="*/ 2699 w 2883"/>
                <a:gd name="T55" fmla="*/ 1373 h 1460"/>
                <a:gd name="T56" fmla="*/ 2602 w 2883"/>
                <a:gd name="T57" fmla="*/ 1385 h 1460"/>
                <a:gd name="T58" fmla="*/ 2506 w 2883"/>
                <a:gd name="T59" fmla="*/ 1395 h 1460"/>
                <a:gd name="T60" fmla="*/ 2354 w 2883"/>
                <a:gd name="T61" fmla="*/ 1417 h 1460"/>
                <a:gd name="T62" fmla="*/ 2235 w 2883"/>
                <a:gd name="T63" fmla="*/ 1427 h 1460"/>
                <a:gd name="T64" fmla="*/ 2117 w 2883"/>
                <a:gd name="T65" fmla="*/ 1438 h 1460"/>
                <a:gd name="T66" fmla="*/ 1987 w 2883"/>
                <a:gd name="T67" fmla="*/ 1449 h 1460"/>
                <a:gd name="T68" fmla="*/ 1824 w 2883"/>
                <a:gd name="T69" fmla="*/ 1460 h 1460"/>
                <a:gd name="T70" fmla="*/ 1706 w 2883"/>
                <a:gd name="T71" fmla="*/ 1460 h 1460"/>
                <a:gd name="T72" fmla="*/ 1577 w 2883"/>
                <a:gd name="T73" fmla="*/ 1460 h 1460"/>
                <a:gd name="T74" fmla="*/ 1436 w 2883"/>
                <a:gd name="T75" fmla="*/ 1449 h 1460"/>
                <a:gd name="T76" fmla="*/ 1274 w 2883"/>
                <a:gd name="T77" fmla="*/ 1438 h 1460"/>
                <a:gd name="T78" fmla="*/ 1155 w 2883"/>
                <a:gd name="T79" fmla="*/ 1417 h 1460"/>
                <a:gd name="T80" fmla="*/ 1036 w 2883"/>
                <a:gd name="T81" fmla="*/ 1395 h 1460"/>
                <a:gd name="T82" fmla="*/ 875 w 2883"/>
                <a:gd name="T83" fmla="*/ 1351 h 1460"/>
                <a:gd name="T84" fmla="*/ 745 w 2883"/>
                <a:gd name="T85" fmla="*/ 1309 h 1460"/>
                <a:gd name="T86" fmla="*/ 582 w 2883"/>
                <a:gd name="T87" fmla="*/ 1233 h 1460"/>
                <a:gd name="T88" fmla="*/ 475 w 2883"/>
                <a:gd name="T89" fmla="*/ 1168 h 1460"/>
                <a:gd name="T90" fmla="*/ 335 w 2883"/>
                <a:gd name="T91" fmla="*/ 1060 h 1460"/>
                <a:gd name="T92" fmla="*/ 247 w 2883"/>
                <a:gd name="T93" fmla="*/ 974 h 1460"/>
                <a:gd name="T94" fmla="*/ 173 w 2883"/>
                <a:gd name="T95" fmla="*/ 876 h 1460"/>
                <a:gd name="T96" fmla="*/ 86 w 2883"/>
                <a:gd name="T97" fmla="*/ 714 h 1460"/>
                <a:gd name="T98" fmla="*/ 43 w 2883"/>
                <a:gd name="T99" fmla="*/ 595 h 1460"/>
                <a:gd name="T100" fmla="*/ 10 w 2883"/>
                <a:gd name="T101" fmla="*/ 433 h 1460"/>
                <a:gd name="T102" fmla="*/ 0 w 2883"/>
                <a:gd name="T103" fmla="*/ 271 h 1460"/>
                <a:gd name="T104" fmla="*/ 21 w 2883"/>
                <a:gd name="T105" fmla="*/ 141 h 146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883"/>
                <a:gd name="T160" fmla="*/ 0 h 1460"/>
                <a:gd name="T161" fmla="*/ 2883 w 2883"/>
                <a:gd name="T162" fmla="*/ 1460 h 146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883" h="1460">
                  <a:moveTo>
                    <a:pt x="562" y="130"/>
                  </a:moveTo>
                  <a:lnTo>
                    <a:pt x="550" y="281"/>
                  </a:lnTo>
                  <a:lnTo>
                    <a:pt x="550" y="314"/>
                  </a:lnTo>
                  <a:lnTo>
                    <a:pt x="562" y="347"/>
                  </a:lnTo>
                  <a:lnTo>
                    <a:pt x="562" y="368"/>
                  </a:lnTo>
                  <a:lnTo>
                    <a:pt x="562" y="379"/>
                  </a:lnTo>
                  <a:lnTo>
                    <a:pt x="572" y="411"/>
                  </a:lnTo>
                  <a:lnTo>
                    <a:pt x="582" y="443"/>
                  </a:lnTo>
                  <a:lnTo>
                    <a:pt x="594" y="465"/>
                  </a:lnTo>
                  <a:lnTo>
                    <a:pt x="604" y="487"/>
                  </a:lnTo>
                  <a:lnTo>
                    <a:pt x="616" y="519"/>
                  </a:lnTo>
                  <a:lnTo>
                    <a:pt x="626" y="541"/>
                  </a:lnTo>
                  <a:lnTo>
                    <a:pt x="648" y="563"/>
                  </a:lnTo>
                  <a:lnTo>
                    <a:pt x="648" y="573"/>
                  </a:lnTo>
                  <a:lnTo>
                    <a:pt x="658" y="595"/>
                  </a:lnTo>
                  <a:lnTo>
                    <a:pt x="680" y="617"/>
                  </a:lnTo>
                  <a:lnTo>
                    <a:pt x="702" y="649"/>
                  </a:lnTo>
                  <a:lnTo>
                    <a:pt x="712" y="671"/>
                  </a:lnTo>
                  <a:lnTo>
                    <a:pt x="723" y="671"/>
                  </a:lnTo>
                  <a:lnTo>
                    <a:pt x="745" y="703"/>
                  </a:lnTo>
                  <a:lnTo>
                    <a:pt x="766" y="725"/>
                  </a:lnTo>
                  <a:lnTo>
                    <a:pt x="799" y="757"/>
                  </a:lnTo>
                  <a:lnTo>
                    <a:pt x="809" y="768"/>
                  </a:lnTo>
                  <a:lnTo>
                    <a:pt x="831" y="778"/>
                  </a:lnTo>
                  <a:lnTo>
                    <a:pt x="853" y="812"/>
                  </a:lnTo>
                  <a:lnTo>
                    <a:pt x="885" y="832"/>
                  </a:lnTo>
                  <a:lnTo>
                    <a:pt x="929" y="854"/>
                  </a:lnTo>
                  <a:lnTo>
                    <a:pt x="961" y="886"/>
                  </a:lnTo>
                  <a:lnTo>
                    <a:pt x="1004" y="908"/>
                  </a:lnTo>
                  <a:lnTo>
                    <a:pt x="1036" y="941"/>
                  </a:lnTo>
                  <a:lnTo>
                    <a:pt x="1058" y="941"/>
                  </a:lnTo>
                  <a:lnTo>
                    <a:pt x="1080" y="962"/>
                  </a:lnTo>
                  <a:lnTo>
                    <a:pt x="1123" y="995"/>
                  </a:lnTo>
                  <a:lnTo>
                    <a:pt x="1166" y="1016"/>
                  </a:lnTo>
                  <a:lnTo>
                    <a:pt x="1198" y="1028"/>
                  </a:lnTo>
                  <a:lnTo>
                    <a:pt x="1220" y="1038"/>
                  </a:lnTo>
                  <a:lnTo>
                    <a:pt x="1264" y="1060"/>
                  </a:lnTo>
                  <a:lnTo>
                    <a:pt x="1317" y="1092"/>
                  </a:lnTo>
                  <a:lnTo>
                    <a:pt x="1339" y="1103"/>
                  </a:lnTo>
                  <a:lnTo>
                    <a:pt x="1360" y="1114"/>
                  </a:lnTo>
                  <a:lnTo>
                    <a:pt x="1414" y="1135"/>
                  </a:lnTo>
                  <a:lnTo>
                    <a:pt x="1469" y="1157"/>
                  </a:lnTo>
                  <a:lnTo>
                    <a:pt x="1501" y="1168"/>
                  </a:lnTo>
                  <a:lnTo>
                    <a:pt x="1511" y="1179"/>
                  </a:lnTo>
                  <a:lnTo>
                    <a:pt x="1565" y="1201"/>
                  </a:lnTo>
                  <a:lnTo>
                    <a:pt x="1619" y="1211"/>
                  </a:lnTo>
                  <a:lnTo>
                    <a:pt x="1663" y="1233"/>
                  </a:lnTo>
                  <a:lnTo>
                    <a:pt x="1673" y="1233"/>
                  </a:lnTo>
                  <a:lnTo>
                    <a:pt x="1738" y="1255"/>
                  </a:lnTo>
                  <a:lnTo>
                    <a:pt x="1792" y="1265"/>
                  </a:lnTo>
                  <a:lnTo>
                    <a:pt x="1824" y="1276"/>
                  </a:lnTo>
                  <a:lnTo>
                    <a:pt x="1846" y="1287"/>
                  </a:lnTo>
                  <a:lnTo>
                    <a:pt x="1900" y="1297"/>
                  </a:lnTo>
                  <a:lnTo>
                    <a:pt x="1954" y="1309"/>
                  </a:lnTo>
                  <a:lnTo>
                    <a:pt x="1998" y="1319"/>
                  </a:lnTo>
                  <a:lnTo>
                    <a:pt x="2008" y="1319"/>
                  </a:lnTo>
                  <a:lnTo>
                    <a:pt x="2073" y="1331"/>
                  </a:lnTo>
                  <a:lnTo>
                    <a:pt x="2127" y="1341"/>
                  </a:lnTo>
                  <a:lnTo>
                    <a:pt x="2171" y="1351"/>
                  </a:lnTo>
                  <a:lnTo>
                    <a:pt x="2181" y="1351"/>
                  </a:lnTo>
                  <a:lnTo>
                    <a:pt x="2235" y="1363"/>
                  </a:lnTo>
                  <a:lnTo>
                    <a:pt x="2289" y="1363"/>
                  </a:lnTo>
                  <a:lnTo>
                    <a:pt x="2343" y="1373"/>
                  </a:lnTo>
                  <a:lnTo>
                    <a:pt x="2354" y="1373"/>
                  </a:lnTo>
                  <a:lnTo>
                    <a:pt x="2397" y="1373"/>
                  </a:lnTo>
                  <a:lnTo>
                    <a:pt x="2451" y="1373"/>
                  </a:lnTo>
                  <a:lnTo>
                    <a:pt x="2506" y="1373"/>
                  </a:lnTo>
                  <a:lnTo>
                    <a:pt x="2526" y="1373"/>
                  </a:lnTo>
                  <a:lnTo>
                    <a:pt x="2560" y="1373"/>
                  </a:lnTo>
                  <a:lnTo>
                    <a:pt x="2602" y="1373"/>
                  </a:lnTo>
                  <a:lnTo>
                    <a:pt x="2656" y="1363"/>
                  </a:lnTo>
                  <a:lnTo>
                    <a:pt x="2699" y="1363"/>
                  </a:lnTo>
                  <a:lnTo>
                    <a:pt x="2753" y="1363"/>
                  </a:lnTo>
                  <a:lnTo>
                    <a:pt x="2797" y="1351"/>
                  </a:lnTo>
                  <a:lnTo>
                    <a:pt x="2839" y="1341"/>
                  </a:lnTo>
                  <a:lnTo>
                    <a:pt x="2883" y="1341"/>
                  </a:lnTo>
                  <a:lnTo>
                    <a:pt x="2883" y="1331"/>
                  </a:lnTo>
                  <a:lnTo>
                    <a:pt x="2839" y="1341"/>
                  </a:lnTo>
                  <a:lnTo>
                    <a:pt x="2797" y="1351"/>
                  </a:lnTo>
                  <a:lnTo>
                    <a:pt x="2753" y="1363"/>
                  </a:lnTo>
                  <a:lnTo>
                    <a:pt x="2699" y="1373"/>
                  </a:lnTo>
                  <a:lnTo>
                    <a:pt x="2656" y="1373"/>
                  </a:lnTo>
                  <a:lnTo>
                    <a:pt x="2602" y="1385"/>
                  </a:lnTo>
                  <a:lnTo>
                    <a:pt x="2560" y="1395"/>
                  </a:lnTo>
                  <a:lnTo>
                    <a:pt x="2526" y="1395"/>
                  </a:lnTo>
                  <a:lnTo>
                    <a:pt x="2506" y="1395"/>
                  </a:lnTo>
                  <a:lnTo>
                    <a:pt x="2451" y="1405"/>
                  </a:lnTo>
                  <a:lnTo>
                    <a:pt x="2397" y="1417"/>
                  </a:lnTo>
                  <a:lnTo>
                    <a:pt x="2354" y="1417"/>
                  </a:lnTo>
                  <a:lnTo>
                    <a:pt x="2343" y="1417"/>
                  </a:lnTo>
                  <a:lnTo>
                    <a:pt x="2289" y="1427"/>
                  </a:lnTo>
                  <a:lnTo>
                    <a:pt x="2235" y="1427"/>
                  </a:lnTo>
                  <a:lnTo>
                    <a:pt x="2181" y="1438"/>
                  </a:lnTo>
                  <a:lnTo>
                    <a:pt x="2171" y="1438"/>
                  </a:lnTo>
                  <a:lnTo>
                    <a:pt x="2117" y="1438"/>
                  </a:lnTo>
                  <a:lnTo>
                    <a:pt x="2062" y="1438"/>
                  </a:lnTo>
                  <a:lnTo>
                    <a:pt x="2008" y="1449"/>
                  </a:lnTo>
                  <a:lnTo>
                    <a:pt x="1987" y="1449"/>
                  </a:lnTo>
                  <a:lnTo>
                    <a:pt x="1944" y="1449"/>
                  </a:lnTo>
                  <a:lnTo>
                    <a:pt x="1890" y="1449"/>
                  </a:lnTo>
                  <a:lnTo>
                    <a:pt x="1824" y="1460"/>
                  </a:lnTo>
                  <a:lnTo>
                    <a:pt x="1814" y="1460"/>
                  </a:lnTo>
                  <a:lnTo>
                    <a:pt x="1760" y="1460"/>
                  </a:lnTo>
                  <a:lnTo>
                    <a:pt x="1706" y="1460"/>
                  </a:lnTo>
                  <a:lnTo>
                    <a:pt x="1641" y="1460"/>
                  </a:lnTo>
                  <a:lnTo>
                    <a:pt x="1619" y="1460"/>
                  </a:lnTo>
                  <a:lnTo>
                    <a:pt x="1577" y="1460"/>
                  </a:lnTo>
                  <a:lnTo>
                    <a:pt x="1523" y="1449"/>
                  </a:lnTo>
                  <a:lnTo>
                    <a:pt x="1457" y="1449"/>
                  </a:lnTo>
                  <a:lnTo>
                    <a:pt x="1436" y="1449"/>
                  </a:lnTo>
                  <a:lnTo>
                    <a:pt x="1393" y="1449"/>
                  </a:lnTo>
                  <a:lnTo>
                    <a:pt x="1339" y="1438"/>
                  </a:lnTo>
                  <a:lnTo>
                    <a:pt x="1274" y="1438"/>
                  </a:lnTo>
                  <a:lnTo>
                    <a:pt x="1252" y="1427"/>
                  </a:lnTo>
                  <a:lnTo>
                    <a:pt x="1210" y="1427"/>
                  </a:lnTo>
                  <a:lnTo>
                    <a:pt x="1155" y="1417"/>
                  </a:lnTo>
                  <a:lnTo>
                    <a:pt x="1090" y="1405"/>
                  </a:lnTo>
                  <a:lnTo>
                    <a:pt x="1058" y="1395"/>
                  </a:lnTo>
                  <a:lnTo>
                    <a:pt x="1036" y="1395"/>
                  </a:lnTo>
                  <a:lnTo>
                    <a:pt x="971" y="1373"/>
                  </a:lnTo>
                  <a:lnTo>
                    <a:pt x="917" y="1363"/>
                  </a:lnTo>
                  <a:lnTo>
                    <a:pt x="875" y="1351"/>
                  </a:lnTo>
                  <a:lnTo>
                    <a:pt x="853" y="1341"/>
                  </a:lnTo>
                  <a:lnTo>
                    <a:pt x="799" y="1331"/>
                  </a:lnTo>
                  <a:lnTo>
                    <a:pt x="745" y="1309"/>
                  </a:lnTo>
                  <a:lnTo>
                    <a:pt x="691" y="1287"/>
                  </a:lnTo>
                  <a:lnTo>
                    <a:pt x="636" y="1255"/>
                  </a:lnTo>
                  <a:lnTo>
                    <a:pt x="582" y="1233"/>
                  </a:lnTo>
                  <a:lnTo>
                    <a:pt x="528" y="1201"/>
                  </a:lnTo>
                  <a:lnTo>
                    <a:pt x="507" y="1189"/>
                  </a:lnTo>
                  <a:lnTo>
                    <a:pt x="475" y="1168"/>
                  </a:lnTo>
                  <a:lnTo>
                    <a:pt x="432" y="1135"/>
                  </a:lnTo>
                  <a:lnTo>
                    <a:pt x="377" y="1092"/>
                  </a:lnTo>
                  <a:lnTo>
                    <a:pt x="335" y="1060"/>
                  </a:lnTo>
                  <a:lnTo>
                    <a:pt x="335" y="1049"/>
                  </a:lnTo>
                  <a:lnTo>
                    <a:pt x="291" y="1016"/>
                  </a:lnTo>
                  <a:lnTo>
                    <a:pt x="247" y="974"/>
                  </a:lnTo>
                  <a:lnTo>
                    <a:pt x="215" y="930"/>
                  </a:lnTo>
                  <a:lnTo>
                    <a:pt x="173" y="886"/>
                  </a:lnTo>
                  <a:lnTo>
                    <a:pt x="173" y="876"/>
                  </a:lnTo>
                  <a:lnTo>
                    <a:pt x="140" y="822"/>
                  </a:lnTo>
                  <a:lnTo>
                    <a:pt x="107" y="768"/>
                  </a:lnTo>
                  <a:lnTo>
                    <a:pt x="86" y="714"/>
                  </a:lnTo>
                  <a:lnTo>
                    <a:pt x="64" y="671"/>
                  </a:lnTo>
                  <a:lnTo>
                    <a:pt x="54" y="660"/>
                  </a:lnTo>
                  <a:lnTo>
                    <a:pt x="43" y="595"/>
                  </a:lnTo>
                  <a:lnTo>
                    <a:pt x="21" y="530"/>
                  </a:lnTo>
                  <a:lnTo>
                    <a:pt x="10" y="465"/>
                  </a:lnTo>
                  <a:lnTo>
                    <a:pt x="10" y="433"/>
                  </a:lnTo>
                  <a:lnTo>
                    <a:pt x="0" y="401"/>
                  </a:lnTo>
                  <a:lnTo>
                    <a:pt x="0" y="335"/>
                  </a:lnTo>
                  <a:lnTo>
                    <a:pt x="0" y="271"/>
                  </a:lnTo>
                  <a:lnTo>
                    <a:pt x="10" y="206"/>
                  </a:lnTo>
                  <a:lnTo>
                    <a:pt x="10" y="195"/>
                  </a:lnTo>
                  <a:lnTo>
                    <a:pt x="21" y="141"/>
                  </a:lnTo>
                  <a:lnTo>
                    <a:pt x="32" y="66"/>
                  </a:lnTo>
                  <a:lnTo>
                    <a:pt x="54" y="0"/>
                  </a:lnTo>
                </a:path>
              </a:pathLst>
            </a:custGeom>
            <a:solidFill>
              <a:schemeClr val="bg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427" name="Freeform 131"/>
            <p:cNvSpPr>
              <a:spLocks/>
            </p:cNvSpPr>
            <p:nvPr/>
          </p:nvSpPr>
          <p:spPr bwMode="auto">
            <a:xfrm>
              <a:off x="1733" y="3984"/>
              <a:ext cx="42" cy="39"/>
            </a:xfrm>
            <a:custGeom>
              <a:avLst/>
              <a:gdLst>
                <a:gd name="T0" fmla="*/ 756 w 766"/>
                <a:gd name="T1" fmla="*/ 508 h 713"/>
                <a:gd name="T2" fmla="*/ 756 w 766"/>
                <a:gd name="T3" fmla="*/ 508 h 713"/>
                <a:gd name="T4" fmla="*/ 746 w 766"/>
                <a:gd name="T5" fmla="*/ 519 h 713"/>
                <a:gd name="T6" fmla="*/ 734 w 766"/>
                <a:gd name="T7" fmla="*/ 519 h 713"/>
                <a:gd name="T8" fmla="*/ 724 w 766"/>
                <a:gd name="T9" fmla="*/ 529 h 713"/>
                <a:gd name="T10" fmla="*/ 702 w 766"/>
                <a:gd name="T11" fmla="*/ 541 h 713"/>
                <a:gd name="T12" fmla="*/ 692 w 766"/>
                <a:gd name="T13" fmla="*/ 551 h 713"/>
                <a:gd name="T14" fmla="*/ 670 w 766"/>
                <a:gd name="T15" fmla="*/ 563 h 713"/>
                <a:gd name="T16" fmla="*/ 658 w 766"/>
                <a:gd name="T17" fmla="*/ 583 h 713"/>
                <a:gd name="T18" fmla="*/ 637 w 766"/>
                <a:gd name="T19" fmla="*/ 595 h 713"/>
                <a:gd name="T20" fmla="*/ 616 w 766"/>
                <a:gd name="T21" fmla="*/ 605 h 713"/>
                <a:gd name="T22" fmla="*/ 605 w 766"/>
                <a:gd name="T23" fmla="*/ 617 h 713"/>
                <a:gd name="T24" fmla="*/ 583 w 766"/>
                <a:gd name="T25" fmla="*/ 637 h 713"/>
                <a:gd name="T26" fmla="*/ 572 w 766"/>
                <a:gd name="T27" fmla="*/ 649 h 713"/>
                <a:gd name="T28" fmla="*/ 562 w 766"/>
                <a:gd name="T29" fmla="*/ 659 h 713"/>
                <a:gd name="T30" fmla="*/ 551 w 766"/>
                <a:gd name="T31" fmla="*/ 671 h 713"/>
                <a:gd name="T32" fmla="*/ 540 w 766"/>
                <a:gd name="T33" fmla="*/ 681 h 713"/>
                <a:gd name="T34" fmla="*/ 529 w 766"/>
                <a:gd name="T35" fmla="*/ 692 h 713"/>
                <a:gd name="T36" fmla="*/ 518 w 766"/>
                <a:gd name="T37" fmla="*/ 703 h 713"/>
                <a:gd name="T38" fmla="*/ 518 w 766"/>
                <a:gd name="T39" fmla="*/ 713 h 713"/>
                <a:gd name="T40" fmla="*/ 0 w 766"/>
                <a:gd name="T41" fmla="*/ 508 h 713"/>
                <a:gd name="T42" fmla="*/ 10 w 766"/>
                <a:gd name="T43" fmla="*/ 487 h 713"/>
                <a:gd name="T44" fmla="*/ 22 w 766"/>
                <a:gd name="T45" fmla="*/ 454 h 713"/>
                <a:gd name="T46" fmla="*/ 44 w 766"/>
                <a:gd name="T47" fmla="*/ 422 h 713"/>
                <a:gd name="T48" fmla="*/ 64 w 766"/>
                <a:gd name="T49" fmla="*/ 378 h 713"/>
                <a:gd name="T50" fmla="*/ 86 w 766"/>
                <a:gd name="T51" fmla="*/ 357 h 713"/>
                <a:gd name="T52" fmla="*/ 108 w 766"/>
                <a:gd name="T53" fmla="*/ 324 h 713"/>
                <a:gd name="T54" fmla="*/ 140 w 766"/>
                <a:gd name="T55" fmla="*/ 292 h 713"/>
                <a:gd name="T56" fmla="*/ 162 w 766"/>
                <a:gd name="T57" fmla="*/ 270 h 713"/>
                <a:gd name="T58" fmla="*/ 173 w 766"/>
                <a:gd name="T59" fmla="*/ 248 h 713"/>
                <a:gd name="T60" fmla="*/ 205 w 766"/>
                <a:gd name="T61" fmla="*/ 228 h 713"/>
                <a:gd name="T62" fmla="*/ 227 w 766"/>
                <a:gd name="T63" fmla="*/ 206 h 713"/>
                <a:gd name="T64" fmla="*/ 248 w 766"/>
                <a:gd name="T65" fmla="*/ 184 h 713"/>
                <a:gd name="T66" fmla="*/ 281 w 766"/>
                <a:gd name="T67" fmla="*/ 162 h 713"/>
                <a:gd name="T68" fmla="*/ 303 w 766"/>
                <a:gd name="T69" fmla="*/ 140 h 713"/>
                <a:gd name="T70" fmla="*/ 324 w 766"/>
                <a:gd name="T71" fmla="*/ 119 h 713"/>
                <a:gd name="T72" fmla="*/ 357 w 766"/>
                <a:gd name="T73" fmla="*/ 98 h 713"/>
                <a:gd name="T74" fmla="*/ 377 w 766"/>
                <a:gd name="T75" fmla="*/ 86 h 713"/>
                <a:gd name="T76" fmla="*/ 399 w 766"/>
                <a:gd name="T77" fmla="*/ 65 h 713"/>
                <a:gd name="T78" fmla="*/ 421 w 766"/>
                <a:gd name="T79" fmla="*/ 44 h 713"/>
                <a:gd name="T80" fmla="*/ 453 w 766"/>
                <a:gd name="T81" fmla="*/ 32 h 713"/>
                <a:gd name="T82" fmla="*/ 475 w 766"/>
                <a:gd name="T83" fmla="*/ 22 h 713"/>
                <a:gd name="T84" fmla="*/ 497 w 766"/>
                <a:gd name="T85" fmla="*/ 11 h 71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66"/>
                <a:gd name="T130" fmla="*/ 0 h 713"/>
                <a:gd name="T131" fmla="*/ 766 w 766"/>
                <a:gd name="T132" fmla="*/ 713 h 71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66" h="713">
                  <a:moveTo>
                    <a:pt x="637" y="248"/>
                  </a:moveTo>
                  <a:lnTo>
                    <a:pt x="766" y="508"/>
                  </a:lnTo>
                  <a:lnTo>
                    <a:pt x="756" y="508"/>
                  </a:lnTo>
                  <a:lnTo>
                    <a:pt x="746" y="508"/>
                  </a:lnTo>
                  <a:lnTo>
                    <a:pt x="746" y="519"/>
                  </a:lnTo>
                  <a:lnTo>
                    <a:pt x="734" y="519"/>
                  </a:lnTo>
                  <a:lnTo>
                    <a:pt x="734" y="529"/>
                  </a:lnTo>
                  <a:lnTo>
                    <a:pt x="724" y="529"/>
                  </a:lnTo>
                  <a:lnTo>
                    <a:pt x="712" y="529"/>
                  </a:lnTo>
                  <a:lnTo>
                    <a:pt x="712" y="541"/>
                  </a:lnTo>
                  <a:lnTo>
                    <a:pt x="702" y="541"/>
                  </a:lnTo>
                  <a:lnTo>
                    <a:pt x="692" y="551"/>
                  </a:lnTo>
                  <a:lnTo>
                    <a:pt x="680" y="551"/>
                  </a:lnTo>
                  <a:lnTo>
                    <a:pt x="680" y="563"/>
                  </a:lnTo>
                  <a:lnTo>
                    <a:pt x="670" y="563"/>
                  </a:lnTo>
                  <a:lnTo>
                    <a:pt x="670" y="573"/>
                  </a:lnTo>
                  <a:lnTo>
                    <a:pt x="658" y="573"/>
                  </a:lnTo>
                  <a:lnTo>
                    <a:pt x="658" y="583"/>
                  </a:lnTo>
                  <a:lnTo>
                    <a:pt x="648" y="583"/>
                  </a:lnTo>
                  <a:lnTo>
                    <a:pt x="637" y="595"/>
                  </a:lnTo>
                  <a:lnTo>
                    <a:pt x="626" y="605"/>
                  </a:lnTo>
                  <a:lnTo>
                    <a:pt x="616" y="605"/>
                  </a:lnTo>
                  <a:lnTo>
                    <a:pt x="616" y="617"/>
                  </a:lnTo>
                  <a:lnTo>
                    <a:pt x="605" y="617"/>
                  </a:lnTo>
                  <a:lnTo>
                    <a:pt x="594" y="627"/>
                  </a:lnTo>
                  <a:lnTo>
                    <a:pt x="583" y="637"/>
                  </a:lnTo>
                  <a:lnTo>
                    <a:pt x="572" y="649"/>
                  </a:lnTo>
                  <a:lnTo>
                    <a:pt x="572" y="659"/>
                  </a:lnTo>
                  <a:lnTo>
                    <a:pt x="562" y="659"/>
                  </a:lnTo>
                  <a:lnTo>
                    <a:pt x="551" y="671"/>
                  </a:lnTo>
                  <a:lnTo>
                    <a:pt x="551" y="681"/>
                  </a:lnTo>
                  <a:lnTo>
                    <a:pt x="540" y="681"/>
                  </a:lnTo>
                  <a:lnTo>
                    <a:pt x="540" y="692"/>
                  </a:lnTo>
                  <a:lnTo>
                    <a:pt x="529" y="692"/>
                  </a:lnTo>
                  <a:lnTo>
                    <a:pt x="529" y="703"/>
                  </a:lnTo>
                  <a:lnTo>
                    <a:pt x="518" y="703"/>
                  </a:lnTo>
                  <a:lnTo>
                    <a:pt x="518" y="713"/>
                  </a:lnTo>
                  <a:lnTo>
                    <a:pt x="259" y="605"/>
                  </a:lnTo>
                  <a:lnTo>
                    <a:pt x="0" y="508"/>
                  </a:lnTo>
                  <a:lnTo>
                    <a:pt x="0" y="497"/>
                  </a:lnTo>
                  <a:lnTo>
                    <a:pt x="10" y="487"/>
                  </a:lnTo>
                  <a:lnTo>
                    <a:pt x="10" y="476"/>
                  </a:lnTo>
                  <a:lnTo>
                    <a:pt x="22" y="465"/>
                  </a:lnTo>
                  <a:lnTo>
                    <a:pt x="22" y="454"/>
                  </a:lnTo>
                  <a:lnTo>
                    <a:pt x="32" y="443"/>
                  </a:lnTo>
                  <a:lnTo>
                    <a:pt x="44" y="433"/>
                  </a:lnTo>
                  <a:lnTo>
                    <a:pt x="44" y="422"/>
                  </a:lnTo>
                  <a:lnTo>
                    <a:pt x="54" y="400"/>
                  </a:lnTo>
                  <a:lnTo>
                    <a:pt x="64" y="389"/>
                  </a:lnTo>
                  <a:lnTo>
                    <a:pt x="64" y="378"/>
                  </a:lnTo>
                  <a:lnTo>
                    <a:pt x="76" y="378"/>
                  </a:lnTo>
                  <a:lnTo>
                    <a:pt x="86" y="368"/>
                  </a:lnTo>
                  <a:lnTo>
                    <a:pt x="86" y="357"/>
                  </a:lnTo>
                  <a:lnTo>
                    <a:pt x="98" y="346"/>
                  </a:lnTo>
                  <a:lnTo>
                    <a:pt x="108" y="335"/>
                  </a:lnTo>
                  <a:lnTo>
                    <a:pt x="108" y="324"/>
                  </a:lnTo>
                  <a:lnTo>
                    <a:pt x="118" y="314"/>
                  </a:lnTo>
                  <a:lnTo>
                    <a:pt x="130" y="303"/>
                  </a:lnTo>
                  <a:lnTo>
                    <a:pt x="140" y="292"/>
                  </a:lnTo>
                  <a:lnTo>
                    <a:pt x="151" y="281"/>
                  </a:lnTo>
                  <a:lnTo>
                    <a:pt x="162" y="270"/>
                  </a:lnTo>
                  <a:lnTo>
                    <a:pt x="173" y="260"/>
                  </a:lnTo>
                  <a:lnTo>
                    <a:pt x="173" y="248"/>
                  </a:lnTo>
                  <a:lnTo>
                    <a:pt x="184" y="248"/>
                  </a:lnTo>
                  <a:lnTo>
                    <a:pt x="194" y="238"/>
                  </a:lnTo>
                  <a:lnTo>
                    <a:pt x="205" y="228"/>
                  </a:lnTo>
                  <a:lnTo>
                    <a:pt x="205" y="216"/>
                  </a:lnTo>
                  <a:lnTo>
                    <a:pt x="216" y="216"/>
                  </a:lnTo>
                  <a:lnTo>
                    <a:pt x="227" y="206"/>
                  </a:lnTo>
                  <a:lnTo>
                    <a:pt x="237" y="194"/>
                  </a:lnTo>
                  <a:lnTo>
                    <a:pt x="248" y="194"/>
                  </a:lnTo>
                  <a:lnTo>
                    <a:pt x="248" y="184"/>
                  </a:lnTo>
                  <a:lnTo>
                    <a:pt x="259" y="174"/>
                  </a:lnTo>
                  <a:lnTo>
                    <a:pt x="270" y="162"/>
                  </a:lnTo>
                  <a:lnTo>
                    <a:pt x="281" y="162"/>
                  </a:lnTo>
                  <a:lnTo>
                    <a:pt x="281" y="152"/>
                  </a:lnTo>
                  <a:lnTo>
                    <a:pt x="291" y="152"/>
                  </a:lnTo>
                  <a:lnTo>
                    <a:pt x="303" y="140"/>
                  </a:lnTo>
                  <a:lnTo>
                    <a:pt x="313" y="130"/>
                  </a:lnTo>
                  <a:lnTo>
                    <a:pt x="324" y="130"/>
                  </a:lnTo>
                  <a:lnTo>
                    <a:pt x="324" y="119"/>
                  </a:lnTo>
                  <a:lnTo>
                    <a:pt x="335" y="108"/>
                  </a:lnTo>
                  <a:lnTo>
                    <a:pt x="345" y="108"/>
                  </a:lnTo>
                  <a:lnTo>
                    <a:pt x="357" y="98"/>
                  </a:lnTo>
                  <a:lnTo>
                    <a:pt x="367" y="86"/>
                  </a:lnTo>
                  <a:lnTo>
                    <a:pt x="377" y="86"/>
                  </a:lnTo>
                  <a:lnTo>
                    <a:pt x="389" y="76"/>
                  </a:lnTo>
                  <a:lnTo>
                    <a:pt x="389" y="65"/>
                  </a:lnTo>
                  <a:lnTo>
                    <a:pt x="399" y="65"/>
                  </a:lnTo>
                  <a:lnTo>
                    <a:pt x="411" y="54"/>
                  </a:lnTo>
                  <a:lnTo>
                    <a:pt x="421" y="54"/>
                  </a:lnTo>
                  <a:lnTo>
                    <a:pt x="421" y="44"/>
                  </a:lnTo>
                  <a:lnTo>
                    <a:pt x="432" y="44"/>
                  </a:lnTo>
                  <a:lnTo>
                    <a:pt x="443" y="32"/>
                  </a:lnTo>
                  <a:lnTo>
                    <a:pt x="453" y="32"/>
                  </a:lnTo>
                  <a:lnTo>
                    <a:pt x="465" y="22"/>
                  </a:lnTo>
                  <a:lnTo>
                    <a:pt x="475" y="22"/>
                  </a:lnTo>
                  <a:lnTo>
                    <a:pt x="486" y="11"/>
                  </a:lnTo>
                  <a:lnTo>
                    <a:pt x="497" y="11"/>
                  </a:lnTo>
                  <a:lnTo>
                    <a:pt x="507" y="0"/>
                  </a:lnTo>
                  <a:lnTo>
                    <a:pt x="637" y="2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428" name="Freeform 132"/>
            <p:cNvSpPr>
              <a:spLocks/>
            </p:cNvSpPr>
            <p:nvPr/>
          </p:nvSpPr>
          <p:spPr bwMode="auto">
            <a:xfrm>
              <a:off x="1762" y="3997"/>
              <a:ext cx="13" cy="26"/>
            </a:xfrm>
            <a:custGeom>
              <a:avLst/>
              <a:gdLst>
                <a:gd name="T0" fmla="*/ 119 w 248"/>
                <a:gd name="T1" fmla="*/ 0 h 465"/>
                <a:gd name="T2" fmla="*/ 248 w 248"/>
                <a:gd name="T3" fmla="*/ 260 h 465"/>
                <a:gd name="T4" fmla="*/ 238 w 248"/>
                <a:gd name="T5" fmla="*/ 260 h 465"/>
                <a:gd name="T6" fmla="*/ 238 w 248"/>
                <a:gd name="T7" fmla="*/ 260 h 465"/>
                <a:gd name="T8" fmla="*/ 238 w 248"/>
                <a:gd name="T9" fmla="*/ 260 h 465"/>
                <a:gd name="T10" fmla="*/ 238 w 248"/>
                <a:gd name="T11" fmla="*/ 260 h 465"/>
                <a:gd name="T12" fmla="*/ 238 w 248"/>
                <a:gd name="T13" fmla="*/ 260 h 465"/>
                <a:gd name="T14" fmla="*/ 228 w 248"/>
                <a:gd name="T15" fmla="*/ 260 h 465"/>
                <a:gd name="T16" fmla="*/ 228 w 248"/>
                <a:gd name="T17" fmla="*/ 271 h 465"/>
                <a:gd name="T18" fmla="*/ 228 w 248"/>
                <a:gd name="T19" fmla="*/ 271 h 465"/>
                <a:gd name="T20" fmla="*/ 216 w 248"/>
                <a:gd name="T21" fmla="*/ 271 h 465"/>
                <a:gd name="T22" fmla="*/ 216 w 248"/>
                <a:gd name="T23" fmla="*/ 271 h 465"/>
                <a:gd name="T24" fmla="*/ 216 w 248"/>
                <a:gd name="T25" fmla="*/ 281 h 465"/>
                <a:gd name="T26" fmla="*/ 206 w 248"/>
                <a:gd name="T27" fmla="*/ 281 h 465"/>
                <a:gd name="T28" fmla="*/ 206 w 248"/>
                <a:gd name="T29" fmla="*/ 281 h 465"/>
                <a:gd name="T30" fmla="*/ 194 w 248"/>
                <a:gd name="T31" fmla="*/ 281 h 465"/>
                <a:gd name="T32" fmla="*/ 194 w 248"/>
                <a:gd name="T33" fmla="*/ 293 h 465"/>
                <a:gd name="T34" fmla="*/ 184 w 248"/>
                <a:gd name="T35" fmla="*/ 293 h 465"/>
                <a:gd name="T36" fmla="*/ 184 w 248"/>
                <a:gd name="T37" fmla="*/ 293 h 465"/>
                <a:gd name="T38" fmla="*/ 174 w 248"/>
                <a:gd name="T39" fmla="*/ 303 h 465"/>
                <a:gd name="T40" fmla="*/ 174 w 248"/>
                <a:gd name="T41" fmla="*/ 303 h 465"/>
                <a:gd name="T42" fmla="*/ 162 w 248"/>
                <a:gd name="T43" fmla="*/ 303 h 465"/>
                <a:gd name="T44" fmla="*/ 162 w 248"/>
                <a:gd name="T45" fmla="*/ 315 h 465"/>
                <a:gd name="T46" fmla="*/ 152 w 248"/>
                <a:gd name="T47" fmla="*/ 315 h 465"/>
                <a:gd name="T48" fmla="*/ 152 w 248"/>
                <a:gd name="T49" fmla="*/ 325 h 465"/>
                <a:gd name="T50" fmla="*/ 140 w 248"/>
                <a:gd name="T51" fmla="*/ 325 h 465"/>
                <a:gd name="T52" fmla="*/ 140 w 248"/>
                <a:gd name="T53" fmla="*/ 335 h 465"/>
                <a:gd name="T54" fmla="*/ 130 w 248"/>
                <a:gd name="T55" fmla="*/ 335 h 465"/>
                <a:gd name="T56" fmla="*/ 130 w 248"/>
                <a:gd name="T57" fmla="*/ 335 h 465"/>
                <a:gd name="T58" fmla="*/ 119 w 248"/>
                <a:gd name="T59" fmla="*/ 347 h 465"/>
                <a:gd name="T60" fmla="*/ 119 w 248"/>
                <a:gd name="T61" fmla="*/ 347 h 465"/>
                <a:gd name="T62" fmla="*/ 108 w 248"/>
                <a:gd name="T63" fmla="*/ 357 h 465"/>
                <a:gd name="T64" fmla="*/ 98 w 248"/>
                <a:gd name="T65" fmla="*/ 357 h 465"/>
                <a:gd name="T66" fmla="*/ 98 w 248"/>
                <a:gd name="T67" fmla="*/ 369 h 465"/>
                <a:gd name="T68" fmla="*/ 87 w 248"/>
                <a:gd name="T69" fmla="*/ 369 h 465"/>
                <a:gd name="T70" fmla="*/ 87 w 248"/>
                <a:gd name="T71" fmla="*/ 369 h 465"/>
                <a:gd name="T72" fmla="*/ 76 w 248"/>
                <a:gd name="T73" fmla="*/ 379 h 465"/>
                <a:gd name="T74" fmla="*/ 76 w 248"/>
                <a:gd name="T75" fmla="*/ 379 h 465"/>
                <a:gd name="T76" fmla="*/ 65 w 248"/>
                <a:gd name="T77" fmla="*/ 389 h 465"/>
                <a:gd name="T78" fmla="*/ 65 w 248"/>
                <a:gd name="T79" fmla="*/ 389 h 465"/>
                <a:gd name="T80" fmla="*/ 54 w 248"/>
                <a:gd name="T81" fmla="*/ 401 h 465"/>
                <a:gd name="T82" fmla="*/ 54 w 248"/>
                <a:gd name="T83" fmla="*/ 401 h 465"/>
                <a:gd name="T84" fmla="*/ 54 w 248"/>
                <a:gd name="T85" fmla="*/ 411 h 465"/>
                <a:gd name="T86" fmla="*/ 44 w 248"/>
                <a:gd name="T87" fmla="*/ 411 h 465"/>
                <a:gd name="T88" fmla="*/ 44 w 248"/>
                <a:gd name="T89" fmla="*/ 411 h 465"/>
                <a:gd name="T90" fmla="*/ 44 w 248"/>
                <a:gd name="T91" fmla="*/ 411 h 465"/>
                <a:gd name="T92" fmla="*/ 33 w 248"/>
                <a:gd name="T93" fmla="*/ 423 h 465"/>
                <a:gd name="T94" fmla="*/ 33 w 248"/>
                <a:gd name="T95" fmla="*/ 423 h 465"/>
                <a:gd name="T96" fmla="*/ 33 w 248"/>
                <a:gd name="T97" fmla="*/ 433 h 465"/>
                <a:gd name="T98" fmla="*/ 22 w 248"/>
                <a:gd name="T99" fmla="*/ 433 h 465"/>
                <a:gd name="T100" fmla="*/ 22 w 248"/>
                <a:gd name="T101" fmla="*/ 433 h 465"/>
                <a:gd name="T102" fmla="*/ 22 w 248"/>
                <a:gd name="T103" fmla="*/ 444 h 465"/>
                <a:gd name="T104" fmla="*/ 11 w 248"/>
                <a:gd name="T105" fmla="*/ 444 h 465"/>
                <a:gd name="T106" fmla="*/ 11 w 248"/>
                <a:gd name="T107" fmla="*/ 444 h 465"/>
                <a:gd name="T108" fmla="*/ 11 w 248"/>
                <a:gd name="T109" fmla="*/ 455 h 465"/>
                <a:gd name="T110" fmla="*/ 0 w 248"/>
                <a:gd name="T111" fmla="*/ 455 h 465"/>
                <a:gd name="T112" fmla="*/ 0 w 248"/>
                <a:gd name="T113" fmla="*/ 455 h 465"/>
                <a:gd name="T114" fmla="*/ 0 w 248"/>
                <a:gd name="T115" fmla="*/ 455 h 465"/>
                <a:gd name="T116" fmla="*/ 0 w 248"/>
                <a:gd name="T117" fmla="*/ 465 h 465"/>
                <a:gd name="T118" fmla="*/ 0 w 248"/>
                <a:gd name="T119" fmla="*/ 465 h 465"/>
                <a:gd name="T120" fmla="*/ 0 w 248"/>
                <a:gd name="T121" fmla="*/ 465 h 4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8"/>
                <a:gd name="T184" fmla="*/ 0 h 465"/>
                <a:gd name="T185" fmla="*/ 248 w 248"/>
                <a:gd name="T186" fmla="*/ 465 h 46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8" h="465">
                  <a:moveTo>
                    <a:pt x="119" y="0"/>
                  </a:moveTo>
                  <a:lnTo>
                    <a:pt x="248" y="260"/>
                  </a:lnTo>
                  <a:lnTo>
                    <a:pt x="238" y="260"/>
                  </a:lnTo>
                  <a:lnTo>
                    <a:pt x="228" y="260"/>
                  </a:lnTo>
                  <a:lnTo>
                    <a:pt x="228" y="271"/>
                  </a:lnTo>
                  <a:lnTo>
                    <a:pt x="216" y="271"/>
                  </a:lnTo>
                  <a:lnTo>
                    <a:pt x="216" y="281"/>
                  </a:lnTo>
                  <a:lnTo>
                    <a:pt x="206" y="281"/>
                  </a:lnTo>
                  <a:lnTo>
                    <a:pt x="194" y="281"/>
                  </a:lnTo>
                  <a:lnTo>
                    <a:pt x="194" y="293"/>
                  </a:lnTo>
                  <a:lnTo>
                    <a:pt x="184" y="293"/>
                  </a:lnTo>
                  <a:lnTo>
                    <a:pt x="174" y="303"/>
                  </a:lnTo>
                  <a:lnTo>
                    <a:pt x="162" y="303"/>
                  </a:lnTo>
                  <a:lnTo>
                    <a:pt x="162" y="315"/>
                  </a:lnTo>
                  <a:lnTo>
                    <a:pt x="152" y="315"/>
                  </a:lnTo>
                  <a:lnTo>
                    <a:pt x="152" y="325"/>
                  </a:lnTo>
                  <a:lnTo>
                    <a:pt x="140" y="325"/>
                  </a:lnTo>
                  <a:lnTo>
                    <a:pt x="140" y="335"/>
                  </a:lnTo>
                  <a:lnTo>
                    <a:pt x="130" y="335"/>
                  </a:lnTo>
                  <a:lnTo>
                    <a:pt x="119" y="347"/>
                  </a:lnTo>
                  <a:lnTo>
                    <a:pt x="108" y="357"/>
                  </a:lnTo>
                  <a:lnTo>
                    <a:pt x="98" y="357"/>
                  </a:lnTo>
                  <a:lnTo>
                    <a:pt x="98" y="369"/>
                  </a:lnTo>
                  <a:lnTo>
                    <a:pt x="87" y="369"/>
                  </a:lnTo>
                  <a:lnTo>
                    <a:pt x="76" y="379"/>
                  </a:lnTo>
                  <a:lnTo>
                    <a:pt x="65" y="389"/>
                  </a:lnTo>
                  <a:lnTo>
                    <a:pt x="54" y="401"/>
                  </a:lnTo>
                  <a:lnTo>
                    <a:pt x="54" y="411"/>
                  </a:lnTo>
                  <a:lnTo>
                    <a:pt x="44" y="411"/>
                  </a:lnTo>
                  <a:lnTo>
                    <a:pt x="33" y="423"/>
                  </a:lnTo>
                  <a:lnTo>
                    <a:pt x="33" y="433"/>
                  </a:lnTo>
                  <a:lnTo>
                    <a:pt x="22" y="433"/>
                  </a:lnTo>
                  <a:lnTo>
                    <a:pt x="22" y="444"/>
                  </a:lnTo>
                  <a:lnTo>
                    <a:pt x="11" y="444"/>
                  </a:lnTo>
                  <a:lnTo>
                    <a:pt x="11" y="455"/>
                  </a:lnTo>
                  <a:lnTo>
                    <a:pt x="0" y="455"/>
                  </a:lnTo>
                  <a:lnTo>
                    <a:pt x="0" y="465"/>
                  </a:lnTo>
                </a:path>
              </a:pathLst>
            </a:custGeom>
            <a:solidFill>
              <a:schemeClr val="bg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429" name="Freeform 133"/>
            <p:cNvSpPr>
              <a:spLocks/>
            </p:cNvSpPr>
            <p:nvPr/>
          </p:nvSpPr>
          <p:spPr bwMode="auto">
            <a:xfrm>
              <a:off x="1733" y="3984"/>
              <a:ext cx="35" cy="28"/>
            </a:xfrm>
            <a:custGeom>
              <a:avLst/>
              <a:gdLst>
                <a:gd name="T0" fmla="*/ 0 w 637"/>
                <a:gd name="T1" fmla="*/ 497 h 508"/>
                <a:gd name="T2" fmla="*/ 10 w 637"/>
                <a:gd name="T3" fmla="*/ 487 h 508"/>
                <a:gd name="T4" fmla="*/ 22 w 637"/>
                <a:gd name="T5" fmla="*/ 465 h 508"/>
                <a:gd name="T6" fmla="*/ 32 w 637"/>
                <a:gd name="T7" fmla="*/ 443 h 508"/>
                <a:gd name="T8" fmla="*/ 44 w 637"/>
                <a:gd name="T9" fmla="*/ 422 h 508"/>
                <a:gd name="T10" fmla="*/ 64 w 637"/>
                <a:gd name="T11" fmla="*/ 389 h 508"/>
                <a:gd name="T12" fmla="*/ 76 w 637"/>
                <a:gd name="T13" fmla="*/ 378 h 508"/>
                <a:gd name="T14" fmla="*/ 86 w 637"/>
                <a:gd name="T15" fmla="*/ 357 h 508"/>
                <a:gd name="T16" fmla="*/ 108 w 637"/>
                <a:gd name="T17" fmla="*/ 335 h 508"/>
                <a:gd name="T18" fmla="*/ 118 w 637"/>
                <a:gd name="T19" fmla="*/ 314 h 508"/>
                <a:gd name="T20" fmla="*/ 140 w 637"/>
                <a:gd name="T21" fmla="*/ 292 h 508"/>
                <a:gd name="T22" fmla="*/ 151 w 637"/>
                <a:gd name="T23" fmla="*/ 281 h 508"/>
                <a:gd name="T24" fmla="*/ 162 w 637"/>
                <a:gd name="T25" fmla="*/ 270 h 508"/>
                <a:gd name="T26" fmla="*/ 173 w 637"/>
                <a:gd name="T27" fmla="*/ 248 h 508"/>
                <a:gd name="T28" fmla="*/ 194 w 637"/>
                <a:gd name="T29" fmla="*/ 238 h 508"/>
                <a:gd name="T30" fmla="*/ 205 w 637"/>
                <a:gd name="T31" fmla="*/ 216 h 508"/>
                <a:gd name="T32" fmla="*/ 227 w 637"/>
                <a:gd name="T33" fmla="*/ 206 h 508"/>
                <a:gd name="T34" fmla="*/ 248 w 637"/>
                <a:gd name="T35" fmla="*/ 194 h 508"/>
                <a:gd name="T36" fmla="*/ 259 w 637"/>
                <a:gd name="T37" fmla="*/ 174 h 508"/>
                <a:gd name="T38" fmla="*/ 281 w 637"/>
                <a:gd name="T39" fmla="*/ 162 h 508"/>
                <a:gd name="T40" fmla="*/ 291 w 637"/>
                <a:gd name="T41" fmla="*/ 152 h 508"/>
                <a:gd name="T42" fmla="*/ 313 w 637"/>
                <a:gd name="T43" fmla="*/ 130 h 508"/>
                <a:gd name="T44" fmla="*/ 324 w 637"/>
                <a:gd name="T45" fmla="*/ 119 h 508"/>
                <a:gd name="T46" fmla="*/ 345 w 637"/>
                <a:gd name="T47" fmla="*/ 108 h 508"/>
                <a:gd name="T48" fmla="*/ 357 w 637"/>
                <a:gd name="T49" fmla="*/ 98 h 508"/>
                <a:gd name="T50" fmla="*/ 377 w 637"/>
                <a:gd name="T51" fmla="*/ 86 h 508"/>
                <a:gd name="T52" fmla="*/ 389 w 637"/>
                <a:gd name="T53" fmla="*/ 65 h 508"/>
                <a:gd name="T54" fmla="*/ 411 w 637"/>
                <a:gd name="T55" fmla="*/ 54 h 508"/>
                <a:gd name="T56" fmla="*/ 421 w 637"/>
                <a:gd name="T57" fmla="*/ 44 h 508"/>
                <a:gd name="T58" fmla="*/ 443 w 637"/>
                <a:gd name="T59" fmla="*/ 32 h 508"/>
                <a:gd name="T60" fmla="*/ 453 w 637"/>
                <a:gd name="T61" fmla="*/ 32 h 508"/>
                <a:gd name="T62" fmla="*/ 475 w 637"/>
                <a:gd name="T63" fmla="*/ 22 h 508"/>
                <a:gd name="T64" fmla="*/ 486 w 637"/>
                <a:gd name="T65" fmla="*/ 11 h 508"/>
                <a:gd name="T66" fmla="*/ 507 w 637"/>
                <a:gd name="T67" fmla="*/ 0 h 5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37"/>
                <a:gd name="T103" fmla="*/ 0 h 508"/>
                <a:gd name="T104" fmla="*/ 637 w 637"/>
                <a:gd name="T105" fmla="*/ 508 h 5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37" h="508">
                  <a:moveTo>
                    <a:pt x="0" y="508"/>
                  </a:moveTo>
                  <a:lnTo>
                    <a:pt x="0" y="497"/>
                  </a:lnTo>
                  <a:lnTo>
                    <a:pt x="10" y="487"/>
                  </a:lnTo>
                  <a:lnTo>
                    <a:pt x="10" y="476"/>
                  </a:lnTo>
                  <a:lnTo>
                    <a:pt x="22" y="465"/>
                  </a:lnTo>
                  <a:lnTo>
                    <a:pt x="22" y="454"/>
                  </a:lnTo>
                  <a:lnTo>
                    <a:pt x="32" y="443"/>
                  </a:lnTo>
                  <a:lnTo>
                    <a:pt x="44" y="433"/>
                  </a:lnTo>
                  <a:lnTo>
                    <a:pt x="44" y="422"/>
                  </a:lnTo>
                  <a:lnTo>
                    <a:pt x="54" y="400"/>
                  </a:lnTo>
                  <a:lnTo>
                    <a:pt x="64" y="389"/>
                  </a:lnTo>
                  <a:lnTo>
                    <a:pt x="64" y="378"/>
                  </a:lnTo>
                  <a:lnTo>
                    <a:pt x="76" y="378"/>
                  </a:lnTo>
                  <a:lnTo>
                    <a:pt x="86" y="368"/>
                  </a:lnTo>
                  <a:lnTo>
                    <a:pt x="86" y="357"/>
                  </a:lnTo>
                  <a:lnTo>
                    <a:pt x="98" y="346"/>
                  </a:lnTo>
                  <a:lnTo>
                    <a:pt x="108" y="335"/>
                  </a:lnTo>
                  <a:lnTo>
                    <a:pt x="108" y="324"/>
                  </a:lnTo>
                  <a:lnTo>
                    <a:pt x="118" y="314"/>
                  </a:lnTo>
                  <a:lnTo>
                    <a:pt x="130" y="303"/>
                  </a:lnTo>
                  <a:lnTo>
                    <a:pt x="140" y="292"/>
                  </a:lnTo>
                  <a:lnTo>
                    <a:pt x="151" y="281"/>
                  </a:lnTo>
                  <a:lnTo>
                    <a:pt x="162" y="270"/>
                  </a:lnTo>
                  <a:lnTo>
                    <a:pt x="173" y="260"/>
                  </a:lnTo>
                  <a:lnTo>
                    <a:pt x="173" y="248"/>
                  </a:lnTo>
                  <a:lnTo>
                    <a:pt x="184" y="248"/>
                  </a:lnTo>
                  <a:lnTo>
                    <a:pt x="194" y="238"/>
                  </a:lnTo>
                  <a:lnTo>
                    <a:pt x="205" y="228"/>
                  </a:lnTo>
                  <a:lnTo>
                    <a:pt x="205" y="216"/>
                  </a:lnTo>
                  <a:lnTo>
                    <a:pt x="216" y="216"/>
                  </a:lnTo>
                  <a:lnTo>
                    <a:pt x="227" y="206"/>
                  </a:lnTo>
                  <a:lnTo>
                    <a:pt x="237" y="194"/>
                  </a:lnTo>
                  <a:lnTo>
                    <a:pt x="248" y="194"/>
                  </a:lnTo>
                  <a:lnTo>
                    <a:pt x="248" y="184"/>
                  </a:lnTo>
                  <a:lnTo>
                    <a:pt x="259" y="174"/>
                  </a:lnTo>
                  <a:lnTo>
                    <a:pt x="270" y="162"/>
                  </a:lnTo>
                  <a:lnTo>
                    <a:pt x="281" y="162"/>
                  </a:lnTo>
                  <a:lnTo>
                    <a:pt x="281" y="152"/>
                  </a:lnTo>
                  <a:lnTo>
                    <a:pt x="291" y="152"/>
                  </a:lnTo>
                  <a:lnTo>
                    <a:pt x="303" y="140"/>
                  </a:lnTo>
                  <a:lnTo>
                    <a:pt x="313" y="130"/>
                  </a:lnTo>
                  <a:lnTo>
                    <a:pt x="324" y="130"/>
                  </a:lnTo>
                  <a:lnTo>
                    <a:pt x="324" y="119"/>
                  </a:lnTo>
                  <a:lnTo>
                    <a:pt x="335" y="108"/>
                  </a:lnTo>
                  <a:lnTo>
                    <a:pt x="345" y="108"/>
                  </a:lnTo>
                  <a:lnTo>
                    <a:pt x="357" y="98"/>
                  </a:lnTo>
                  <a:lnTo>
                    <a:pt x="367" y="86"/>
                  </a:lnTo>
                  <a:lnTo>
                    <a:pt x="377" y="86"/>
                  </a:lnTo>
                  <a:lnTo>
                    <a:pt x="389" y="76"/>
                  </a:lnTo>
                  <a:lnTo>
                    <a:pt x="389" y="65"/>
                  </a:lnTo>
                  <a:lnTo>
                    <a:pt x="399" y="65"/>
                  </a:lnTo>
                  <a:lnTo>
                    <a:pt x="411" y="54"/>
                  </a:lnTo>
                  <a:lnTo>
                    <a:pt x="421" y="54"/>
                  </a:lnTo>
                  <a:lnTo>
                    <a:pt x="421" y="44"/>
                  </a:lnTo>
                  <a:lnTo>
                    <a:pt x="432" y="44"/>
                  </a:lnTo>
                  <a:lnTo>
                    <a:pt x="443" y="32"/>
                  </a:lnTo>
                  <a:lnTo>
                    <a:pt x="453" y="32"/>
                  </a:lnTo>
                  <a:lnTo>
                    <a:pt x="465" y="22"/>
                  </a:lnTo>
                  <a:lnTo>
                    <a:pt x="475" y="22"/>
                  </a:lnTo>
                  <a:lnTo>
                    <a:pt x="486" y="11"/>
                  </a:lnTo>
                  <a:lnTo>
                    <a:pt x="497" y="11"/>
                  </a:lnTo>
                  <a:lnTo>
                    <a:pt x="507" y="0"/>
                  </a:lnTo>
                  <a:lnTo>
                    <a:pt x="637" y="248"/>
                  </a:lnTo>
                </a:path>
              </a:pathLst>
            </a:custGeom>
            <a:solidFill>
              <a:schemeClr val="bg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430" name="Freeform 134"/>
            <p:cNvSpPr>
              <a:spLocks/>
            </p:cNvSpPr>
            <p:nvPr/>
          </p:nvSpPr>
          <p:spPr bwMode="auto">
            <a:xfrm>
              <a:off x="1728" y="4012"/>
              <a:ext cx="64" cy="95"/>
            </a:xfrm>
            <a:custGeom>
              <a:avLst/>
              <a:gdLst>
                <a:gd name="T0" fmla="*/ 593 w 1155"/>
                <a:gd name="T1" fmla="*/ 217 h 1719"/>
                <a:gd name="T2" fmla="*/ 572 w 1155"/>
                <a:gd name="T3" fmla="*/ 292 h 1719"/>
                <a:gd name="T4" fmla="*/ 561 w 1155"/>
                <a:gd name="T5" fmla="*/ 335 h 1719"/>
                <a:gd name="T6" fmla="*/ 539 w 1155"/>
                <a:gd name="T7" fmla="*/ 411 h 1719"/>
                <a:gd name="T8" fmla="*/ 529 w 1155"/>
                <a:gd name="T9" fmla="*/ 476 h 1719"/>
                <a:gd name="T10" fmla="*/ 529 w 1155"/>
                <a:gd name="T11" fmla="*/ 540 h 1719"/>
                <a:gd name="T12" fmla="*/ 529 w 1155"/>
                <a:gd name="T13" fmla="*/ 594 h 1719"/>
                <a:gd name="T14" fmla="*/ 529 w 1155"/>
                <a:gd name="T15" fmla="*/ 638 h 1719"/>
                <a:gd name="T16" fmla="*/ 539 w 1155"/>
                <a:gd name="T17" fmla="*/ 703 h 1719"/>
                <a:gd name="T18" fmla="*/ 551 w 1155"/>
                <a:gd name="T19" fmla="*/ 757 h 1719"/>
                <a:gd name="T20" fmla="*/ 561 w 1155"/>
                <a:gd name="T21" fmla="*/ 822 h 1719"/>
                <a:gd name="T22" fmla="*/ 583 w 1155"/>
                <a:gd name="T23" fmla="*/ 854 h 1719"/>
                <a:gd name="T24" fmla="*/ 604 w 1155"/>
                <a:gd name="T25" fmla="*/ 908 h 1719"/>
                <a:gd name="T26" fmla="*/ 637 w 1155"/>
                <a:gd name="T27" fmla="*/ 963 h 1719"/>
                <a:gd name="T28" fmla="*/ 669 w 1155"/>
                <a:gd name="T29" fmla="*/ 1017 h 1719"/>
                <a:gd name="T30" fmla="*/ 712 w 1155"/>
                <a:gd name="T31" fmla="*/ 1071 h 1719"/>
                <a:gd name="T32" fmla="*/ 744 w 1155"/>
                <a:gd name="T33" fmla="*/ 1103 h 1719"/>
                <a:gd name="T34" fmla="*/ 788 w 1155"/>
                <a:gd name="T35" fmla="*/ 1157 h 1719"/>
                <a:gd name="T36" fmla="*/ 852 w 1155"/>
                <a:gd name="T37" fmla="*/ 1200 h 1719"/>
                <a:gd name="T38" fmla="*/ 907 w 1155"/>
                <a:gd name="T39" fmla="*/ 1254 h 1719"/>
                <a:gd name="T40" fmla="*/ 971 w 1155"/>
                <a:gd name="T41" fmla="*/ 1297 h 1719"/>
                <a:gd name="T42" fmla="*/ 1047 w 1155"/>
                <a:gd name="T43" fmla="*/ 1340 h 1719"/>
                <a:gd name="T44" fmla="*/ 1123 w 1155"/>
                <a:gd name="T45" fmla="*/ 1373 h 1719"/>
                <a:gd name="T46" fmla="*/ 1037 w 1155"/>
                <a:gd name="T47" fmla="*/ 1719 h 1719"/>
                <a:gd name="T48" fmla="*/ 1004 w 1155"/>
                <a:gd name="T49" fmla="*/ 1708 h 1719"/>
                <a:gd name="T50" fmla="*/ 907 w 1155"/>
                <a:gd name="T51" fmla="*/ 1676 h 1719"/>
                <a:gd name="T52" fmla="*/ 798 w 1155"/>
                <a:gd name="T53" fmla="*/ 1632 h 1719"/>
                <a:gd name="T54" fmla="*/ 712 w 1155"/>
                <a:gd name="T55" fmla="*/ 1589 h 1719"/>
                <a:gd name="T56" fmla="*/ 615 w 1155"/>
                <a:gd name="T57" fmla="*/ 1546 h 1719"/>
                <a:gd name="T58" fmla="*/ 529 w 1155"/>
                <a:gd name="T59" fmla="*/ 1492 h 1719"/>
                <a:gd name="T60" fmla="*/ 453 w 1155"/>
                <a:gd name="T61" fmla="*/ 1427 h 1719"/>
                <a:gd name="T62" fmla="*/ 399 w 1155"/>
                <a:gd name="T63" fmla="*/ 1384 h 1719"/>
                <a:gd name="T64" fmla="*/ 323 w 1155"/>
                <a:gd name="T65" fmla="*/ 1308 h 1719"/>
                <a:gd name="T66" fmla="*/ 259 w 1155"/>
                <a:gd name="T67" fmla="*/ 1233 h 1719"/>
                <a:gd name="T68" fmla="*/ 204 w 1155"/>
                <a:gd name="T69" fmla="*/ 1157 h 1719"/>
                <a:gd name="T70" fmla="*/ 150 w 1155"/>
                <a:gd name="T71" fmla="*/ 1071 h 1719"/>
                <a:gd name="T72" fmla="*/ 118 w 1155"/>
                <a:gd name="T73" fmla="*/ 1005 h 1719"/>
                <a:gd name="T74" fmla="*/ 75 w 1155"/>
                <a:gd name="T75" fmla="*/ 919 h 1719"/>
                <a:gd name="T76" fmla="*/ 43 w 1155"/>
                <a:gd name="T77" fmla="*/ 822 h 1719"/>
                <a:gd name="T78" fmla="*/ 21 w 1155"/>
                <a:gd name="T79" fmla="*/ 714 h 1719"/>
                <a:gd name="T80" fmla="*/ 10 w 1155"/>
                <a:gd name="T81" fmla="*/ 638 h 1719"/>
                <a:gd name="T82" fmla="*/ 0 w 1155"/>
                <a:gd name="T83" fmla="*/ 540 h 1719"/>
                <a:gd name="T84" fmla="*/ 0 w 1155"/>
                <a:gd name="T85" fmla="*/ 432 h 1719"/>
                <a:gd name="T86" fmla="*/ 10 w 1155"/>
                <a:gd name="T87" fmla="*/ 324 h 1719"/>
                <a:gd name="T88" fmla="*/ 21 w 1155"/>
                <a:gd name="T89" fmla="*/ 217 h 1719"/>
                <a:gd name="T90" fmla="*/ 43 w 1155"/>
                <a:gd name="T91" fmla="*/ 141 h 1719"/>
                <a:gd name="T92" fmla="*/ 75 w 1155"/>
                <a:gd name="T93" fmla="*/ 33 h 171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55"/>
                <a:gd name="T142" fmla="*/ 0 h 1719"/>
                <a:gd name="T143" fmla="*/ 1155 w 1155"/>
                <a:gd name="T144" fmla="*/ 1719 h 171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55" h="1719">
                  <a:moveTo>
                    <a:pt x="345" y="97"/>
                  </a:moveTo>
                  <a:lnTo>
                    <a:pt x="604" y="195"/>
                  </a:lnTo>
                  <a:lnTo>
                    <a:pt x="593" y="217"/>
                  </a:lnTo>
                  <a:lnTo>
                    <a:pt x="583" y="249"/>
                  </a:lnTo>
                  <a:lnTo>
                    <a:pt x="583" y="271"/>
                  </a:lnTo>
                  <a:lnTo>
                    <a:pt x="572" y="292"/>
                  </a:lnTo>
                  <a:lnTo>
                    <a:pt x="561" y="314"/>
                  </a:lnTo>
                  <a:lnTo>
                    <a:pt x="561" y="324"/>
                  </a:lnTo>
                  <a:lnTo>
                    <a:pt x="561" y="335"/>
                  </a:lnTo>
                  <a:lnTo>
                    <a:pt x="551" y="368"/>
                  </a:lnTo>
                  <a:lnTo>
                    <a:pt x="551" y="389"/>
                  </a:lnTo>
                  <a:lnTo>
                    <a:pt x="539" y="411"/>
                  </a:lnTo>
                  <a:lnTo>
                    <a:pt x="539" y="432"/>
                  </a:lnTo>
                  <a:lnTo>
                    <a:pt x="529" y="454"/>
                  </a:lnTo>
                  <a:lnTo>
                    <a:pt x="529" y="476"/>
                  </a:lnTo>
                  <a:lnTo>
                    <a:pt x="529" y="498"/>
                  </a:lnTo>
                  <a:lnTo>
                    <a:pt x="529" y="519"/>
                  </a:lnTo>
                  <a:lnTo>
                    <a:pt x="529" y="540"/>
                  </a:lnTo>
                  <a:lnTo>
                    <a:pt x="529" y="562"/>
                  </a:lnTo>
                  <a:lnTo>
                    <a:pt x="529" y="584"/>
                  </a:lnTo>
                  <a:lnTo>
                    <a:pt x="529" y="594"/>
                  </a:lnTo>
                  <a:lnTo>
                    <a:pt x="529" y="616"/>
                  </a:lnTo>
                  <a:lnTo>
                    <a:pt x="529" y="638"/>
                  </a:lnTo>
                  <a:lnTo>
                    <a:pt x="529" y="660"/>
                  </a:lnTo>
                  <a:lnTo>
                    <a:pt x="529" y="681"/>
                  </a:lnTo>
                  <a:lnTo>
                    <a:pt x="539" y="703"/>
                  </a:lnTo>
                  <a:lnTo>
                    <a:pt x="539" y="724"/>
                  </a:lnTo>
                  <a:lnTo>
                    <a:pt x="539" y="735"/>
                  </a:lnTo>
                  <a:lnTo>
                    <a:pt x="551" y="757"/>
                  </a:lnTo>
                  <a:lnTo>
                    <a:pt x="551" y="778"/>
                  </a:lnTo>
                  <a:lnTo>
                    <a:pt x="561" y="800"/>
                  </a:lnTo>
                  <a:lnTo>
                    <a:pt x="561" y="822"/>
                  </a:lnTo>
                  <a:lnTo>
                    <a:pt x="572" y="833"/>
                  </a:lnTo>
                  <a:lnTo>
                    <a:pt x="572" y="843"/>
                  </a:lnTo>
                  <a:lnTo>
                    <a:pt x="583" y="854"/>
                  </a:lnTo>
                  <a:lnTo>
                    <a:pt x="593" y="876"/>
                  </a:lnTo>
                  <a:lnTo>
                    <a:pt x="593" y="887"/>
                  </a:lnTo>
                  <a:lnTo>
                    <a:pt x="604" y="908"/>
                  </a:lnTo>
                  <a:lnTo>
                    <a:pt x="615" y="929"/>
                  </a:lnTo>
                  <a:lnTo>
                    <a:pt x="626" y="951"/>
                  </a:lnTo>
                  <a:lnTo>
                    <a:pt x="637" y="963"/>
                  </a:lnTo>
                  <a:lnTo>
                    <a:pt x="648" y="983"/>
                  </a:lnTo>
                  <a:lnTo>
                    <a:pt x="658" y="1005"/>
                  </a:lnTo>
                  <a:lnTo>
                    <a:pt x="669" y="1017"/>
                  </a:lnTo>
                  <a:lnTo>
                    <a:pt x="680" y="1037"/>
                  </a:lnTo>
                  <a:lnTo>
                    <a:pt x="702" y="1049"/>
                  </a:lnTo>
                  <a:lnTo>
                    <a:pt x="712" y="1071"/>
                  </a:lnTo>
                  <a:lnTo>
                    <a:pt x="723" y="1092"/>
                  </a:lnTo>
                  <a:lnTo>
                    <a:pt x="744" y="1103"/>
                  </a:lnTo>
                  <a:lnTo>
                    <a:pt x="756" y="1125"/>
                  </a:lnTo>
                  <a:lnTo>
                    <a:pt x="778" y="1135"/>
                  </a:lnTo>
                  <a:lnTo>
                    <a:pt x="788" y="1157"/>
                  </a:lnTo>
                  <a:lnTo>
                    <a:pt x="810" y="1167"/>
                  </a:lnTo>
                  <a:lnTo>
                    <a:pt x="832" y="1189"/>
                  </a:lnTo>
                  <a:lnTo>
                    <a:pt x="852" y="1200"/>
                  </a:lnTo>
                  <a:lnTo>
                    <a:pt x="864" y="1222"/>
                  </a:lnTo>
                  <a:lnTo>
                    <a:pt x="885" y="1233"/>
                  </a:lnTo>
                  <a:lnTo>
                    <a:pt x="907" y="1254"/>
                  </a:lnTo>
                  <a:lnTo>
                    <a:pt x="928" y="1265"/>
                  </a:lnTo>
                  <a:lnTo>
                    <a:pt x="950" y="1276"/>
                  </a:lnTo>
                  <a:lnTo>
                    <a:pt x="971" y="1297"/>
                  </a:lnTo>
                  <a:lnTo>
                    <a:pt x="1004" y="1308"/>
                  </a:lnTo>
                  <a:lnTo>
                    <a:pt x="1025" y="1319"/>
                  </a:lnTo>
                  <a:lnTo>
                    <a:pt x="1047" y="1340"/>
                  </a:lnTo>
                  <a:lnTo>
                    <a:pt x="1069" y="1352"/>
                  </a:lnTo>
                  <a:lnTo>
                    <a:pt x="1101" y="1362"/>
                  </a:lnTo>
                  <a:lnTo>
                    <a:pt x="1123" y="1373"/>
                  </a:lnTo>
                  <a:lnTo>
                    <a:pt x="1155" y="1384"/>
                  </a:lnTo>
                  <a:lnTo>
                    <a:pt x="1101" y="1546"/>
                  </a:lnTo>
                  <a:lnTo>
                    <a:pt x="1037" y="1719"/>
                  </a:lnTo>
                  <a:lnTo>
                    <a:pt x="1004" y="1708"/>
                  </a:lnTo>
                  <a:lnTo>
                    <a:pt x="971" y="1697"/>
                  </a:lnTo>
                  <a:lnTo>
                    <a:pt x="939" y="1686"/>
                  </a:lnTo>
                  <a:lnTo>
                    <a:pt x="907" y="1676"/>
                  </a:lnTo>
                  <a:lnTo>
                    <a:pt x="874" y="1665"/>
                  </a:lnTo>
                  <a:lnTo>
                    <a:pt x="842" y="1654"/>
                  </a:lnTo>
                  <a:lnTo>
                    <a:pt x="798" y="1632"/>
                  </a:lnTo>
                  <a:lnTo>
                    <a:pt x="778" y="1622"/>
                  </a:lnTo>
                  <a:lnTo>
                    <a:pt x="744" y="1611"/>
                  </a:lnTo>
                  <a:lnTo>
                    <a:pt x="712" y="1589"/>
                  </a:lnTo>
                  <a:lnTo>
                    <a:pt x="680" y="1578"/>
                  </a:lnTo>
                  <a:lnTo>
                    <a:pt x="648" y="1556"/>
                  </a:lnTo>
                  <a:lnTo>
                    <a:pt x="615" y="1546"/>
                  </a:lnTo>
                  <a:lnTo>
                    <a:pt x="583" y="1524"/>
                  </a:lnTo>
                  <a:lnTo>
                    <a:pt x="561" y="1502"/>
                  </a:lnTo>
                  <a:lnTo>
                    <a:pt x="529" y="1492"/>
                  </a:lnTo>
                  <a:lnTo>
                    <a:pt x="507" y="1470"/>
                  </a:lnTo>
                  <a:lnTo>
                    <a:pt x="475" y="1448"/>
                  </a:lnTo>
                  <a:lnTo>
                    <a:pt x="453" y="1427"/>
                  </a:lnTo>
                  <a:lnTo>
                    <a:pt x="421" y="1406"/>
                  </a:lnTo>
                  <a:lnTo>
                    <a:pt x="399" y="1384"/>
                  </a:lnTo>
                  <a:lnTo>
                    <a:pt x="377" y="1362"/>
                  </a:lnTo>
                  <a:lnTo>
                    <a:pt x="345" y="1340"/>
                  </a:lnTo>
                  <a:lnTo>
                    <a:pt x="323" y="1308"/>
                  </a:lnTo>
                  <a:lnTo>
                    <a:pt x="302" y="1286"/>
                  </a:lnTo>
                  <a:lnTo>
                    <a:pt x="280" y="1265"/>
                  </a:lnTo>
                  <a:lnTo>
                    <a:pt x="259" y="1233"/>
                  </a:lnTo>
                  <a:lnTo>
                    <a:pt x="237" y="1211"/>
                  </a:lnTo>
                  <a:lnTo>
                    <a:pt x="216" y="1179"/>
                  </a:lnTo>
                  <a:lnTo>
                    <a:pt x="204" y="1157"/>
                  </a:lnTo>
                  <a:lnTo>
                    <a:pt x="184" y="1125"/>
                  </a:lnTo>
                  <a:lnTo>
                    <a:pt x="162" y="1092"/>
                  </a:lnTo>
                  <a:lnTo>
                    <a:pt x="150" y="1071"/>
                  </a:lnTo>
                  <a:lnTo>
                    <a:pt x="140" y="1049"/>
                  </a:lnTo>
                  <a:lnTo>
                    <a:pt x="130" y="1037"/>
                  </a:lnTo>
                  <a:lnTo>
                    <a:pt x="118" y="1005"/>
                  </a:lnTo>
                  <a:lnTo>
                    <a:pt x="108" y="973"/>
                  </a:lnTo>
                  <a:lnTo>
                    <a:pt x="86" y="951"/>
                  </a:lnTo>
                  <a:lnTo>
                    <a:pt x="75" y="919"/>
                  </a:lnTo>
                  <a:lnTo>
                    <a:pt x="64" y="887"/>
                  </a:lnTo>
                  <a:lnTo>
                    <a:pt x="54" y="854"/>
                  </a:lnTo>
                  <a:lnTo>
                    <a:pt x="43" y="822"/>
                  </a:lnTo>
                  <a:lnTo>
                    <a:pt x="32" y="789"/>
                  </a:lnTo>
                  <a:lnTo>
                    <a:pt x="32" y="757"/>
                  </a:lnTo>
                  <a:lnTo>
                    <a:pt x="21" y="714"/>
                  </a:lnTo>
                  <a:lnTo>
                    <a:pt x="10" y="681"/>
                  </a:lnTo>
                  <a:lnTo>
                    <a:pt x="10" y="648"/>
                  </a:lnTo>
                  <a:lnTo>
                    <a:pt x="10" y="638"/>
                  </a:lnTo>
                  <a:lnTo>
                    <a:pt x="10" y="616"/>
                  </a:lnTo>
                  <a:lnTo>
                    <a:pt x="0" y="584"/>
                  </a:lnTo>
                  <a:lnTo>
                    <a:pt x="0" y="540"/>
                  </a:lnTo>
                  <a:lnTo>
                    <a:pt x="0" y="508"/>
                  </a:lnTo>
                  <a:lnTo>
                    <a:pt x="0" y="476"/>
                  </a:lnTo>
                  <a:lnTo>
                    <a:pt x="0" y="432"/>
                  </a:lnTo>
                  <a:lnTo>
                    <a:pt x="0" y="400"/>
                  </a:lnTo>
                  <a:lnTo>
                    <a:pt x="10" y="368"/>
                  </a:lnTo>
                  <a:lnTo>
                    <a:pt x="10" y="324"/>
                  </a:lnTo>
                  <a:lnTo>
                    <a:pt x="10" y="292"/>
                  </a:lnTo>
                  <a:lnTo>
                    <a:pt x="21" y="259"/>
                  </a:lnTo>
                  <a:lnTo>
                    <a:pt x="21" y="217"/>
                  </a:lnTo>
                  <a:lnTo>
                    <a:pt x="32" y="205"/>
                  </a:lnTo>
                  <a:lnTo>
                    <a:pt x="32" y="184"/>
                  </a:lnTo>
                  <a:lnTo>
                    <a:pt x="43" y="141"/>
                  </a:lnTo>
                  <a:lnTo>
                    <a:pt x="54" y="109"/>
                  </a:lnTo>
                  <a:lnTo>
                    <a:pt x="64" y="75"/>
                  </a:lnTo>
                  <a:lnTo>
                    <a:pt x="75" y="33"/>
                  </a:lnTo>
                  <a:lnTo>
                    <a:pt x="86" y="0"/>
                  </a:lnTo>
                  <a:lnTo>
                    <a:pt x="345" y="9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431" name="Freeform 135"/>
            <p:cNvSpPr>
              <a:spLocks/>
            </p:cNvSpPr>
            <p:nvPr/>
          </p:nvSpPr>
          <p:spPr bwMode="auto">
            <a:xfrm>
              <a:off x="1757" y="4023"/>
              <a:ext cx="35" cy="66"/>
            </a:xfrm>
            <a:custGeom>
              <a:avLst/>
              <a:gdLst>
                <a:gd name="T0" fmla="*/ 64 w 626"/>
                <a:gd name="T1" fmla="*/ 22 h 1189"/>
                <a:gd name="T2" fmla="*/ 54 w 626"/>
                <a:gd name="T3" fmla="*/ 76 h 1189"/>
                <a:gd name="T4" fmla="*/ 32 w 626"/>
                <a:gd name="T5" fmla="*/ 119 h 1189"/>
                <a:gd name="T6" fmla="*/ 32 w 626"/>
                <a:gd name="T7" fmla="*/ 140 h 1189"/>
                <a:gd name="T8" fmla="*/ 22 w 626"/>
                <a:gd name="T9" fmla="*/ 194 h 1189"/>
                <a:gd name="T10" fmla="*/ 10 w 626"/>
                <a:gd name="T11" fmla="*/ 237 h 1189"/>
                <a:gd name="T12" fmla="*/ 0 w 626"/>
                <a:gd name="T13" fmla="*/ 281 h 1189"/>
                <a:gd name="T14" fmla="*/ 0 w 626"/>
                <a:gd name="T15" fmla="*/ 324 h 1189"/>
                <a:gd name="T16" fmla="*/ 0 w 626"/>
                <a:gd name="T17" fmla="*/ 367 h 1189"/>
                <a:gd name="T18" fmla="*/ 0 w 626"/>
                <a:gd name="T19" fmla="*/ 399 h 1189"/>
                <a:gd name="T20" fmla="*/ 0 w 626"/>
                <a:gd name="T21" fmla="*/ 421 h 1189"/>
                <a:gd name="T22" fmla="*/ 0 w 626"/>
                <a:gd name="T23" fmla="*/ 465 h 1189"/>
                <a:gd name="T24" fmla="*/ 10 w 626"/>
                <a:gd name="T25" fmla="*/ 508 h 1189"/>
                <a:gd name="T26" fmla="*/ 10 w 626"/>
                <a:gd name="T27" fmla="*/ 540 h 1189"/>
                <a:gd name="T28" fmla="*/ 22 w 626"/>
                <a:gd name="T29" fmla="*/ 583 h 1189"/>
                <a:gd name="T30" fmla="*/ 32 w 626"/>
                <a:gd name="T31" fmla="*/ 627 h 1189"/>
                <a:gd name="T32" fmla="*/ 43 w 626"/>
                <a:gd name="T33" fmla="*/ 648 h 1189"/>
                <a:gd name="T34" fmla="*/ 64 w 626"/>
                <a:gd name="T35" fmla="*/ 681 h 1189"/>
                <a:gd name="T36" fmla="*/ 75 w 626"/>
                <a:gd name="T37" fmla="*/ 713 h 1189"/>
                <a:gd name="T38" fmla="*/ 97 w 626"/>
                <a:gd name="T39" fmla="*/ 756 h 1189"/>
                <a:gd name="T40" fmla="*/ 119 w 626"/>
                <a:gd name="T41" fmla="*/ 788 h 1189"/>
                <a:gd name="T42" fmla="*/ 140 w 626"/>
                <a:gd name="T43" fmla="*/ 822 h 1189"/>
                <a:gd name="T44" fmla="*/ 173 w 626"/>
                <a:gd name="T45" fmla="*/ 854 h 1189"/>
                <a:gd name="T46" fmla="*/ 183 w 626"/>
                <a:gd name="T47" fmla="*/ 876 h 1189"/>
                <a:gd name="T48" fmla="*/ 215 w 626"/>
                <a:gd name="T49" fmla="*/ 908 h 1189"/>
                <a:gd name="T50" fmla="*/ 249 w 626"/>
                <a:gd name="T51" fmla="*/ 940 h 1189"/>
                <a:gd name="T52" fmla="*/ 281 w 626"/>
                <a:gd name="T53" fmla="*/ 972 h 1189"/>
                <a:gd name="T54" fmla="*/ 323 w 626"/>
                <a:gd name="T55" fmla="*/ 1005 h 1189"/>
                <a:gd name="T56" fmla="*/ 356 w 626"/>
                <a:gd name="T57" fmla="*/ 1038 h 1189"/>
                <a:gd name="T58" fmla="*/ 399 w 626"/>
                <a:gd name="T59" fmla="*/ 1070 h 1189"/>
                <a:gd name="T60" fmla="*/ 442 w 626"/>
                <a:gd name="T61" fmla="*/ 1102 h 1189"/>
                <a:gd name="T62" fmla="*/ 496 w 626"/>
                <a:gd name="T63" fmla="*/ 1124 h 1189"/>
                <a:gd name="T64" fmla="*/ 540 w 626"/>
                <a:gd name="T65" fmla="*/ 1157 h 1189"/>
                <a:gd name="T66" fmla="*/ 594 w 626"/>
                <a:gd name="T67" fmla="*/ 1178 h 118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6"/>
                <a:gd name="T103" fmla="*/ 0 h 1189"/>
                <a:gd name="T104" fmla="*/ 626 w 626"/>
                <a:gd name="T105" fmla="*/ 1189 h 118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6" h="1189">
                  <a:moveTo>
                    <a:pt x="75" y="0"/>
                  </a:moveTo>
                  <a:lnTo>
                    <a:pt x="64" y="22"/>
                  </a:lnTo>
                  <a:lnTo>
                    <a:pt x="54" y="54"/>
                  </a:lnTo>
                  <a:lnTo>
                    <a:pt x="54" y="76"/>
                  </a:lnTo>
                  <a:lnTo>
                    <a:pt x="43" y="97"/>
                  </a:lnTo>
                  <a:lnTo>
                    <a:pt x="32" y="119"/>
                  </a:lnTo>
                  <a:lnTo>
                    <a:pt x="32" y="129"/>
                  </a:lnTo>
                  <a:lnTo>
                    <a:pt x="32" y="140"/>
                  </a:lnTo>
                  <a:lnTo>
                    <a:pt x="22" y="173"/>
                  </a:lnTo>
                  <a:lnTo>
                    <a:pt x="22" y="194"/>
                  </a:lnTo>
                  <a:lnTo>
                    <a:pt x="10" y="216"/>
                  </a:lnTo>
                  <a:lnTo>
                    <a:pt x="10" y="237"/>
                  </a:lnTo>
                  <a:lnTo>
                    <a:pt x="0" y="259"/>
                  </a:lnTo>
                  <a:lnTo>
                    <a:pt x="0" y="281"/>
                  </a:lnTo>
                  <a:lnTo>
                    <a:pt x="0" y="303"/>
                  </a:lnTo>
                  <a:lnTo>
                    <a:pt x="0" y="324"/>
                  </a:lnTo>
                  <a:lnTo>
                    <a:pt x="0" y="345"/>
                  </a:lnTo>
                  <a:lnTo>
                    <a:pt x="0" y="367"/>
                  </a:lnTo>
                  <a:lnTo>
                    <a:pt x="0" y="389"/>
                  </a:lnTo>
                  <a:lnTo>
                    <a:pt x="0" y="399"/>
                  </a:lnTo>
                  <a:lnTo>
                    <a:pt x="0" y="421"/>
                  </a:lnTo>
                  <a:lnTo>
                    <a:pt x="0" y="443"/>
                  </a:lnTo>
                  <a:lnTo>
                    <a:pt x="0" y="465"/>
                  </a:lnTo>
                  <a:lnTo>
                    <a:pt x="0" y="486"/>
                  </a:lnTo>
                  <a:lnTo>
                    <a:pt x="10" y="508"/>
                  </a:lnTo>
                  <a:lnTo>
                    <a:pt x="10" y="529"/>
                  </a:lnTo>
                  <a:lnTo>
                    <a:pt x="10" y="540"/>
                  </a:lnTo>
                  <a:lnTo>
                    <a:pt x="22" y="562"/>
                  </a:lnTo>
                  <a:lnTo>
                    <a:pt x="22" y="583"/>
                  </a:lnTo>
                  <a:lnTo>
                    <a:pt x="32" y="605"/>
                  </a:lnTo>
                  <a:lnTo>
                    <a:pt x="32" y="627"/>
                  </a:lnTo>
                  <a:lnTo>
                    <a:pt x="43" y="638"/>
                  </a:lnTo>
                  <a:lnTo>
                    <a:pt x="43" y="648"/>
                  </a:lnTo>
                  <a:lnTo>
                    <a:pt x="54" y="659"/>
                  </a:lnTo>
                  <a:lnTo>
                    <a:pt x="64" y="681"/>
                  </a:lnTo>
                  <a:lnTo>
                    <a:pt x="64" y="692"/>
                  </a:lnTo>
                  <a:lnTo>
                    <a:pt x="75" y="713"/>
                  </a:lnTo>
                  <a:lnTo>
                    <a:pt x="86" y="734"/>
                  </a:lnTo>
                  <a:lnTo>
                    <a:pt x="97" y="756"/>
                  </a:lnTo>
                  <a:lnTo>
                    <a:pt x="108" y="768"/>
                  </a:lnTo>
                  <a:lnTo>
                    <a:pt x="119" y="788"/>
                  </a:lnTo>
                  <a:lnTo>
                    <a:pt x="129" y="810"/>
                  </a:lnTo>
                  <a:lnTo>
                    <a:pt x="140" y="822"/>
                  </a:lnTo>
                  <a:lnTo>
                    <a:pt x="151" y="842"/>
                  </a:lnTo>
                  <a:lnTo>
                    <a:pt x="173" y="854"/>
                  </a:lnTo>
                  <a:lnTo>
                    <a:pt x="183" y="876"/>
                  </a:lnTo>
                  <a:lnTo>
                    <a:pt x="194" y="897"/>
                  </a:lnTo>
                  <a:lnTo>
                    <a:pt x="215" y="908"/>
                  </a:lnTo>
                  <a:lnTo>
                    <a:pt x="227" y="930"/>
                  </a:lnTo>
                  <a:lnTo>
                    <a:pt x="249" y="940"/>
                  </a:lnTo>
                  <a:lnTo>
                    <a:pt x="259" y="962"/>
                  </a:lnTo>
                  <a:lnTo>
                    <a:pt x="281" y="972"/>
                  </a:lnTo>
                  <a:lnTo>
                    <a:pt x="303" y="994"/>
                  </a:lnTo>
                  <a:lnTo>
                    <a:pt x="323" y="1005"/>
                  </a:lnTo>
                  <a:lnTo>
                    <a:pt x="335" y="1027"/>
                  </a:lnTo>
                  <a:lnTo>
                    <a:pt x="356" y="1038"/>
                  </a:lnTo>
                  <a:lnTo>
                    <a:pt x="378" y="1059"/>
                  </a:lnTo>
                  <a:lnTo>
                    <a:pt x="399" y="1070"/>
                  </a:lnTo>
                  <a:lnTo>
                    <a:pt x="421" y="1081"/>
                  </a:lnTo>
                  <a:lnTo>
                    <a:pt x="442" y="1102"/>
                  </a:lnTo>
                  <a:lnTo>
                    <a:pt x="475" y="1113"/>
                  </a:lnTo>
                  <a:lnTo>
                    <a:pt x="496" y="1124"/>
                  </a:lnTo>
                  <a:lnTo>
                    <a:pt x="518" y="1145"/>
                  </a:lnTo>
                  <a:lnTo>
                    <a:pt x="540" y="1157"/>
                  </a:lnTo>
                  <a:lnTo>
                    <a:pt x="572" y="1167"/>
                  </a:lnTo>
                  <a:lnTo>
                    <a:pt x="594" y="1178"/>
                  </a:lnTo>
                  <a:lnTo>
                    <a:pt x="626" y="1189"/>
                  </a:lnTo>
                </a:path>
              </a:pathLst>
            </a:custGeom>
            <a:solidFill>
              <a:schemeClr val="bg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432" name="Freeform 136"/>
            <p:cNvSpPr>
              <a:spLocks/>
            </p:cNvSpPr>
            <p:nvPr/>
          </p:nvSpPr>
          <p:spPr bwMode="auto">
            <a:xfrm>
              <a:off x="1728" y="4012"/>
              <a:ext cx="58" cy="95"/>
            </a:xfrm>
            <a:custGeom>
              <a:avLst/>
              <a:gdLst>
                <a:gd name="T0" fmla="*/ 1037 w 1037"/>
                <a:gd name="T1" fmla="*/ 1719 h 1719"/>
                <a:gd name="T2" fmla="*/ 1004 w 1037"/>
                <a:gd name="T3" fmla="*/ 1708 h 1719"/>
                <a:gd name="T4" fmla="*/ 939 w 1037"/>
                <a:gd name="T5" fmla="*/ 1686 h 1719"/>
                <a:gd name="T6" fmla="*/ 874 w 1037"/>
                <a:gd name="T7" fmla="*/ 1665 h 1719"/>
                <a:gd name="T8" fmla="*/ 798 w 1037"/>
                <a:gd name="T9" fmla="*/ 1632 h 1719"/>
                <a:gd name="T10" fmla="*/ 744 w 1037"/>
                <a:gd name="T11" fmla="*/ 1611 h 1719"/>
                <a:gd name="T12" fmla="*/ 680 w 1037"/>
                <a:gd name="T13" fmla="*/ 1578 h 1719"/>
                <a:gd name="T14" fmla="*/ 615 w 1037"/>
                <a:gd name="T15" fmla="*/ 1546 h 1719"/>
                <a:gd name="T16" fmla="*/ 561 w 1037"/>
                <a:gd name="T17" fmla="*/ 1502 h 1719"/>
                <a:gd name="T18" fmla="*/ 507 w 1037"/>
                <a:gd name="T19" fmla="*/ 1470 h 1719"/>
                <a:gd name="T20" fmla="*/ 453 w 1037"/>
                <a:gd name="T21" fmla="*/ 1427 h 1719"/>
                <a:gd name="T22" fmla="*/ 399 w 1037"/>
                <a:gd name="T23" fmla="*/ 1384 h 1719"/>
                <a:gd name="T24" fmla="*/ 377 w 1037"/>
                <a:gd name="T25" fmla="*/ 1362 h 1719"/>
                <a:gd name="T26" fmla="*/ 323 w 1037"/>
                <a:gd name="T27" fmla="*/ 1308 h 1719"/>
                <a:gd name="T28" fmla="*/ 280 w 1037"/>
                <a:gd name="T29" fmla="*/ 1265 h 1719"/>
                <a:gd name="T30" fmla="*/ 237 w 1037"/>
                <a:gd name="T31" fmla="*/ 1211 h 1719"/>
                <a:gd name="T32" fmla="*/ 204 w 1037"/>
                <a:gd name="T33" fmla="*/ 1157 h 1719"/>
                <a:gd name="T34" fmla="*/ 162 w 1037"/>
                <a:gd name="T35" fmla="*/ 1092 h 1719"/>
                <a:gd name="T36" fmla="*/ 140 w 1037"/>
                <a:gd name="T37" fmla="*/ 1049 h 1719"/>
                <a:gd name="T38" fmla="*/ 118 w 1037"/>
                <a:gd name="T39" fmla="*/ 1005 h 1719"/>
                <a:gd name="T40" fmla="*/ 86 w 1037"/>
                <a:gd name="T41" fmla="*/ 951 h 1719"/>
                <a:gd name="T42" fmla="*/ 64 w 1037"/>
                <a:gd name="T43" fmla="*/ 887 h 1719"/>
                <a:gd name="T44" fmla="*/ 43 w 1037"/>
                <a:gd name="T45" fmla="*/ 822 h 1719"/>
                <a:gd name="T46" fmla="*/ 32 w 1037"/>
                <a:gd name="T47" fmla="*/ 757 h 1719"/>
                <a:gd name="T48" fmla="*/ 10 w 1037"/>
                <a:gd name="T49" fmla="*/ 681 h 1719"/>
                <a:gd name="T50" fmla="*/ 10 w 1037"/>
                <a:gd name="T51" fmla="*/ 638 h 1719"/>
                <a:gd name="T52" fmla="*/ 0 w 1037"/>
                <a:gd name="T53" fmla="*/ 584 h 1719"/>
                <a:gd name="T54" fmla="*/ 0 w 1037"/>
                <a:gd name="T55" fmla="*/ 508 h 1719"/>
                <a:gd name="T56" fmla="*/ 0 w 1037"/>
                <a:gd name="T57" fmla="*/ 432 h 1719"/>
                <a:gd name="T58" fmla="*/ 10 w 1037"/>
                <a:gd name="T59" fmla="*/ 368 h 1719"/>
                <a:gd name="T60" fmla="*/ 10 w 1037"/>
                <a:gd name="T61" fmla="*/ 292 h 1719"/>
                <a:gd name="T62" fmla="*/ 21 w 1037"/>
                <a:gd name="T63" fmla="*/ 217 h 1719"/>
                <a:gd name="T64" fmla="*/ 32 w 1037"/>
                <a:gd name="T65" fmla="*/ 184 h 1719"/>
                <a:gd name="T66" fmla="*/ 54 w 1037"/>
                <a:gd name="T67" fmla="*/ 109 h 1719"/>
                <a:gd name="T68" fmla="*/ 75 w 1037"/>
                <a:gd name="T69" fmla="*/ 33 h 171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37"/>
                <a:gd name="T106" fmla="*/ 0 h 1719"/>
                <a:gd name="T107" fmla="*/ 1037 w 1037"/>
                <a:gd name="T108" fmla="*/ 1719 h 171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37" h="1719">
                  <a:moveTo>
                    <a:pt x="1037" y="1719"/>
                  </a:moveTo>
                  <a:lnTo>
                    <a:pt x="1037" y="1719"/>
                  </a:lnTo>
                  <a:lnTo>
                    <a:pt x="1004" y="1708"/>
                  </a:lnTo>
                  <a:lnTo>
                    <a:pt x="971" y="1697"/>
                  </a:lnTo>
                  <a:lnTo>
                    <a:pt x="939" y="1686"/>
                  </a:lnTo>
                  <a:lnTo>
                    <a:pt x="907" y="1676"/>
                  </a:lnTo>
                  <a:lnTo>
                    <a:pt x="874" y="1665"/>
                  </a:lnTo>
                  <a:lnTo>
                    <a:pt x="842" y="1654"/>
                  </a:lnTo>
                  <a:lnTo>
                    <a:pt x="798" y="1632"/>
                  </a:lnTo>
                  <a:lnTo>
                    <a:pt x="778" y="1622"/>
                  </a:lnTo>
                  <a:lnTo>
                    <a:pt x="744" y="1611"/>
                  </a:lnTo>
                  <a:lnTo>
                    <a:pt x="712" y="1589"/>
                  </a:lnTo>
                  <a:lnTo>
                    <a:pt x="680" y="1578"/>
                  </a:lnTo>
                  <a:lnTo>
                    <a:pt x="648" y="1556"/>
                  </a:lnTo>
                  <a:lnTo>
                    <a:pt x="615" y="1546"/>
                  </a:lnTo>
                  <a:lnTo>
                    <a:pt x="583" y="1524"/>
                  </a:lnTo>
                  <a:lnTo>
                    <a:pt x="561" y="1502"/>
                  </a:lnTo>
                  <a:lnTo>
                    <a:pt x="529" y="1492"/>
                  </a:lnTo>
                  <a:lnTo>
                    <a:pt x="507" y="1470"/>
                  </a:lnTo>
                  <a:lnTo>
                    <a:pt x="475" y="1448"/>
                  </a:lnTo>
                  <a:lnTo>
                    <a:pt x="453" y="1427"/>
                  </a:lnTo>
                  <a:lnTo>
                    <a:pt x="421" y="1406"/>
                  </a:lnTo>
                  <a:lnTo>
                    <a:pt x="399" y="1384"/>
                  </a:lnTo>
                  <a:lnTo>
                    <a:pt x="377" y="1362"/>
                  </a:lnTo>
                  <a:lnTo>
                    <a:pt x="345" y="1340"/>
                  </a:lnTo>
                  <a:lnTo>
                    <a:pt x="323" y="1308"/>
                  </a:lnTo>
                  <a:lnTo>
                    <a:pt x="302" y="1286"/>
                  </a:lnTo>
                  <a:lnTo>
                    <a:pt x="280" y="1265"/>
                  </a:lnTo>
                  <a:lnTo>
                    <a:pt x="259" y="1233"/>
                  </a:lnTo>
                  <a:lnTo>
                    <a:pt x="237" y="1211"/>
                  </a:lnTo>
                  <a:lnTo>
                    <a:pt x="216" y="1179"/>
                  </a:lnTo>
                  <a:lnTo>
                    <a:pt x="204" y="1157"/>
                  </a:lnTo>
                  <a:lnTo>
                    <a:pt x="184" y="1125"/>
                  </a:lnTo>
                  <a:lnTo>
                    <a:pt x="162" y="1092"/>
                  </a:lnTo>
                  <a:lnTo>
                    <a:pt x="150" y="1071"/>
                  </a:lnTo>
                  <a:lnTo>
                    <a:pt x="140" y="1049"/>
                  </a:lnTo>
                  <a:lnTo>
                    <a:pt x="130" y="1037"/>
                  </a:lnTo>
                  <a:lnTo>
                    <a:pt x="118" y="1005"/>
                  </a:lnTo>
                  <a:lnTo>
                    <a:pt x="108" y="973"/>
                  </a:lnTo>
                  <a:lnTo>
                    <a:pt x="86" y="951"/>
                  </a:lnTo>
                  <a:lnTo>
                    <a:pt x="75" y="919"/>
                  </a:lnTo>
                  <a:lnTo>
                    <a:pt x="64" y="887"/>
                  </a:lnTo>
                  <a:lnTo>
                    <a:pt x="54" y="854"/>
                  </a:lnTo>
                  <a:lnTo>
                    <a:pt x="43" y="822"/>
                  </a:lnTo>
                  <a:lnTo>
                    <a:pt x="32" y="789"/>
                  </a:lnTo>
                  <a:lnTo>
                    <a:pt x="32" y="757"/>
                  </a:lnTo>
                  <a:lnTo>
                    <a:pt x="21" y="714"/>
                  </a:lnTo>
                  <a:lnTo>
                    <a:pt x="10" y="681"/>
                  </a:lnTo>
                  <a:lnTo>
                    <a:pt x="10" y="648"/>
                  </a:lnTo>
                  <a:lnTo>
                    <a:pt x="10" y="638"/>
                  </a:lnTo>
                  <a:lnTo>
                    <a:pt x="10" y="616"/>
                  </a:lnTo>
                  <a:lnTo>
                    <a:pt x="0" y="584"/>
                  </a:lnTo>
                  <a:lnTo>
                    <a:pt x="0" y="540"/>
                  </a:lnTo>
                  <a:lnTo>
                    <a:pt x="0" y="508"/>
                  </a:lnTo>
                  <a:lnTo>
                    <a:pt x="0" y="476"/>
                  </a:lnTo>
                  <a:lnTo>
                    <a:pt x="0" y="432"/>
                  </a:lnTo>
                  <a:lnTo>
                    <a:pt x="0" y="400"/>
                  </a:lnTo>
                  <a:lnTo>
                    <a:pt x="10" y="368"/>
                  </a:lnTo>
                  <a:lnTo>
                    <a:pt x="10" y="324"/>
                  </a:lnTo>
                  <a:lnTo>
                    <a:pt x="10" y="292"/>
                  </a:lnTo>
                  <a:lnTo>
                    <a:pt x="21" y="259"/>
                  </a:lnTo>
                  <a:lnTo>
                    <a:pt x="21" y="217"/>
                  </a:lnTo>
                  <a:lnTo>
                    <a:pt x="32" y="205"/>
                  </a:lnTo>
                  <a:lnTo>
                    <a:pt x="32" y="184"/>
                  </a:lnTo>
                  <a:lnTo>
                    <a:pt x="43" y="141"/>
                  </a:lnTo>
                  <a:lnTo>
                    <a:pt x="54" y="109"/>
                  </a:lnTo>
                  <a:lnTo>
                    <a:pt x="64" y="75"/>
                  </a:lnTo>
                  <a:lnTo>
                    <a:pt x="75" y="33"/>
                  </a:lnTo>
                  <a:lnTo>
                    <a:pt x="86" y="0"/>
                  </a:lnTo>
                </a:path>
              </a:pathLst>
            </a:custGeom>
            <a:solidFill>
              <a:schemeClr val="bg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433" name="Freeform 137"/>
            <p:cNvSpPr>
              <a:spLocks/>
            </p:cNvSpPr>
            <p:nvPr/>
          </p:nvSpPr>
          <p:spPr bwMode="auto">
            <a:xfrm>
              <a:off x="1786" y="4089"/>
              <a:ext cx="180" cy="29"/>
            </a:xfrm>
            <a:custGeom>
              <a:avLst/>
              <a:gdLst>
                <a:gd name="T0" fmla="*/ 118 w 3250"/>
                <a:gd name="T1" fmla="*/ 0 h 529"/>
                <a:gd name="T2" fmla="*/ 183 w 3250"/>
                <a:gd name="T3" fmla="*/ 32 h 529"/>
                <a:gd name="T4" fmla="*/ 334 w 3250"/>
                <a:gd name="T5" fmla="*/ 86 h 529"/>
                <a:gd name="T6" fmla="*/ 475 w 3250"/>
                <a:gd name="T7" fmla="*/ 140 h 529"/>
                <a:gd name="T8" fmla="*/ 550 w 3250"/>
                <a:gd name="T9" fmla="*/ 172 h 529"/>
                <a:gd name="T10" fmla="*/ 702 w 3250"/>
                <a:gd name="T11" fmla="*/ 216 h 529"/>
                <a:gd name="T12" fmla="*/ 810 w 3250"/>
                <a:gd name="T13" fmla="*/ 248 h 529"/>
                <a:gd name="T14" fmla="*/ 939 w 3250"/>
                <a:gd name="T15" fmla="*/ 281 h 529"/>
                <a:gd name="T16" fmla="*/ 1091 w 3250"/>
                <a:gd name="T17" fmla="*/ 324 h 529"/>
                <a:gd name="T18" fmla="*/ 1177 w 3250"/>
                <a:gd name="T19" fmla="*/ 346 h 529"/>
                <a:gd name="T20" fmla="*/ 1338 w 3250"/>
                <a:gd name="T21" fmla="*/ 378 h 529"/>
                <a:gd name="T22" fmla="*/ 1479 w 3250"/>
                <a:gd name="T23" fmla="*/ 400 h 529"/>
                <a:gd name="T24" fmla="*/ 1576 w 3250"/>
                <a:gd name="T25" fmla="*/ 421 h 529"/>
                <a:gd name="T26" fmla="*/ 1749 w 3250"/>
                <a:gd name="T27" fmla="*/ 432 h 529"/>
                <a:gd name="T28" fmla="*/ 1825 w 3250"/>
                <a:gd name="T29" fmla="*/ 443 h 529"/>
                <a:gd name="T30" fmla="*/ 1998 w 3250"/>
                <a:gd name="T31" fmla="*/ 453 h 529"/>
                <a:gd name="T32" fmla="*/ 2159 w 3250"/>
                <a:gd name="T33" fmla="*/ 465 h 529"/>
                <a:gd name="T34" fmla="*/ 2246 w 3250"/>
                <a:gd name="T35" fmla="*/ 475 h 529"/>
                <a:gd name="T36" fmla="*/ 2407 w 3250"/>
                <a:gd name="T37" fmla="*/ 475 h 529"/>
                <a:gd name="T38" fmla="*/ 2516 w 3250"/>
                <a:gd name="T39" fmla="*/ 475 h 529"/>
                <a:gd name="T40" fmla="*/ 2666 w 3250"/>
                <a:gd name="T41" fmla="*/ 465 h 529"/>
                <a:gd name="T42" fmla="*/ 2829 w 3250"/>
                <a:gd name="T43" fmla="*/ 453 h 529"/>
                <a:gd name="T44" fmla="*/ 2915 w 3250"/>
                <a:gd name="T45" fmla="*/ 443 h 529"/>
                <a:gd name="T46" fmla="*/ 3077 w 3250"/>
                <a:gd name="T47" fmla="*/ 421 h 529"/>
                <a:gd name="T48" fmla="*/ 3207 w 3250"/>
                <a:gd name="T49" fmla="*/ 400 h 529"/>
                <a:gd name="T50" fmla="*/ 3207 w 3250"/>
                <a:gd name="T51" fmla="*/ 400 h 529"/>
                <a:gd name="T52" fmla="*/ 3077 w 3250"/>
                <a:gd name="T53" fmla="*/ 421 h 529"/>
                <a:gd name="T54" fmla="*/ 2915 w 3250"/>
                <a:gd name="T55" fmla="*/ 453 h 529"/>
                <a:gd name="T56" fmla="*/ 2829 w 3250"/>
                <a:gd name="T57" fmla="*/ 453 h 529"/>
                <a:gd name="T58" fmla="*/ 2666 w 3250"/>
                <a:gd name="T59" fmla="*/ 475 h 529"/>
                <a:gd name="T60" fmla="*/ 2516 w 3250"/>
                <a:gd name="T61" fmla="*/ 497 h 529"/>
                <a:gd name="T62" fmla="*/ 2419 w 3250"/>
                <a:gd name="T63" fmla="*/ 497 h 529"/>
                <a:gd name="T64" fmla="*/ 2246 w 3250"/>
                <a:gd name="T65" fmla="*/ 507 h 529"/>
                <a:gd name="T66" fmla="*/ 2159 w 3250"/>
                <a:gd name="T67" fmla="*/ 519 h 529"/>
                <a:gd name="T68" fmla="*/ 1998 w 3250"/>
                <a:gd name="T69" fmla="*/ 529 h 529"/>
                <a:gd name="T70" fmla="*/ 1825 w 3250"/>
                <a:gd name="T71" fmla="*/ 529 h 529"/>
                <a:gd name="T72" fmla="*/ 1739 w 3250"/>
                <a:gd name="T73" fmla="*/ 529 h 529"/>
                <a:gd name="T74" fmla="*/ 1576 w 3250"/>
                <a:gd name="T75" fmla="*/ 529 h 529"/>
                <a:gd name="T76" fmla="*/ 1468 w 3250"/>
                <a:gd name="T77" fmla="*/ 529 h 529"/>
                <a:gd name="T78" fmla="*/ 1317 w 3250"/>
                <a:gd name="T79" fmla="*/ 519 h 529"/>
                <a:gd name="T80" fmla="*/ 1155 w 3250"/>
                <a:gd name="T81" fmla="*/ 507 h 529"/>
                <a:gd name="T82" fmla="*/ 1069 w 3250"/>
                <a:gd name="T83" fmla="*/ 507 h 529"/>
                <a:gd name="T84" fmla="*/ 896 w 3250"/>
                <a:gd name="T85" fmla="*/ 487 h 529"/>
                <a:gd name="T86" fmla="*/ 766 w 3250"/>
                <a:gd name="T87" fmla="*/ 475 h 529"/>
                <a:gd name="T88" fmla="*/ 648 w 3250"/>
                <a:gd name="T89" fmla="*/ 465 h 529"/>
                <a:gd name="T90" fmla="*/ 485 w 3250"/>
                <a:gd name="T91" fmla="*/ 432 h 529"/>
                <a:gd name="T92" fmla="*/ 409 w 3250"/>
                <a:gd name="T93" fmla="*/ 421 h 529"/>
                <a:gd name="T94" fmla="*/ 248 w 3250"/>
                <a:gd name="T95" fmla="*/ 389 h 529"/>
                <a:gd name="T96" fmla="*/ 86 w 3250"/>
                <a:gd name="T97" fmla="*/ 357 h 529"/>
                <a:gd name="T98" fmla="*/ 0 w 3250"/>
                <a:gd name="T99" fmla="*/ 335 h 52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50"/>
                <a:gd name="T151" fmla="*/ 0 h 529"/>
                <a:gd name="T152" fmla="*/ 3250 w 3250"/>
                <a:gd name="T153" fmla="*/ 529 h 52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50" h="529">
                  <a:moveTo>
                    <a:pt x="64" y="162"/>
                  </a:moveTo>
                  <a:lnTo>
                    <a:pt x="118" y="0"/>
                  </a:lnTo>
                  <a:lnTo>
                    <a:pt x="172" y="22"/>
                  </a:lnTo>
                  <a:lnTo>
                    <a:pt x="183" y="32"/>
                  </a:lnTo>
                  <a:lnTo>
                    <a:pt x="259" y="64"/>
                  </a:lnTo>
                  <a:lnTo>
                    <a:pt x="334" y="86"/>
                  </a:lnTo>
                  <a:lnTo>
                    <a:pt x="409" y="118"/>
                  </a:lnTo>
                  <a:lnTo>
                    <a:pt x="475" y="140"/>
                  </a:lnTo>
                  <a:lnTo>
                    <a:pt x="485" y="152"/>
                  </a:lnTo>
                  <a:lnTo>
                    <a:pt x="550" y="172"/>
                  </a:lnTo>
                  <a:lnTo>
                    <a:pt x="626" y="194"/>
                  </a:lnTo>
                  <a:lnTo>
                    <a:pt x="702" y="216"/>
                  </a:lnTo>
                  <a:lnTo>
                    <a:pt x="777" y="248"/>
                  </a:lnTo>
                  <a:lnTo>
                    <a:pt x="810" y="248"/>
                  </a:lnTo>
                  <a:lnTo>
                    <a:pt x="863" y="270"/>
                  </a:lnTo>
                  <a:lnTo>
                    <a:pt x="939" y="281"/>
                  </a:lnTo>
                  <a:lnTo>
                    <a:pt x="1015" y="302"/>
                  </a:lnTo>
                  <a:lnTo>
                    <a:pt x="1091" y="324"/>
                  </a:lnTo>
                  <a:lnTo>
                    <a:pt x="1144" y="335"/>
                  </a:lnTo>
                  <a:lnTo>
                    <a:pt x="1177" y="346"/>
                  </a:lnTo>
                  <a:lnTo>
                    <a:pt x="1252" y="357"/>
                  </a:lnTo>
                  <a:lnTo>
                    <a:pt x="1338" y="378"/>
                  </a:lnTo>
                  <a:lnTo>
                    <a:pt x="1414" y="389"/>
                  </a:lnTo>
                  <a:lnTo>
                    <a:pt x="1479" y="400"/>
                  </a:lnTo>
                  <a:lnTo>
                    <a:pt x="1500" y="400"/>
                  </a:lnTo>
                  <a:lnTo>
                    <a:pt x="1576" y="421"/>
                  </a:lnTo>
                  <a:lnTo>
                    <a:pt x="1663" y="432"/>
                  </a:lnTo>
                  <a:lnTo>
                    <a:pt x="1749" y="432"/>
                  </a:lnTo>
                  <a:lnTo>
                    <a:pt x="1825" y="443"/>
                  </a:lnTo>
                  <a:lnTo>
                    <a:pt x="1911" y="453"/>
                  </a:lnTo>
                  <a:lnTo>
                    <a:pt x="1998" y="453"/>
                  </a:lnTo>
                  <a:lnTo>
                    <a:pt x="2073" y="465"/>
                  </a:lnTo>
                  <a:lnTo>
                    <a:pt x="2159" y="465"/>
                  </a:lnTo>
                  <a:lnTo>
                    <a:pt x="2170" y="465"/>
                  </a:lnTo>
                  <a:lnTo>
                    <a:pt x="2246" y="475"/>
                  </a:lnTo>
                  <a:lnTo>
                    <a:pt x="2333" y="475"/>
                  </a:lnTo>
                  <a:lnTo>
                    <a:pt x="2407" y="475"/>
                  </a:lnTo>
                  <a:lnTo>
                    <a:pt x="2494" y="475"/>
                  </a:lnTo>
                  <a:lnTo>
                    <a:pt x="2516" y="475"/>
                  </a:lnTo>
                  <a:lnTo>
                    <a:pt x="2580" y="465"/>
                  </a:lnTo>
                  <a:lnTo>
                    <a:pt x="2666" y="465"/>
                  </a:lnTo>
                  <a:lnTo>
                    <a:pt x="2754" y="453"/>
                  </a:lnTo>
                  <a:lnTo>
                    <a:pt x="2829" y="453"/>
                  </a:lnTo>
                  <a:lnTo>
                    <a:pt x="2861" y="453"/>
                  </a:lnTo>
                  <a:lnTo>
                    <a:pt x="2915" y="443"/>
                  </a:lnTo>
                  <a:lnTo>
                    <a:pt x="3001" y="432"/>
                  </a:lnTo>
                  <a:lnTo>
                    <a:pt x="3077" y="421"/>
                  </a:lnTo>
                  <a:lnTo>
                    <a:pt x="3164" y="411"/>
                  </a:lnTo>
                  <a:lnTo>
                    <a:pt x="3207" y="400"/>
                  </a:lnTo>
                  <a:lnTo>
                    <a:pt x="3250" y="400"/>
                  </a:lnTo>
                  <a:lnTo>
                    <a:pt x="3207" y="400"/>
                  </a:lnTo>
                  <a:lnTo>
                    <a:pt x="3164" y="411"/>
                  </a:lnTo>
                  <a:lnTo>
                    <a:pt x="3077" y="421"/>
                  </a:lnTo>
                  <a:lnTo>
                    <a:pt x="3001" y="432"/>
                  </a:lnTo>
                  <a:lnTo>
                    <a:pt x="2915" y="453"/>
                  </a:lnTo>
                  <a:lnTo>
                    <a:pt x="2872" y="453"/>
                  </a:lnTo>
                  <a:lnTo>
                    <a:pt x="2829" y="453"/>
                  </a:lnTo>
                  <a:lnTo>
                    <a:pt x="2754" y="465"/>
                  </a:lnTo>
                  <a:lnTo>
                    <a:pt x="2666" y="475"/>
                  </a:lnTo>
                  <a:lnTo>
                    <a:pt x="2580" y="487"/>
                  </a:lnTo>
                  <a:lnTo>
                    <a:pt x="2516" y="497"/>
                  </a:lnTo>
                  <a:lnTo>
                    <a:pt x="2494" y="497"/>
                  </a:lnTo>
                  <a:lnTo>
                    <a:pt x="2419" y="497"/>
                  </a:lnTo>
                  <a:lnTo>
                    <a:pt x="2333" y="507"/>
                  </a:lnTo>
                  <a:lnTo>
                    <a:pt x="2246" y="507"/>
                  </a:lnTo>
                  <a:lnTo>
                    <a:pt x="2170" y="519"/>
                  </a:lnTo>
                  <a:lnTo>
                    <a:pt x="2159" y="519"/>
                  </a:lnTo>
                  <a:lnTo>
                    <a:pt x="2073" y="519"/>
                  </a:lnTo>
                  <a:lnTo>
                    <a:pt x="1998" y="529"/>
                  </a:lnTo>
                  <a:lnTo>
                    <a:pt x="1911" y="529"/>
                  </a:lnTo>
                  <a:lnTo>
                    <a:pt x="1825" y="529"/>
                  </a:lnTo>
                  <a:lnTo>
                    <a:pt x="1739" y="529"/>
                  </a:lnTo>
                  <a:lnTo>
                    <a:pt x="1651" y="529"/>
                  </a:lnTo>
                  <a:lnTo>
                    <a:pt x="1576" y="529"/>
                  </a:lnTo>
                  <a:lnTo>
                    <a:pt x="1490" y="529"/>
                  </a:lnTo>
                  <a:lnTo>
                    <a:pt x="1468" y="529"/>
                  </a:lnTo>
                  <a:lnTo>
                    <a:pt x="1404" y="529"/>
                  </a:lnTo>
                  <a:lnTo>
                    <a:pt x="1317" y="519"/>
                  </a:lnTo>
                  <a:lnTo>
                    <a:pt x="1230" y="519"/>
                  </a:lnTo>
                  <a:lnTo>
                    <a:pt x="1155" y="507"/>
                  </a:lnTo>
                  <a:lnTo>
                    <a:pt x="1123" y="507"/>
                  </a:lnTo>
                  <a:lnTo>
                    <a:pt x="1069" y="507"/>
                  </a:lnTo>
                  <a:lnTo>
                    <a:pt x="982" y="497"/>
                  </a:lnTo>
                  <a:lnTo>
                    <a:pt x="896" y="487"/>
                  </a:lnTo>
                  <a:lnTo>
                    <a:pt x="820" y="487"/>
                  </a:lnTo>
                  <a:lnTo>
                    <a:pt x="766" y="475"/>
                  </a:lnTo>
                  <a:lnTo>
                    <a:pt x="734" y="475"/>
                  </a:lnTo>
                  <a:lnTo>
                    <a:pt x="648" y="465"/>
                  </a:lnTo>
                  <a:lnTo>
                    <a:pt x="572" y="453"/>
                  </a:lnTo>
                  <a:lnTo>
                    <a:pt x="485" y="432"/>
                  </a:lnTo>
                  <a:lnTo>
                    <a:pt x="409" y="421"/>
                  </a:lnTo>
                  <a:lnTo>
                    <a:pt x="323" y="400"/>
                  </a:lnTo>
                  <a:lnTo>
                    <a:pt x="248" y="389"/>
                  </a:lnTo>
                  <a:lnTo>
                    <a:pt x="162" y="367"/>
                  </a:lnTo>
                  <a:lnTo>
                    <a:pt x="86" y="357"/>
                  </a:lnTo>
                  <a:lnTo>
                    <a:pt x="64" y="346"/>
                  </a:lnTo>
                  <a:lnTo>
                    <a:pt x="0" y="335"/>
                  </a:lnTo>
                  <a:lnTo>
                    <a:pt x="64" y="16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434" name="Freeform 138"/>
            <p:cNvSpPr>
              <a:spLocks/>
            </p:cNvSpPr>
            <p:nvPr/>
          </p:nvSpPr>
          <p:spPr bwMode="auto">
            <a:xfrm>
              <a:off x="1792" y="4089"/>
              <a:ext cx="169" cy="26"/>
            </a:xfrm>
            <a:custGeom>
              <a:avLst/>
              <a:gdLst>
                <a:gd name="T0" fmla="*/ 0 w 3046"/>
                <a:gd name="T1" fmla="*/ 0 h 475"/>
                <a:gd name="T2" fmla="*/ 54 w 3046"/>
                <a:gd name="T3" fmla="*/ 22 h 475"/>
                <a:gd name="T4" fmla="*/ 65 w 3046"/>
                <a:gd name="T5" fmla="*/ 32 h 475"/>
                <a:gd name="T6" fmla="*/ 141 w 3046"/>
                <a:gd name="T7" fmla="*/ 64 h 475"/>
                <a:gd name="T8" fmla="*/ 216 w 3046"/>
                <a:gd name="T9" fmla="*/ 86 h 475"/>
                <a:gd name="T10" fmla="*/ 291 w 3046"/>
                <a:gd name="T11" fmla="*/ 118 h 475"/>
                <a:gd name="T12" fmla="*/ 357 w 3046"/>
                <a:gd name="T13" fmla="*/ 140 h 475"/>
                <a:gd name="T14" fmla="*/ 367 w 3046"/>
                <a:gd name="T15" fmla="*/ 152 h 475"/>
                <a:gd name="T16" fmla="*/ 432 w 3046"/>
                <a:gd name="T17" fmla="*/ 172 h 475"/>
                <a:gd name="T18" fmla="*/ 508 w 3046"/>
                <a:gd name="T19" fmla="*/ 194 h 475"/>
                <a:gd name="T20" fmla="*/ 584 w 3046"/>
                <a:gd name="T21" fmla="*/ 216 h 475"/>
                <a:gd name="T22" fmla="*/ 659 w 3046"/>
                <a:gd name="T23" fmla="*/ 248 h 475"/>
                <a:gd name="T24" fmla="*/ 692 w 3046"/>
                <a:gd name="T25" fmla="*/ 248 h 475"/>
                <a:gd name="T26" fmla="*/ 745 w 3046"/>
                <a:gd name="T27" fmla="*/ 270 h 475"/>
                <a:gd name="T28" fmla="*/ 821 w 3046"/>
                <a:gd name="T29" fmla="*/ 281 h 475"/>
                <a:gd name="T30" fmla="*/ 897 w 3046"/>
                <a:gd name="T31" fmla="*/ 302 h 475"/>
                <a:gd name="T32" fmla="*/ 973 w 3046"/>
                <a:gd name="T33" fmla="*/ 324 h 475"/>
                <a:gd name="T34" fmla="*/ 1026 w 3046"/>
                <a:gd name="T35" fmla="*/ 335 h 475"/>
                <a:gd name="T36" fmla="*/ 1059 w 3046"/>
                <a:gd name="T37" fmla="*/ 346 h 475"/>
                <a:gd name="T38" fmla="*/ 1134 w 3046"/>
                <a:gd name="T39" fmla="*/ 357 h 475"/>
                <a:gd name="T40" fmla="*/ 1220 w 3046"/>
                <a:gd name="T41" fmla="*/ 378 h 475"/>
                <a:gd name="T42" fmla="*/ 1296 w 3046"/>
                <a:gd name="T43" fmla="*/ 389 h 475"/>
                <a:gd name="T44" fmla="*/ 1361 w 3046"/>
                <a:gd name="T45" fmla="*/ 400 h 475"/>
                <a:gd name="T46" fmla="*/ 1382 w 3046"/>
                <a:gd name="T47" fmla="*/ 400 h 475"/>
                <a:gd name="T48" fmla="*/ 1458 w 3046"/>
                <a:gd name="T49" fmla="*/ 421 h 475"/>
                <a:gd name="T50" fmla="*/ 1545 w 3046"/>
                <a:gd name="T51" fmla="*/ 432 h 475"/>
                <a:gd name="T52" fmla="*/ 1631 w 3046"/>
                <a:gd name="T53" fmla="*/ 432 h 475"/>
                <a:gd name="T54" fmla="*/ 1707 w 3046"/>
                <a:gd name="T55" fmla="*/ 443 h 475"/>
                <a:gd name="T56" fmla="*/ 1707 w 3046"/>
                <a:gd name="T57" fmla="*/ 443 h 475"/>
                <a:gd name="T58" fmla="*/ 1793 w 3046"/>
                <a:gd name="T59" fmla="*/ 453 h 475"/>
                <a:gd name="T60" fmla="*/ 1880 w 3046"/>
                <a:gd name="T61" fmla="*/ 453 h 475"/>
                <a:gd name="T62" fmla="*/ 1955 w 3046"/>
                <a:gd name="T63" fmla="*/ 465 h 475"/>
                <a:gd name="T64" fmla="*/ 2041 w 3046"/>
                <a:gd name="T65" fmla="*/ 465 h 475"/>
                <a:gd name="T66" fmla="*/ 2052 w 3046"/>
                <a:gd name="T67" fmla="*/ 465 h 475"/>
                <a:gd name="T68" fmla="*/ 2128 w 3046"/>
                <a:gd name="T69" fmla="*/ 475 h 475"/>
                <a:gd name="T70" fmla="*/ 2215 w 3046"/>
                <a:gd name="T71" fmla="*/ 475 h 475"/>
                <a:gd name="T72" fmla="*/ 2289 w 3046"/>
                <a:gd name="T73" fmla="*/ 475 h 475"/>
                <a:gd name="T74" fmla="*/ 2376 w 3046"/>
                <a:gd name="T75" fmla="*/ 475 h 475"/>
                <a:gd name="T76" fmla="*/ 2398 w 3046"/>
                <a:gd name="T77" fmla="*/ 475 h 475"/>
                <a:gd name="T78" fmla="*/ 2462 w 3046"/>
                <a:gd name="T79" fmla="*/ 465 h 475"/>
                <a:gd name="T80" fmla="*/ 2548 w 3046"/>
                <a:gd name="T81" fmla="*/ 465 h 475"/>
                <a:gd name="T82" fmla="*/ 2636 w 3046"/>
                <a:gd name="T83" fmla="*/ 453 h 475"/>
                <a:gd name="T84" fmla="*/ 2711 w 3046"/>
                <a:gd name="T85" fmla="*/ 453 h 475"/>
                <a:gd name="T86" fmla="*/ 2743 w 3046"/>
                <a:gd name="T87" fmla="*/ 453 h 475"/>
                <a:gd name="T88" fmla="*/ 2797 w 3046"/>
                <a:gd name="T89" fmla="*/ 443 h 475"/>
                <a:gd name="T90" fmla="*/ 2883 w 3046"/>
                <a:gd name="T91" fmla="*/ 432 h 475"/>
                <a:gd name="T92" fmla="*/ 2959 w 3046"/>
                <a:gd name="T93" fmla="*/ 421 h 475"/>
                <a:gd name="T94" fmla="*/ 3046 w 3046"/>
                <a:gd name="T95" fmla="*/ 411 h 47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046"/>
                <a:gd name="T145" fmla="*/ 0 h 475"/>
                <a:gd name="T146" fmla="*/ 3046 w 3046"/>
                <a:gd name="T147" fmla="*/ 475 h 47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046" h="475">
                  <a:moveTo>
                    <a:pt x="0" y="0"/>
                  </a:moveTo>
                  <a:lnTo>
                    <a:pt x="54" y="22"/>
                  </a:lnTo>
                  <a:lnTo>
                    <a:pt x="65" y="32"/>
                  </a:lnTo>
                  <a:lnTo>
                    <a:pt x="141" y="64"/>
                  </a:lnTo>
                  <a:lnTo>
                    <a:pt x="216" y="86"/>
                  </a:lnTo>
                  <a:lnTo>
                    <a:pt x="291" y="118"/>
                  </a:lnTo>
                  <a:lnTo>
                    <a:pt x="357" y="140"/>
                  </a:lnTo>
                  <a:lnTo>
                    <a:pt x="367" y="152"/>
                  </a:lnTo>
                  <a:lnTo>
                    <a:pt x="432" y="172"/>
                  </a:lnTo>
                  <a:lnTo>
                    <a:pt x="508" y="194"/>
                  </a:lnTo>
                  <a:lnTo>
                    <a:pt x="584" y="216"/>
                  </a:lnTo>
                  <a:lnTo>
                    <a:pt x="659" y="248"/>
                  </a:lnTo>
                  <a:lnTo>
                    <a:pt x="692" y="248"/>
                  </a:lnTo>
                  <a:lnTo>
                    <a:pt x="745" y="270"/>
                  </a:lnTo>
                  <a:lnTo>
                    <a:pt x="821" y="281"/>
                  </a:lnTo>
                  <a:lnTo>
                    <a:pt x="897" y="302"/>
                  </a:lnTo>
                  <a:lnTo>
                    <a:pt x="973" y="324"/>
                  </a:lnTo>
                  <a:lnTo>
                    <a:pt x="1026" y="335"/>
                  </a:lnTo>
                  <a:lnTo>
                    <a:pt x="1059" y="346"/>
                  </a:lnTo>
                  <a:lnTo>
                    <a:pt x="1134" y="357"/>
                  </a:lnTo>
                  <a:lnTo>
                    <a:pt x="1220" y="378"/>
                  </a:lnTo>
                  <a:lnTo>
                    <a:pt x="1296" y="389"/>
                  </a:lnTo>
                  <a:lnTo>
                    <a:pt x="1361" y="400"/>
                  </a:lnTo>
                  <a:lnTo>
                    <a:pt x="1382" y="400"/>
                  </a:lnTo>
                  <a:lnTo>
                    <a:pt x="1458" y="421"/>
                  </a:lnTo>
                  <a:lnTo>
                    <a:pt x="1545" y="432"/>
                  </a:lnTo>
                  <a:lnTo>
                    <a:pt x="1631" y="432"/>
                  </a:lnTo>
                  <a:lnTo>
                    <a:pt x="1707" y="443"/>
                  </a:lnTo>
                  <a:lnTo>
                    <a:pt x="1793" y="453"/>
                  </a:lnTo>
                  <a:lnTo>
                    <a:pt x="1880" y="453"/>
                  </a:lnTo>
                  <a:lnTo>
                    <a:pt x="1955" y="465"/>
                  </a:lnTo>
                  <a:lnTo>
                    <a:pt x="2041" y="465"/>
                  </a:lnTo>
                  <a:lnTo>
                    <a:pt x="2052" y="465"/>
                  </a:lnTo>
                  <a:lnTo>
                    <a:pt x="2128" y="475"/>
                  </a:lnTo>
                  <a:lnTo>
                    <a:pt x="2215" y="475"/>
                  </a:lnTo>
                  <a:lnTo>
                    <a:pt x="2289" y="475"/>
                  </a:lnTo>
                  <a:lnTo>
                    <a:pt x="2376" y="475"/>
                  </a:lnTo>
                  <a:lnTo>
                    <a:pt x="2398" y="475"/>
                  </a:lnTo>
                  <a:lnTo>
                    <a:pt x="2462" y="465"/>
                  </a:lnTo>
                  <a:lnTo>
                    <a:pt x="2548" y="465"/>
                  </a:lnTo>
                  <a:lnTo>
                    <a:pt x="2636" y="453"/>
                  </a:lnTo>
                  <a:lnTo>
                    <a:pt x="2711" y="453"/>
                  </a:lnTo>
                  <a:lnTo>
                    <a:pt x="2743" y="453"/>
                  </a:lnTo>
                  <a:lnTo>
                    <a:pt x="2797" y="443"/>
                  </a:lnTo>
                  <a:lnTo>
                    <a:pt x="2883" y="432"/>
                  </a:lnTo>
                  <a:lnTo>
                    <a:pt x="2959" y="421"/>
                  </a:lnTo>
                  <a:lnTo>
                    <a:pt x="3046" y="411"/>
                  </a:lnTo>
                </a:path>
              </a:pathLst>
            </a:custGeom>
            <a:solidFill>
              <a:schemeClr val="bg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435" name="Freeform 139"/>
            <p:cNvSpPr>
              <a:spLocks/>
            </p:cNvSpPr>
            <p:nvPr/>
          </p:nvSpPr>
          <p:spPr bwMode="auto">
            <a:xfrm>
              <a:off x="1786" y="4107"/>
              <a:ext cx="180" cy="11"/>
            </a:xfrm>
            <a:custGeom>
              <a:avLst/>
              <a:gdLst>
                <a:gd name="T0" fmla="*/ 3250 w 3250"/>
                <a:gd name="T1" fmla="*/ 65 h 194"/>
                <a:gd name="T2" fmla="*/ 3207 w 3250"/>
                <a:gd name="T3" fmla="*/ 65 h 194"/>
                <a:gd name="T4" fmla="*/ 3164 w 3250"/>
                <a:gd name="T5" fmla="*/ 76 h 194"/>
                <a:gd name="T6" fmla="*/ 3077 w 3250"/>
                <a:gd name="T7" fmla="*/ 86 h 194"/>
                <a:gd name="T8" fmla="*/ 3001 w 3250"/>
                <a:gd name="T9" fmla="*/ 97 h 194"/>
                <a:gd name="T10" fmla="*/ 2915 w 3250"/>
                <a:gd name="T11" fmla="*/ 118 h 194"/>
                <a:gd name="T12" fmla="*/ 2872 w 3250"/>
                <a:gd name="T13" fmla="*/ 118 h 194"/>
                <a:gd name="T14" fmla="*/ 2829 w 3250"/>
                <a:gd name="T15" fmla="*/ 118 h 194"/>
                <a:gd name="T16" fmla="*/ 2754 w 3250"/>
                <a:gd name="T17" fmla="*/ 130 h 194"/>
                <a:gd name="T18" fmla="*/ 2666 w 3250"/>
                <a:gd name="T19" fmla="*/ 140 h 194"/>
                <a:gd name="T20" fmla="*/ 2580 w 3250"/>
                <a:gd name="T21" fmla="*/ 152 h 194"/>
                <a:gd name="T22" fmla="*/ 2516 w 3250"/>
                <a:gd name="T23" fmla="*/ 162 h 194"/>
                <a:gd name="T24" fmla="*/ 2494 w 3250"/>
                <a:gd name="T25" fmla="*/ 162 h 194"/>
                <a:gd name="T26" fmla="*/ 2419 w 3250"/>
                <a:gd name="T27" fmla="*/ 162 h 194"/>
                <a:gd name="T28" fmla="*/ 2333 w 3250"/>
                <a:gd name="T29" fmla="*/ 172 h 194"/>
                <a:gd name="T30" fmla="*/ 2246 w 3250"/>
                <a:gd name="T31" fmla="*/ 172 h 194"/>
                <a:gd name="T32" fmla="*/ 2170 w 3250"/>
                <a:gd name="T33" fmla="*/ 184 h 194"/>
                <a:gd name="T34" fmla="*/ 2159 w 3250"/>
                <a:gd name="T35" fmla="*/ 184 h 194"/>
                <a:gd name="T36" fmla="*/ 2073 w 3250"/>
                <a:gd name="T37" fmla="*/ 184 h 194"/>
                <a:gd name="T38" fmla="*/ 1998 w 3250"/>
                <a:gd name="T39" fmla="*/ 194 h 194"/>
                <a:gd name="T40" fmla="*/ 1911 w 3250"/>
                <a:gd name="T41" fmla="*/ 194 h 194"/>
                <a:gd name="T42" fmla="*/ 1825 w 3250"/>
                <a:gd name="T43" fmla="*/ 194 h 194"/>
                <a:gd name="T44" fmla="*/ 1825 w 3250"/>
                <a:gd name="T45" fmla="*/ 194 h 194"/>
                <a:gd name="T46" fmla="*/ 1739 w 3250"/>
                <a:gd name="T47" fmla="*/ 194 h 194"/>
                <a:gd name="T48" fmla="*/ 1651 w 3250"/>
                <a:gd name="T49" fmla="*/ 194 h 194"/>
                <a:gd name="T50" fmla="*/ 1576 w 3250"/>
                <a:gd name="T51" fmla="*/ 194 h 194"/>
                <a:gd name="T52" fmla="*/ 1490 w 3250"/>
                <a:gd name="T53" fmla="*/ 194 h 194"/>
                <a:gd name="T54" fmla="*/ 1468 w 3250"/>
                <a:gd name="T55" fmla="*/ 194 h 194"/>
                <a:gd name="T56" fmla="*/ 1404 w 3250"/>
                <a:gd name="T57" fmla="*/ 194 h 194"/>
                <a:gd name="T58" fmla="*/ 1317 w 3250"/>
                <a:gd name="T59" fmla="*/ 184 h 194"/>
                <a:gd name="T60" fmla="*/ 1230 w 3250"/>
                <a:gd name="T61" fmla="*/ 184 h 194"/>
                <a:gd name="T62" fmla="*/ 1155 w 3250"/>
                <a:gd name="T63" fmla="*/ 172 h 194"/>
                <a:gd name="T64" fmla="*/ 1123 w 3250"/>
                <a:gd name="T65" fmla="*/ 172 h 194"/>
                <a:gd name="T66" fmla="*/ 1069 w 3250"/>
                <a:gd name="T67" fmla="*/ 172 h 194"/>
                <a:gd name="T68" fmla="*/ 982 w 3250"/>
                <a:gd name="T69" fmla="*/ 162 h 194"/>
                <a:gd name="T70" fmla="*/ 896 w 3250"/>
                <a:gd name="T71" fmla="*/ 152 h 194"/>
                <a:gd name="T72" fmla="*/ 820 w 3250"/>
                <a:gd name="T73" fmla="*/ 152 h 194"/>
                <a:gd name="T74" fmla="*/ 766 w 3250"/>
                <a:gd name="T75" fmla="*/ 140 h 194"/>
                <a:gd name="T76" fmla="*/ 734 w 3250"/>
                <a:gd name="T77" fmla="*/ 140 h 194"/>
                <a:gd name="T78" fmla="*/ 648 w 3250"/>
                <a:gd name="T79" fmla="*/ 130 h 194"/>
                <a:gd name="T80" fmla="*/ 572 w 3250"/>
                <a:gd name="T81" fmla="*/ 118 h 194"/>
                <a:gd name="T82" fmla="*/ 485 w 3250"/>
                <a:gd name="T83" fmla="*/ 97 h 194"/>
                <a:gd name="T84" fmla="*/ 409 w 3250"/>
                <a:gd name="T85" fmla="*/ 86 h 194"/>
                <a:gd name="T86" fmla="*/ 409 w 3250"/>
                <a:gd name="T87" fmla="*/ 86 h 194"/>
                <a:gd name="T88" fmla="*/ 323 w 3250"/>
                <a:gd name="T89" fmla="*/ 65 h 194"/>
                <a:gd name="T90" fmla="*/ 248 w 3250"/>
                <a:gd name="T91" fmla="*/ 54 h 194"/>
                <a:gd name="T92" fmla="*/ 162 w 3250"/>
                <a:gd name="T93" fmla="*/ 32 h 194"/>
                <a:gd name="T94" fmla="*/ 86 w 3250"/>
                <a:gd name="T95" fmla="*/ 22 h 194"/>
                <a:gd name="T96" fmla="*/ 64 w 3250"/>
                <a:gd name="T97" fmla="*/ 11 h 194"/>
                <a:gd name="T98" fmla="*/ 0 w 3250"/>
                <a:gd name="T99" fmla="*/ 0 h 19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50"/>
                <a:gd name="T151" fmla="*/ 0 h 194"/>
                <a:gd name="T152" fmla="*/ 3250 w 3250"/>
                <a:gd name="T153" fmla="*/ 194 h 19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50" h="194">
                  <a:moveTo>
                    <a:pt x="3250" y="65"/>
                  </a:moveTo>
                  <a:lnTo>
                    <a:pt x="3207" y="65"/>
                  </a:lnTo>
                  <a:lnTo>
                    <a:pt x="3164" y="76"/>
                  </a:lnTo>
                  <a:lnTo>
                    <a:pt x="3077" y="86"/>
                  </a:lnTo>
                  <a:lnTo>
                    <a:pt x="3001" y="97"/>
                  </a:lnTo>
                  <a:lnTo>
                    <a:pt x="2915" y="118"/>
                  </a:lnTo>
                  <a:lnTo>
                    <a:pt x="2872" y="118"/>
                  </a:lnTo>
                  <a:lnTo>
                    <a:pt x="2829" y="118"/>
                  </a:lnTo>
                  <a:lnTo>
                    <a:pt x="2754" y="130"/>
                  </a:lnTo>
                  <a:lnTo>
                    <a:pt x="2666" y="140"/>
                  </a:lnTo>
                  <a:lnTo>
                    <a:pt x="2580" y="152"/>
                  </a:lnTo>
                  <a:lnTo>
                    <a:pt x="2516" y="162"/>
                  </a:lnTo>
                  <a:lnTo>
                    <a:pt x="2494" y="162"/>
                  </a:lnTo>
                  <a:lnTo>
                    <a:pt x="2419" y="162"/>
                  </a:lnTo>
                  <a:lnTo>
                    <a:pt x="2333" y="172"/>
                  </a:lnTo>
                  <a:lnTo>
                    <a:pt x="2246" y="172"/>
                  </a:lnTo>
                  <a:lnTo>
                    <a:pt x="2170" y="184"/>
                  </a:lnTo>
                  <a:lnTo>
                    <a:pt x="2159" y="184"/>
                  </a:lnTo>
                  <a:lnTo>
                    <a:pt x="2073" y="184"/>
                  </a:lnTo>
                  <a:lnTo>
                    <a:pt x="1998" y="194"/>
                  </a:lnTo>
                  <a:lnTo>
                    <a:pt x="1911" y="194"/>
                  </a:lnTo>
                  <a:lnTo>
                    <a:pt x="1825" y="194"/>
                  </a:lnTo>
                  <a:lnTo>
                    <a:pt x="1739" y="194"/>
                  </a:lnTo>
                  <a:lnTo>
                    <a:pt x="1651" y="194"/>
                  </a:lnTo>
                  <a:lnTo>
                    <a:pt x="1576" y="194"/>
                  </a:lnTo>
                  <a:lnTo>
                    <a:pt x="1490" y="194"/>
                  </a:lnTo>
                  <a:lnTo>
                    <a:pt x="1468" y="194"/>
                  </a:lnTo>
                  <a:lnTo>
                    <a:pt x="1404" y="194"/>
                  </a:lnTo>
                  <a:lnTo>
                    <a:pt x="1317" y="184"/>
                  </a:lnTo>
                  <a:lnTo>
                    <a:pt x="1230" y="184"/>
                  </a:lnTo>
                  <a:lnTo>
                    <a:pt x="1155" y="172"/>
                  </a:lnTo>
                  <a:lnTo>
                    <a:pt x="1123" y="172"/>
                  </a:lnTo>
                  <a:lnTo>
                    <a:pt x="1069" y="172"/>
                  </a:lnTo>
                  <a:lnTo>
                    <a:pt x="982" y="162"/>
                  </a:lnTo>
                  <a:lnTo>
                    <a:pt x="896" y="152"/>
                  </a:lnTo>
                  <a:lnTo>
                    <a:pt x="820" y="152"/>
                  </a:lnTo>
                  <a:lnTo>
                    <a:pt x="766" y="140"/>
                  </a:lnTo>
                  <a:lnTo>
                    <a:pt x="734" y="140"/>
                  </a:lnTo>
                  <a:lnTo>
                    <a:pt x="648" y="130"/>
                  </a:lnTo>
                  <a:lnTo>
                    <a:pt x="572" y="118"/>
                  </a:lnTo>
                  <a:lnTo>
                    <a:pt x="485" y="97"/>
                  </a:lnTo>
                  <a:lnTo>
                    <a:pt x="409" y="86"/>
                  </a:lnTo>
                  <a:lnTo>
                    <a:pt x="323" y="65"/>
                  </a:lnTo>
                  <a:lnTo>
                    <a:pt x="248" y="54"/>
                  </a:lnTo>
                  <a:lnTo>
                    <a:pt x="162" y="32"/>
                  </a:lnTo>
                  <a:lnTo>
                    <a:pt x="86" y="22"/>
                  </a:lnTo>
                  <a:lnTo>
                    <a:pt x="64" y="11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436" name="Freeform 140"/>
            <p:cNvSpPr>
              <a:spLocks/>
            </p:cNvSpPr>
            <p:nvPr/>
          </p:nvSpPr>
          <p:spPr bwMode="auto">
            <a:xfrm>
              <a:off x="1964" y="4070"/>
              <a:ext cx="111" cy="41"/>
            </a:xfrm>
            <a:custGeom>
              <a:avLst/>
              <a:gdLst>
                <a:gd name="T0" fmla="*/ 43 w 2009"/>
                <a:gd name="T1" fmla="*/ 735 h 735"/>
                <a:gd name="T2" fmla="*/ 205 w 2009"/>
                <a:gd name="T3" fmla="*/ 702 h 735"/>
                <a:gd name="T4" fmla="*/ 346 w 2009"/>
                <a:gd name="T5" fmla="*/ 670 h 735"/>
                <a:gd name="T6" fmla="*/ 454 w 2009"/>
                <a:gd name="T7" fmla="*/ 648 h 735"/>
                <a:gd name="T8" fmla="*/ 615 w 2009"/>
                <a:gd name="T9" fmla="*/ 605 h 735"/>
                <a:gd name="T10" fmla="*/ 691 w 2009"/>
                <a:gd name="T11" fmla="*/ 583 h 735"/>
                <a:gd name="T12" fmla="*/ 843 w 2009"/>
                <a:gd name="T13" fmla="*/ 529 h 735"/>
                <a:gd name="T14" fmla="*/ 1004 w 2009"/>
                <a:gd name="T15" fmla="*/ 475 h 735"/>
                <a:gd name="T16" fmla="*/ 1080 w 2009"/>
                <a:gd name="T17" fmla="*/ 443 h 735"/>
                <a:gd name="T18" fmla="*/ 1231 w 2009"/>
                <a:gd name="T19" fmla="*/ 378 h 735"/>
                <a:gd name="T20" fmla="*/ 1329 w 2009"/>
                <a:gd name="T21" fmla="*/ 335 h 735"/>
                <a:gd name="T22" fmla="*/ 1447 w 2009"/>
                <a:gd name="T23" fmla="*/ 281 h 735"/>
                <a:gd name="T24" fmla="*/ 1588 w 2009"/>
                <a:gd name="T25" fmla="*/ 205 h 735"/>
                <a:gd name="T26" fmla="*/ 1652 w 2009"/>
                <a:gd name="T27" fmla="*/ 162 h 735"/>
                <a:gd name="T28" fmla="*/ 1792 w 2009"/>
                <a:gd name="T29" fmla="*/ 86 h 735"/>
                <a:gd name="T30" fmla="*/ 1922 w 2009"/>
                <a:gd name="T31" fmla="*/ 0 h 735"/>
                <a:gd name="T32" fmla="*/ 2009 w 2009"/>
                <a:gd name="T33" fmla="*/ 151 h 735"/>
                <a:gd name="T34" fmla="*/ 1933 w 2009"/>
                <a:gd name="T35" fmla="*/ 184 h 735"/>
                <a:gd name="T36" fmla="*/ 1792 w 2009"/>
                <a:gd name="T37" fmla="*/ 248 h 735"/>
                <a:gd name="T38" fmla="*/ 1684 w 2009"/>
                <a:gd name="T39" fmla="*/ 291 h 735"/>
                <a:gd name="T40" fmla="*/ 1566 w 2009"/>
                <a:gd name="T41" fmla="*/ 335 h 735"/>
                <a:gd name="T42" fmla="*/ 1403 w 2009"/>
                <a:gd name="T43" fmla="*/ 399 h 735"/>
                <a:gd name="T44" fmla="*/ 1329 w 2009"/>
                <a:gd name="T45" fmla="*/ 421 h 735"/>
                <a:gd name="T46" fmla="*/ 1177 w 2009"/>
                <a:gd name="T47" fmla="*/ 475 h 735"/>
                <a:gd name="T48" fmla="*/ 1026 w 2009"/>
                <a:gd name="T49" fmla="*/ 519 h 735"/>
                <a:gd name="T50" fmla="*/ 940 w 2009"/>
                <a:gd name="T51" fmla="*/ 540 h 735"/>
                <a:gd name="T52" fmla="*/ 777 w 2009"/>
                <a:gd name="T53" fmla="*/ 583 h 735"/>
                <a:gd name="T54" fmla="*/ 691 w 2009"/>
                <a:gd name="T55" fmla="*/ 605 h 735"/>
                <a:gd name="T56" fmla="*/ 540 w 2009"/>
                <a:gd name="T57" fmla="*/ 637 h 735"/>
                <a:gd name="T58" fmla="*/ 367 w 2009"/>
                <a:gd name="T59" fmla="*/ 670 h 735"/>
                <a:gd name="T60" fmla="*/ 292 w 2009"/>
                <a:gd name="T61" fmla="*/ 692 h 735"/>
                <a:gd name="T62" fmla="*/ 129 w 2009"/>
                <a:gd name="T63" fmla="*/ 724 h 735"/>
                <a:gd name="T64" fmla="*/ 0 w 2009"/>
                <a:gd name="T65" fmla="*/ 735 h 7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09"/>
                <a:gd name="T100" fmla="*/ 0 h 735"/>
                <a:gd name="T101" fmla="*/ 2009 w 2009"/>
                <a:gd name="T102" fmla="*/ 735 h 73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09" h="735">
                  <a:moveTo>
                    <a:pt x="0" y="735"/>
                  </a:moveTo>
                  <a:lnTo>
                    <a:pt x="43" y="735"/>
                  </a:lnTo>
                  <a:lnTo>
                    <a:pt x="119" y="713"/>
                  </a:lnTo>
                  <a:lnTo>
                    <a:pt x="205" y="702"/>
                  </a:lnTo>
                  <a:lnTo>
                    <a:pt x="292" y="681"/>
                  </a:lnTo>
                  <a:lnTo>
                    <a:pt x="346" y="670"/>
                  </a:lnTo>
                  <a:lnTo>
                    <a:pt x="367" y="670"/>
                  </a:lnTo>
                  <a:lnTo>
                    <a:pt x="454" y="648"/>
                  </a:lnTo>
                  <a:lnTo>
                    <a:pt x="529" y="627"/>
                  </a:lnTo>
                  <a:lnTo>
                    <a:pt x="615" y="605"/>
                  </a:lnTo>
                  <a:lnTo>
                    <a:pt x="681" y="583"/>
                  </a:lnTo>
                  <a:lnTo>
                    <a:pt x="691" y="583"/>
                  </a:lnTo>
                  <a:lnTo>
                    <a:pt x="767" y="551"/>
                  </a:lnTo>
                  <a:lnTo>
                    <a:pt x="843" y="529"/>
                  </a:lnTo>
                  <a:lnTo>
                    <a:pt x="929" y="497"/>
                  </a:lnTo>
                  <a:lnTo>
                    <a:pt x="1004" y="475"/>
                  </a:lnTo>
                  <a:lnTo>
                    <a:pt x="1015" y="465"/>
                  </a:lnTo>
                  <a:lnTo>
                    <a:pt x="1080" y="443"/>
                  </a:lnTo>
                  <a:lnTo>
                    <a:pt x="1156" y="411"/>
                  </a:lnTo>
                  <a:lnTo>
                    <a:pt x="1231" y="378"/>
                  </a:lnTo>
                  <a:lnTo>
                    <a:pt x="1307" y="345"/>
                  </a:lnTo>
                  <a:lnTo>
                    <a:pt x="1329" y="335"/>
                  </a:lnTo>
                  <a:lnTo>
                    <a:pt x="1371" y="313"/>
                  </a:lnTo>
                  <a:lnTo>
                    <a:pt x="1447" y="281"/>
                  </a:lnTo>
                  <a:lnTo>
                    <a:pt x="1512" y="237"/>
                  </a:lnTo>
                  <a:lnTo>
                    <a:pt x="1588" y="205"/>
                  </a:lnTo>
                  <a:lnTo>
                    <a:pt x="1631" y="173"/>
                  </a:lnTo>
                  <a:lnTo>
                    <a:pt x="1652" y="162"/>
                  </a:lnTo>
                  <a:lnTo>
                    <a:pt x="1728" y="118"/>
                  </a:lnTo>
                  <a:lnTo>
                    <a:pt x="1792" y="86"/>
                  </a:lnTo>
                  <a:lnTo>
                    <a:pt x="1858" y="43"/>
                  </a:lnTo>
                  <a:lnTo>
                    <a:pt x="1922" y="0"/>
                  </a:lnTo>
                  <a:lnTo>
                    <a:pt x="1965" y="76"/>
                  </a:lnTo>
                  <a:lnTo>
                    <a:pt x="2009" y="151"/>
                  </a:lnTo>
                  <a:lnTo>
                    <a:pt x="1933" y="184"/>
                  </a:lnTo>
                  <a:lnTo>
                    <a:pt x="1868" y="216"/>
                  </a:lnTo>
                  <a:lnTo>
                    <a:pt x="1792" y="248"/>
                  </a:lnTo>
                  <a:lnTo>
                    <a:pt x="1718" y="281"/>
                  </a:lnTo>
                  <a:lnTo>
                    <a:pt x="1684" y="291"/>
                  </a:lnTo>
                  <a:lnTo>
                    <a:pt x="1642" y="313"/>
                  </a:lnTo>
                  <a:lnTo>
                    <a:pt x="1566" y="335"/>
                  </a:lnTo>
                  <a:lnTo>
                    <a:pt x="1479" y="367"/>
                  </a:lnTo>
                  <a:lnTo>
                    <a:pt x="1403" y="399"/>
                  </a:lnTo>
                  <a:lnTo>
                    <a:pt x="1361" y="411"/>
                  </a:lnTo>
                  <a:lnTo>
                    <a:pt x="1329" y="421"/>
                  </a:lnTo>
                  <a:lnTo>
                    <a:pt x="1253" y="443"/>
                  </a:lnTo>
                  <a:lnTo>
                    <a:pt x="1177" y="475"/>
                  </a:lnTo>
                  <a:lnTo>
                    <a:pt x="1102" y="497"/>
                  </a:lnTo>
                  <a:lnTo>
                    <a:pt x="1026" y="519"/>
                  </a:lnTo>
                  <a:lnTo>
                    <a:pt x="1015" y="519"/>
                  </a:lnTo>
                  <a:lnTo>
                    <a:pt x="940" y="540"/>
                  </a:lnTo>
                  <a:lnTo>
                    <a:pt x="853" y="562"/>
                  </a:lnTo>
                  <a:lnTo>
                    <a:pt x="777" y="583"/>
                  </a:lnTo>
                  <a:lnTo>
                    <a:pt x="691" y="605"/>
                  </a:lnTo>
                  <a:lnTo>
                    <a:pt x="615" y="616"/>
                  </a:lnTo>
                  <a:lnTo>
                    <a:pt x="540" y="637"/>
                  </a:lnTo>
                  <a:lnTo>
                    <a:pt x="454" y="659"/>
                  </a:lnTo>
                  <a:lnTo>
                    <a:pt x="367" y="670"/>
                  </a:lnTo>
                  <a:lnTo>
                    <a:pt x="346" y="681"/>
                  </a:lnTo>
                  <a:lnTo>
                    <a:pt x="292" y="692"/>
                  </a:lnTo>
                  <a:lnTo>
                    <a:pt x="205" y="702"/>
                  </a:lnTo>
                  <a:lnTo>
                    <a:pt x="129" y="724"/>
                  </a:lnTo>
                  <a:lnTo>
                    <a:pt x="43" y="735"/>
                  </a:lnTo>
                  <a:lnTo>
                    <a:pt x="0" y="735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437" name="Freeform 141"/>
            <p:cNvSpPr>
              <a:spLocks/>
            </p:cNvSpPr>
            <p:nvPr/>
          </p:nvSpPr>
          <p:spPr bwMode="auto">
            <a:xfrm>
              <a:off x="1964" y="4070"/>
              <a:ext cx="107" cy="41"/>
            </a:xfrm>
            <a:custGeom>
              <a:avLst/>
              <a:gdLst>
                <a:gd name="T0" fmla="*/ 0 w 1922"/>
                <a:gd name="T1" fmla="*/ 735 h 735"/>
                <a:gd name="T2" fmla="*/ 43 w 1922"/>
                <a:gd name="T3" fmla="*/ 735 h 735"/>
                <a:gd name="T4" fmla="*/ 119 w 1922"/>
                <a:gd name="T5" fmla="*/ 713 h 735"/>
                <a:gd name="T6" fmla="*/ 205 w 1922"/>
                <a:gd name="T7" fmla="*/ 702 h 735"/>
                <a:gd name="T8" fmla="*/ 292 w 1922"/>
                <a:gd name="T9" fmla="*/ 681 h 735"/>
                <a:gd name="T10" fmla="*/ 346 w 1922"/>
                <a:gd name="T11" fmla="*/ 670 h 735"/>
                <a:gd name="T12" fmla="*/ 367 w 1922"/>
                <a:gd name="T13" fmla="*/ 670 h 735"/>
                <a:gd name="T14" fmla="*/ 454 w 1922"/>
                <a:gd name="T15" fmla="*/ 648 h 735"/>
                <a:gd name="T16" fmla="*/ 529 w 1922"/>
                <a:gd name="T17" fmla="*/ 627 h 735"/>
                <a:gd name="T18" fmla="*/ 615 w 1922"/>
                <a:gd name="T19" fmla="*/ 605 h 735"/>
                <a:gd name="T20" fmla="*/ 681 w 1922"/>
                <a:gd name="T21" fmla="*/ 583 h 735"/>
                <a:gd name="T22" fmla="*/ 691 w 1922"/>
                <a:gd name="T23" fmla="*/ 583 h 735"/>
                <a:gd name="T24" fmla="*/ 767 w 1922"/>
                <a:gd name="T25" fmla="*/ 551 h 735"/>
                <a:gd name="T26" fmla="*/ 843 w 1922"/>
                <a:gd name="T27" fmla="*/ 529 h 735"/>
                <a:gd name="T28" fmla="*/ 929 w 1922"/>
                <a:gd name="T29" fmla="*/ 497 h 735"/>
                <a:gd name="T30" fmla="*/ 1004 w 1922"/>
                <a:gd name="T31" fmla="*/ 475 h 735"/>
                <a:gd name="T32" fmla="*/ 1015 w 1922"/>
                <a:gd name="T33" fmla="*/ 465 h 735"/>
                <a:gd name="T34" fmla="*/ 1080 w 1922"/>
                <a:gd name="T35" fmla="*/ 443 h 735"/>
                <a:gd name="T36" fmla="*/ 1156 w 1922"/>
                <a:gd name="T37" fmla="*/ 411 h 735"/>
                <a:gd name="T38" fmla="*/ 1231 w 1922"/>
                <a:gd name="T39" fmla="*/ 378 h 735"/>
                <a:gd name="T40" fmla="*/ 1307 w 1922"/>
                <a:gd name="T41" fmla="*/ 345 h 735"/>
                <a:gd name="T42" fmla="*/ 1329 w 1922"/>
                <a:gd name="T43" fmla="*/ 335 h 735"/>
                <a:gd name="T44" fmla="*/ 1371 w 1922"/>
                <a:gd name="T45" fmla="*/ 313 h 735"/>
                <a:gd name="T46" fmla="*/ 1447 w 1922"/>
                <a:gd name="T47" fmla="*/ 281 h 735"/>
                <a:gd name="T48" fmla="*/ 1512 w 1922"/>
                <a:gd name="T49" fmla="*/ 237 h 735"/>
                <a:gd name="T50" fmla="*/ 1588 w 1922"/>
                <a:gd name="T51" fmla="*/ 205 h 735"/>
                <a:gd name="T52" fmla="*/ 1631 w 1922"/>
                <a:gd name="T53" fmla="*/ 173 h 735"/>
                <a:gd name="T54" fmla="*/ 1652 w 1922"/>
                <a:gd name="T55" fmla="*/ 162 h 735"/>
                <a:gd name="T56" fmla="*/ 1728 w 1922"/>
                <a:gd name="T57" fmla="*/ 118 h 735"/>
                <a:gd name="T58" fmla="*/ 1792 w 1922"/>
                <a:gd name="T59" fmla="*/ 86 h 735"/>
                <a:gd name="T60" fmla="*/ 1858 w 1922"/>
                <a:gd name="T61" fmla="*/ 43 h 735"/>
                <a:gd name="T62" fmla="*/ 1922 w 1922"/>
                <a:gd name="T63" fmla="*/ 0 h 7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22"/>
                <a:gd name="T97" fmla="*/ 0 h 735"/>
                <a:gd name="T98" fmla="*/ 1922 w 1922"/>
                <a:gd name="T99" fmla="*/ 735 h 73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22" h="735">
                  <a:moveTo>
                    <a:pt x="0" y="735"/>
                  </a:moveTo>
                  <a:lnTo>
                    <a:pt x="43" y="735"/>
                  </a:lnTo>
                  <a:lnTo>
                    <a:pt x="119" y="713"/>
                  </a:lnTo>
                  <a:lnTo>
                    <a:pt x="205" y="702"/>
                  </a:lnTo>
                  <a:lnTo>
                    <a:pt x="292" y="681"/>
                  </a:lnTo>
                  <a:lnTo>
                    <a:pt x="346" y="670"/>
                  </a:lnTo>
                  <a:lnTo>
                    <a:pt x="367" y="670"/>
                  </a:lnTo>
                  <a:lnTo>
                    <a:pt x="454" y="648"/>
                  </a:lnTo>
                  <a:lnTo>
                    <a:pt x="529" y="627"/>
                  </a:lnTo>
                  <a:lnTo>
                    <a:pt x="615" y="605"/>
                  </a:lnTo>
                  <a:lnTo>
                    <a:pt x="681" y="583"/>
                  </a:lnTo>
                  <a:lnTo>
                    <a:pt x="691" y="583"/>
                  </a:lnTo>
                  <a:lnTo>
                    <a:pt x="767" y="551"/>
                  </a:lnTo>
                  <a:lnTo>
                    <a:pt x="843" y="529"/>
                  </a:lnTo>
                  <a:lnTo>
                    <a:pt x="929" y="497"/>
                  </a:lnTo>
                  <a:lnTo>
                    <a:pt x="1004" y="475"/>
                  </a:lnTo>
                  <a:lnTo>
                    <a:pt x="1015" y="465"/>
                  </a:lnTo>
                  <a:lnTo>
                    <a:pt x="1080" y="443"/>
                  </a:lnTo>
                  <a:lnTo>
                    <a:pt x="1156" y="411"/>
                  </a:lnTo>
                  <a:lnTo>
                    <a:pt x="1231" y="378"/>
                  </a:lnTo>
                  <a:lnTo>
                    <a:pt x="1307" y="345"/>
                  </a:lnTo>
                  <a:lnTo>
                    <a:pt x="1329" y="335"/>
                  </a:lnTo>
                  <a:lnTo>
                    <a:pt x="1371" y="313"/>
                  </a:lnTo>
                  <a:lnTo>
                    <a:pt x="1447" y="281"/>
                  </a:lnTo>
                  <a:lnTo>
                    <a:pt x="1512" y="237"/>
                  </a:lnTo>
                  <a:lnTo>
                    <a:pt x="1588" y="205"/>
                  </a:lnTo>
                  <a:lnTo>
                    <a:pt x="1631" y="173"/>
                  </a:lnTo>
                  <a:lnTo>
                    <a:pt x="1652" y="162"/>
                  </a:lnTo>
                  <a:lnTo>
                    <a:pt x="1728" y="118"/>
                  </a:lnTo>
                  <a:lnTo>
                    <a:pt x="1792" y="86"/>
                  </a:lnTo>
                  <a:lnTo>
                    <a:pt x="1858" y="43"/>
                  </a:lnTo>
                  <a:lnTo>
                    <a:pt x="1922" y="0"/>
                  </a:lnTo>
                </a:path>
              </a:pathLst>
            </a:custGeom>
            <a:solidFill>
              <a:schemeClr val="bg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438" name="Freeform 142"/>
            <p:cNvSpPr>
              <a:spLocks/>
            </p:cNvSpPr>
            <p:nvPr/>
          </p:nvSpPr>
          <p:spPr bwMode="auto">
            <a:xfrm>
              <a:off x="1964" y="4079"/>
              <a:ext cx="111" cy="32"/>
            </a:xfrm>
            <a:custGeom>
              <a:avLst/>
              <a:gdLst>
                <a:gd name="T0" fmla="*/ 2009 w 2009"/>
                <a:gd name="T1" fmla="*/ 0 h 584"/>
                <a:gd name="T2" fmla="*/ 2009 w 2009"/>
                <a:gd name="T3" fmla="*/ 0 h 584"/>
                <a:gd name="T4" fmla="*/ 1933 w 2009"/>
                <a:gd name="T5" fmla="*/ 33 h 584"/>
                <a:gd name="T6" fmla="*/ 1868 w 2009"/>
                <a:gd name="T7" fmla="*/ 65 h 584"/>
                <a:gd name="T8" fmla="*/ 1792 w 2009"/>
                <a:gd name="T9" fmla="*/ 97 h 584"/>
                <a:gd name="T10" fmla="*/ 1718 w 2009"/>
                <a:gd name="T11" fmla="*/ 130 h 584"/>
                <a:gd name="T12" fmla="*/ 1684 w 2009"/>
                <a:gd name="T13" fmla="*/ 140 h 584"/>
                <a:gd name="T14" fmla="*/ 1642 w 2009"/>
                <a:gd name="T15" fmla="*/ 162 h 584"/>
                <a:gd name="T16" fmla="*/ 1566 w 2009"/>
                <a:gd name="T17" fmla="*/ 184 h 584"/>
                <a:gd name="T18" fmla="*/ 1479 w 2009"/>
                <a:gd name="T19" fmla="*/ 216 h 584"/>
                <a:gd name="T20" fmla="*/ 1403 w 2009"/>
                <a:gd name="T21" fmla="*/ 248 h 584"/>
                <a:gd name="T22" fmla="*/ 1361 w 2009"/>
                <a:gd name="T23" fmla="*/ 260 h 584"/>
                <a:gd name="T24" fmla="*/ 1329 w 2009"/>
                <a:gd name="T25" fmla="*/ 270 h 584"/>
                <a:gd name="T26" fmla="*/ 1253 w 2009"/>
                <a:gd name="T27" fmla="*/ 292 h 584"/>
                <a:gd name="T28" fmla="*/ 1177 w 2009"/>
                <a:gd name="T29" fmla="*/ 324 h 584"/>
                <a:gd name="T30" fmla="*/ 1102 w 2009"/>
                <a:gd name="T31" fmla="*/ 346 h 584"/>
                <a:gd name="T32" fmla="*/ 1026 w 2009"/>
                <a:gd name="T33" fmla="*/ 368 h 584"/>
                <a:gd name="T34" fmla="*/ 1015 w 2009"/>
                <a:gd name="T35" fmla="*/ 368 h 584"/>
                <a:gd name="T36" fmla="*/ 940 w 2009"/>
                <a:gd name="T37" fmla="*/ 389 h 584"/>
                <a:gd name="T38" fmla="*/ 853 w 2009"/>
                <a:gd name="T39" fmla="*/ 411 h 584"/>
                <a:gd name="T40" fmla="*/ 777 w 2009"/>
                <a:gd name="T41" fmla="*/ 432 h 584"/>
                <a:gd name="T42" fmla="*/ 691 w 2009"/>
                <a:gd name="T43" fmla="*/ 454 h 584"/>
                <a:gd name="T44" fmla="*/ 691 w 2009"/>
                <a:gd name="T45" fmla="*/ 454 h 584"/>
                <a:gd name="T46" fmla="*/ 615 w 2009"/>
                <a:gd name="T47" fmla="*/ 465 h 584"/>
                <a:gd name="T48" fmla="*/ 540 w 2009"/>
                <a:gd name="T49" fmla="*/ 486 h 584"/>
                <a:gd name="T50" fmla="*/ 454 w 2009"/>
                <a:gd name="T51" fmla="*/ 508 h 584"/>
                <a:gd name="T52" fmla="*/ 367 w 2009"/>
                <a:gd name="T53" fmla="*/ 519 h 584"/>
                <a:gd name="T54" fmla="*/ 346 w 2009"/>
                <a:gd name="T55" fmla="*/ 530 h 584"/>
                <a:gd name="T56" fmla="*/ 292 w 2009"/>
                <a:gd name="T57" fmla="*/ 541 h 584"/>
                <a:gd name="T58" fmla="*/ 205 w 2009"/>
                <a:gd name="T59" fmla="*/ 551 h 584"/>
                <a:gd name="T60" fmla="*/ 129 w 2009"/>
                <a:gd name="T61" fmla="*/ 573 h 584"/>
                <a:gd name="T62" fmla="*/ 43 w 2009"/>
                <a:gd name="T63" fmla="*/ 584 h 584"/>
                <a:gd name="T64" fmla="*/ 0 w 2009"/>
                <a:gd name="T65" fmla="*/ 584 h 5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09"/>
                <a:gd name="T100" fmla="*/ 0 h 584"/>
                <a:gd name="T101" fmla="*/ 2009 w 2009"/>
                <a:gd name="T102" fmla="*/ 584 h 5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09" h="584">
                  <a:moveTo>
                    <a:pt x="2009" y="0"/>
                  </a:moveTo>
                  <a:lnTo>
                    <a:pt x="2009" y="0"/>
                  </a:lnTo>
                  <a:lnTo>
                    <a:pt x="1933" y="33"/>
                  </a:lnTo>
                  <a:lnTo>
                    <a:pt x="1868" y="65"/>
                  </a:lnTo>
                  <a:lnTo>
                    <a:pt x="1792" y="97"/>
                  </a:lnTo>
                  <a:lnTo>
                    <a:pt x="1718" y="130"/>
                  </a:lnTo>
                  <a:lnTo>
                    <a:pt x="1684" y="140"/>
                  </a:lnTo>
                  <a:lnTo>
                    <a:pt x="1642" y="162"/>
                  </a:lnTo>
                  <a:lnTo>
                    <a:pt x="1566" y="184"/>
                  </a:lnTo>
                  <a:lnTo>
                    <a:pt x="1479" y="216"/>
                  </a:lnTo>
                  <a:lnTo>
                    <a:pt x="1403" y="248"/>
                  </a:lnTo>
                  <a:lnTo>
                    <a:pt x="1361" y="260"/>
                  </a:lnTo>
                  <a:lnTo>
                    <a:pt x="1329" y="270"/>
                  </a:lnTo>
                  <a:lnTo>
                    <a:pt x="1253" y="292"/>
                  </a:lnTo>
                  <a:lnTo>
                    <a:pt x="1177" y="324"/>
                  </a:lnTo>
                  <a:lnTo>
                    <a:pt x="1102" y="346"/>
                  </a:lnTo>
                  <a:lnTo>
                    <a:pt x="1026" y="368"/>
                  </a:lnTo>
                  <a:lnTo>
                    <a:pt x="1015" y="368"/>
                  </a:lnTo>
                  <a:lnTo>
                    <a:pt x="940" y="389"/>
                  </a:lnTo>
                  <a:lnTo>
                    <a:pt x="853" y="411"/>
                  </a:lnTo>
                  <a:lnTo>
                    <a:pt x="777" y="432"/>
                  </a:lnTo>
                  <a:lnTo>
                    <a:pt x="691" y="454"/>
                  </a:lnTo>
                  <a:lnTo>
                    <a:pt x="615" y="465"/>
                  </a:lnTo>
                  <a:lnTo>
                    <a:pt x="540" y="486"/>
                  </a:lnTo>
                  <a:lnTo>
                    <a:pt x="454" y="508"/>
                  </a:lnTo>
                  <a:lnTo>
                    <a:pt x="367" y="519"/>
                  </a:lnTo>
                  <a:lnTo>
                    <a:pt x="346" y="530"/>
                  </a:lnTo>
                  <a:lnTo>
                    <a:pt x="292" y="541"/>
                  </a:lnTo>
                  <a:lnTo>
                    <a:pt x="205" y="551"/>
                  </a:lnTo>
                  <a:lnTo>
                    <a:pt x="129" y="573"/>
                  </a:lnTo>
                  <a:lnTo>
                    <a:pt x="43" y="584"/>
                  </a:lnTo>
                  <a:lnTo>
                    <a:pt x="0" y="584"/>
                  </a:lnTo>
                </a:path>
              </a:pathLst>
            </a:custGeom>
            <a:solidFill>
              <a:schemeClr val="bg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439" name="Freeform 143"/>
            <p:cNvSpPr>
              <a:spLocks/>
            </p:cNvSpPr>
            <p:nvPr/>
          </p:nvSpPr>
          <p:spPr bwMode="auto">
            <a:xfrm>
              <a:off x="2071" y="4010"/>
              <a:ext cx="70" cy="69"/>
            </a:xfrm>
            <a:custGeom>
              <a:avLst/>
              <a:gdLst>
                <a:gd name="T0" fmla="*/ 0 w 1264"/>
                <a:gd name="T1" fmla="*/ 1081 h 1232"/>
                <a:gd name="T2" fmla="*/ 55 w 1264"/>
                <a:gd name="T3" fmla="*/ 1049 h 1232"/>
                <a:gd name="T4" fmla="*/ 109 w 1264"/>
                <a:gd name="T5" fmla="*/ 1005 h 1232"/>
                <a:gd name="T6" fmla="*/ 163 w 1264"/>
                <a:gd name="T7" fmla="*/ 961 h 1232"/>
                <a:gd name="T8" fmla="*/ 217 w 1264"/>
                <a:gd name="T9" fmla="*/ 919 h 1232"/>
                <a:gd name="T10" fmla="*/ 270 w 1264"/>
                <a:gd name="T11" fmla="*/ 875 h 1232"/>
                <a:gd name="T12" fmla="*/ 303 w 1264"/>
                <a:gd name="T13" fmla="*/ 843 h 1232"/>
                <a:gd name="T14" fmla="*/ 357 w 1264"/>
                <a:gd name="T15" fmla="*/ 789 h 1232"/>
                <a:gd name="T16" fmla="*/ 410 w 1264"/>
                <a:gd name="T17" fmla="*/ 746 h 1232"/>
                <a:gd name="T18" fmla="*/ 454 w 1264"/>
                <a:gd name="T19" fmla="*/ 692 h 1232"/>
                <a:gd name="T20" fmla="*/ 508 w 1264"/>
                <a:gd name="T21" fmla="*/ 638 h 1232"/>
                <a:gd name="T22" fmla="*/ 540 w 1264"/>
                <a:gd name="T23" fmla="*/ 606 h 1232"/>
                <a:gd name="T24" fmla="*/ 584 w 1264"/>
                <a:gd name="T25" fmla="*/ 551 h 1232"/>
                <a:gd name="T26" fmla="*/ 627 w 1264"/>
                <a:gd name="T27" fmla="*/ 486 h 1232"/>
                <a:gd name="T28" fmla="*/ 670 w 1264"/>
                <a:gd name="T29" fmla="*/ 432 h 1232"/>
                <a:gd name="T30" fmla="*/ 703 w 1264"/>
                <a:gd name="T31" fmla="*/ 378 h 1232"/>
                <a:gd name="T32" fmla="*/ 735 w 1264"/>
                <a:gd name="T33" fmla="*/ 335 h 1232"/>
                <a:gd name="T34" fmla="*/ 767 w 1264"/>
                <a:gd name="T35" fmla="*/ 281 h 1232"/>
                <a:gd name="T36" fmla="*/ 789 w 1264"/>
                <a:gd name="T37" fmla="*/ 227 h 1232"/>
                <a:gd name="T38" fmla="*/ 821 w 1264"/>
                <a:gd name="T39" fmla="*/ 173 h 1232"/>
                <a:gd name="T40" fmla="*/ 843 w 1264"/>
                <a:gd name="T41" fmla="*/ 119 h 1232"/>
                <a:gd name="T42" fmla="*/ 853 w 1264"/>
                <a:gd name="T43" fmla="*/ 75 h 1232"/>
                <a:gd name="T44" fmla="*/ 865 w 1264"/>
                <a:gd name="T45" fmla="*/ 32 h 1232"/>
                <a:gd name="T46" fmla="*/ 1070 w 1264"/>
                <a:gd name="T47" fmla="*/ 53 h 1232"/>
                <a:gd name="T48" fmla="*/ 1264 w 1264"/>
                <a:gd name="T49" fmla="*/ 107 h 1232"/>
                <a:gd name="T50" fmla="*/ 1242 w 1264"/>
                <a:gd name="T51" fmla="*/ 183 h 1232"/>
                <a:gd name="T52" fmla="*/ 1210 w 1264"/>
                <a:gd name="T53" fmla="*/ 249 h 1232"/>
                <a:gd name="T54" fmla="*/ 1178 w 1264"/>
                <a:gd name="T55" fmla="*/ 303 h 1232"/>
                <a:gd name="T56" fmla="*/ 1134 w 1264"/>
                <a:gd name="T57" fmla="*/ 367 h 1232"/>
                <a:gd name="T58" fmla="*/ 1092 w 1264"/>
                <a:gd name="T59" fmla="*/ 432 h 1232"/>
                <a:gd name="T60" fmla="*/ 1048 w 1264"/>
                <a:gd name="T61" fmla="*/ 497 h 1232"/>
                <a:gd name="T62" fmla="*/ 994 w 1264"/>
                <a:gd name="T63" fmla="*/ 562 h 1232"/>
                <a:gd name="T64" fmla="*/ 962 w 1264"/>
                <a:gd name="T65" fmla="*/ 606 h 1232"/>
                <a:gd name="T66" fmla="*/ 907 w 1264"/>
                <a:gd name="T67" fmla="*/ 660 h 1232"/>
                <a:gd name="T68" fmla="*/ 843 w 1264"/>
                <a:gd name="T69" fmla="*/ 724 h 1232"/>
                <a:gd name="T70" fmla="*/ 789 w 1264"/>
                <a:gd name="T71" fmla="*/ 778 h 1232"/>
                <a:gd name="T72" fmla="*/ 724 w 1264"/>
                <a:gd name="T73" fmla="*/ 821 h 1232"/>
                <a:gd name="T74" fmla="*/ 681 w 1264"/>
                <a:gd name="T75" fmla="*/ 865 h 1232"/>
                <a:gd name="T76" fmla="*/ 616 w 1264"/>
                <a:gd name="T77" fmla="*/ 908 h 1232"/>
                <a:gd name="T78" fmla="*/ 551 w 1264"/>
                <a:gd name="T79" fmla="*/ 951 h 1232"/>
                <a:gd name="T80" fmla="*/ 486 w 1264"/>
                <a:gd name="T81" fmla="*/ 1005 h 1232"/>
                <a:gd name="T82" fmla="*/ 422 w 1264"/>
                <a:gd name="T83" fmla="*/ 1049 h 1232"/>
                <a:gd name="T84" fmla="*/ 378 w 1264"/>
                <a:gd name="T85" fmla="*/ 1069 h 1232"/>
                <a:gd name="T86" fmla="*/ 314 w 1264"/>
                <a:gd name="T87" fmla="*/ 1113 h 1232"/>
                <a:gd name="T88" fmla="*/ 259 w 1264"/>
                <a:gd name="T89" fmla="*/ 1145 h 1232"/>
                <a:gd name="T90" fmla="*/ 195 w 1264"/>
                <a:gd name="T91" fmla="*/ 1178 h 1232"/>
                <a:gd name="T92" fmla="*/ 129 w 1264"/>
                <a:gd name="T93" fmla="*/ 1211 h 1232"/>
                <a:gd name="T94" fmla="*/ 87 w 1264"/>
                <a:gd name="T95" fmla="*/ 1232 h 123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64"/>
                <a:gd name="T145" fmla="*/ 0 h 1232"/>
                <a:gd name="T146" fmla="*/ 1264 w 1264"/>
                <a:gd name="T147" fmla="*/ 1232 h 123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64" h="1232">
                  <a:moveTo>
                    <a:pt x="43" y="1157"/>
                  </a:moveTo>
                  <a:lnTo>
                    <a:pt x="0" y="1081"/>
                  </a:lnTo>
                  <a:lnTo>
                    <a:pt x="22" y="1069"/>
                  </a:lnTo>
                  <a:lnTo>
                    <a:pt x="33" y="1059"/>
                  </a:lnTo>
                  <a:lnTo>
                    <a:pt x="55" y="1049"/>
                  </a:lnTo>
                  <a:lnTo>
                    <a:pt x="76" y="1027"/>
                  </a:lnTo>
                  <a:lnTo>
                    <a:pt x="87" y="1015"/>
                  </a:lnTo>
                  <a:lnTo>
                    <a:pt x="109" y="1005"/>
                  </a:lnTo>
                  <a:lnTo>
                    <a:pt x="129" y="995"/>
                  </a:lnTo>
                  <a:lnTo>
                    <a:pt x="141" y="973"/>
                  </a:lnTo>
                  <a:lnTo>
                    <a:pt x="163" y="961"/>
                  </a:lnTo>
                  <a:lnTo>
                    <a:pt x="184" y="951"/>
                  </a:lnTo>
                  <a:lnTo>
                    <a:pt x="195" y="929"/>
                  </a:lnTo>
                  <a:lnTo>
                    <a:pt x="217" y="919"/>
                  </a:lnTo>
                  <a:lnTo>
                    <a:pt x="238" y="908"/>
                  </a:lnTo>
                  <a:lnTo>
                    <a:pt x="249" y="886"/>
                  </a:lnTo>
                  <a:lnTo>
                    <a:pt x="270" y="875"/>
                  </a:lnTo>
                  <a:lnTo>
                    <a:pt x="292" y="854"/>
                  </a:lnTo>
                  <a:lnTo>
                    <a:pt x="303" y="843"/>
                  </a:lnTo>
                  <a:lnTo>
                    <a:pt x="324" y="821"/>
                  </a:lnTo>
                  <a:lnTo>
                    <a:pt x="335" y="810"/>
                  </a:lnTo>
                  <a:lnTo>
                    <a:pt x="357" y="789"/>
                  </a:lnTo>
                  <a:lnTo>
                    <a:pt x="378" y="778"/>
                  </a:lnTo>
                  <a:lnTo>
                    <a:pt x="389" y="756"/>
                  </a:lnTo>
                  <a:lnTo>
                    <a:pt x="410" y="746"/>
                  </a:lnTo>
                  <a:lnTo>
                    <a:pt x="422" y="724"/>
                  </a:lnTo>
                  <a:lnTo>
                    <a:pt x="444" y="713"/>
                  </a:lnTo>
                  <a:lnTo>
                    <a:pt x="454" y="692"/>
                  </a:lnTo>
                  <a:lnTo>
                    <a:pt x="476" y="670"/>
                  </a:lnTo>
                  <a:lnTo>
                    <a:pt x="498" y="660"/>
                  </a:lnTo>
                  <a:lnTo>
                    <a:pt x="508" y="638"/>
                  </a:lnTo>
                  <a:lnTo>
                    <a:pt x="530" y="616"/>
                  </a:lnTo>
                  <a:lnTo>
                    <a:pt x="540" y="606"/>
                  </a:lnTo>
                  <a:lnTo>
                    <a:pt x="551" y="584"/>
                  </a:lnTo>
                  <a:lnTo>
                    <a:pt x="573" y="562"/>
                  </a:lnTo>
                  <a:lnTo>
                    <a:pt x="584" y="551"/>
                  </a:lnTo>
                  <a:lnTo>
                    <a:pt x="605" y="530"/>
                  </a:lnTo>
                  <a:lnTo>
                    <a:pt x="616" y="508"/>
                  </a:lnTo>
                  <a:lnTo>
                    <a:pt x="627" y="486"/>
                  </a:lnTo>
                  <a:lnTo>
                    <a:pt x="648" y="476"/>
                  </a:lnTo>
                  <a:lnTo>
                    <a:pt x="659" y="454"/>
                  </a:lnTo>
                  <a:lnTo>
                    <a:pt x="670" y="432"/>
                  </a:lnTo>
                  <a:lnTo>
                    <a:pt x="681" y="410"/>
                  </a:lnTo>
                  <a:lnTo>
                    <a:pt x="691" y="400"/>
                  </a:lnTo>
                  <a:lnTo>
                    <a:pt x="703" y="378"/>
                  </a:lnTo>
                  <a:lnTo>
                    <a:pt x="724" y="356"/>
                  </a:lnTo>
                  <a:lnTo>
                    <a:pt x="735" y="335"/>
                  </a:lnTo>
                  <a:lnTo>
                    <a:pt x="745" y="324"/>
                  </a:lnTo>
                  <a:lnTo>
                    <a:pt x="757" y="303"/>
                  </a:lnTo>
                  <a:lnTo>
                    <a:pt x="767" y="281"/>
                  </a:lnTo>
                  <a:lnTo>
                    <a:pt x="777" y="259"/>
                  </a:lnTo>
                  <a:lnTo>
                    <a:pt x="777" y="249"/>
                  </a:lnTo>
                  <a:lnTo>
                    <a:pt x="789" y="227"/>
                  </a:lnTo>
                  <a:lnTo>
                    <a:pt x="799" y="205"/>
                  </a:lnTo>
                  <a:lnTo>
                    <a:pt x="811" y="195"/>
                  </a:lnTo>
                  <a:lnTo>
                    <a:pt x="821" y="173"/>
                  </a:lnTo>
                  <a:lnTo>
                    <a:pt x="821" y="151"/>
                  </a:lnTo>
                  <a:lnTo>
                    <a:pt x="832" y="129"/>
                  </a:lnTo>
                  <a:lnTo>
                    <a:pt x="843" y="119"/>
                  </a:lnTo>
                  <a:lnTo>
                    <a:pt x="843" y="107"/>
                  </a:lnTo>
                  <a:lnTo>
                    <a:pt x="843" y="97"/>
                  </a:lnTo>
                  <a:lnTo>
                    <a:pt x="853" y="75"/>
                  </a:lnTo>
                  <a:lnTo>
                    <a:pt x="853" y="65"/>
                  </a:lnTo>
                  <a:lnTo>
                    <a:pt x="865" y="43"/>
                  </a:lnTo>
                  <a:lnTo>
                    <a:pt x="865" y="32"/>
                  </a:lnTo>
                  <a:lnTo>
                    <a:pt x="865" y="11"/>
                  </a:lnTo>
                  <a:lnTo>
                    <a:pt x="875" y="0"/>
                  </a:lnTo>
                  <a:lnTo>
                    <a:pt x="1070" y="53"/>
                  </a:lnTo>
                  <a:lnTo>
                    <a:pt x="1264" y="97"/>
                  </a:lnTo>
                  <a:lnTo>
                    <a:pt x="1264" y="107"/>
                  </a:lnTo>
                  <a:lnTo>
                    <a:pt x="1264" y="129"/>
                  </a:lnTo>
                  <a:lnTo>
                    <a:pt x="1253" y="151"/>
                  </a:lnTo>
                  <a:lnTo>
                    <a:pt x="1242" y="183"/>
                  </a:lnTo>
                  <a:lnTo>
                    <a:pt x="1232" y="205"/>
                  </a:lnTo>
                  <a:lnTo>
                    <a:pt x="1221" y="227"/>
                  </a:lnTo>
                  <a:lnTo>
                    <a:pt x="1210" y="249"/>
                  </a:lnTo>
                  <a:lnTo>
                    <a:pt x="1199" y="259"/>
                  </a:lnTo>
                  <a:lnTo>
                    <a:pt x="1199" y="281"/>
                  </a:lnTo>
                  <a:lnTo>
                    <a:pt x="1178" y="303"/>
                  </a:lnTo>
                  <a:lnTo>
                    <a:pt x="1166" y="324"/>
                  </a:lnTo>
                  <a:lnTo>
                    <a:pt x="1156" y="346"/>
                  </a:lnTo>
                  <a:lnTo>
                    <a:pt x="1134" y="367"/>
                  </a:lnTo>
                  <a:lnTo>
                    <a:pt x="1124" y="389"/>
                  </a:lnTo>
                  <a:lnTo>
                    <a:pt x="1112" y="410"/>
                  </a:lnTo>
                  <a:lnTo>
                    <a:pt x="1092" y="432"/>
                  </a:lnTo>
                  <a:lnTo>
                    <a:pt x="1080" y="454"/>
                  </a:lnTo>
                  <a:lnTo>
                    <a:pt x="1058" y="476"/>
                  </a:lnTo>
                  <a:lnTo>
                    <a:pt x="1048" y="497"/>
                  </a:lnTo>
                  <a:lnTo>
                    <a:pt x="1026" y="518"/>
                  </a:lnTo>
                  <a:lnTo>
                    <a:pt x="1016" y="540"/>
                  </a:lnTo>
                  <a:lnTo>
                    <a:pt x="994" y="562"/>
                  </a:lnTo>
                  <a:lnTo>
                    <a:pt x="972" y="584"/>
                  </a:lnTo>
                  <a:lnTo>
                    <a:pt x="962" y="606"/>
                  </a:lnTo>
                  <a:lnTo>
                    <a:pt x="940" y="626"/>
                  </a:lnTo>
                  <a:lnTo>
                    <a:pt x="918" y="648"/>
                  </a:lnTo>
                  <a:lnTo>
                    <a:pt x="907" y="660"/>
                  </a:lnTo>
                  <a:lnTo>
                    <a:pt x="886" y="680"/>
                  </a:lnTo>
                  <a:lnTo>
                    <a:pt x="865" y="702"/>
                  </a:lnTo>
                  <a:lnTo>
                    <a:pt x="843" y="724"/>
                  </a:lnTo>
                  <a:lnTo>
                    <a:pt x="821" y="735"/>
                  </a:lnTo>
                  <a:lnTo>
                    <a:pt x="811" y="756"/>
                  </a:lnTo>
                  <a:lnTo>
                    <a:pt x="789" y="778"/>
                  </a:lnTo>
                  <a:lnTo>
                    <a:pt x="767" y="789"/>
                  </a:lnTo>
                  <a:lnTo>
                    <a:pt x="745" y="810"/>
                  </a:lnTo>
                  <a:lnTo>
                    <a:pt x="724" y="821"/>
                  </a:lnTo>
                  <a:lnTo>
                    <a:pt x="703" y="843"/>
                  </a:lnTo>
                  <a:lnTo>
                    <a:pt x="681" y="865"/>
                  </a:lnTo>
                  <a:lnTo>
                    <a:pt x="659" y="875"/>
                  </a:lnTo>
                  <a:lnTo>
                    <a:pt x="637" y="897"/>
                  </a:lnTo>
                  <a:lnTo>
                    <a:pt x="616" y="908"/>
                  </a:lnTo>
                  <a:lnTo>
                    <a:pt x="594" y="929"/>
                  </a:lnTo>
                  <a:lnTo>
                    <a:pt x="573" y="940"/>
                  </a:lnTo>
                  <a:lnTo>
                    <a:pt x="551" y="951"/>
                  </a:lnTo>
                  <a:lnTo>
                    <a:pt x="530" y="973"/>
                  </a:lnTo>
                  <a:lnTo>
                    <a:pt x="508" y="983"/>
                  </a:lnTo>
                  <a:lnTo>
                    <a:pt x="486" y="1005"/>
                  </a:lnTo>
                  <a:lnTo>
                    <a:pt x="464" y="1015"/>
                  </a:lnTo>
                  <a:lnTo>
                    <a:pt x="444" y="1027"/>
                  </a:lnTo>
                  <a:lnTo>
                    <a:pt x="422" y="1049"/>
                  </a:lnTo>
                  <a:lnTo>
                    <a:pt x="410" y="1059"/>
                  </a:lnTo>
                  <a:lnTo>
                    <a:pt x="400" y="1059"/>
                  </a:lnTo>
                  <a:lnTo>
                    <a:pt x="378" y="1069"/>
                  </a:lnTo>
                  <a:lnTo>
                    <a:pt x="357" y="1081"/>
                  </a:lnTo>
                  <a:lnTo>
                    <a:pt x="335" y="1103"/>
                  </a:lnTo>
                  <a:lnTo>
                    <a:pt x="314" y="1113"/>
                  </a:lnTo>
                  <a:lnTo>
                    <a:pt x="303" y="1124"/>
                  </a:lnTo>
                  <a:lnTo>
                    <a:pt x="281" y="1135"/>
                  </a:lnTo>
                  <a:lnTo>
                    <a:pt x="259" y="1145"/>
                  </a:lnTo>
                  <a:lnTo>
                    <a:pt x="238" y="1157"/>
                  </a:lnTo>
                  <a:lnTo>
                    <a:pt x="217" y="1167"/>
                  </a:lnTo>
                  <a:lnTo>
                    <a:pt x="195" y="1178"/>
                  </a:lnTo>
                  <a:lnTo>
                    <a:pt x="173" y="1189"/>
                  </a:lnTo>
                  <a:lnTo>
                    <a:pt x="151" y="1199"/>
                  </a:lnTo>
                  <a:lnTo>
                    <a:pt x="129" y="1211"/>
                  </a:lnTo>
                  <a:lnTo>
                    <a:pt x="109" y="1221"/>
                  </a:lnTo>
                  <a:lnTo>
                    <a:pt x="87" y="1232"/>
                  </a:lnTo>
                  <a:lnTo>
                    <a:pt x="43" y="115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440" name="Freeform 144"/>
            <p:cNvSpPr>
              <a:spLocks/>
            </p:cNvSpPr>
            <p:nvPr/>
          </p:nvSpPr>
          <p:spPr bwMode="auto">
            <a:xfrm>
              <a:off x="2071" y="4010"/>
              <a:ext cx="48" cy="60"/>
            </a:xfrm>
            <a:custGeom>
              <a:avLst/>
              <a:gdLst>
                <a:gd name="T0" fmla="*/ 0 w 875"/>
                <a:gd name="T1" fmla="*/ 1081 h 1081"/>
                <a:gd name="T2" fmla="*/ 33 w 875"/>
                <a:gd name="T3" fmla="*/ 1059 h 1081"/>
                <a:gd name="T4" fmla="*/ 76 w 875"/>
                <a:gd name="T5" fmla="*/ 1027 h 1081"/>
                <a:gd name="T6" fmla="*/ 109 w 875"/>
                <a:gd name="T7" fmla="*/ 1005 h 1081"/>
                <a:gd name="T8" fmla="*/ 141 w 875"/>
                <a:gd name="T9" fmla="*/ 973 h 1081"/>
                <a:gd name="T10" fmla="*/ 184 w 875"/>
                <a:gd name="T11" fmla="*/ 951 h 1081"/>
                <a:gd name="T12" fmla="*/ 217 w 875"/>
                <a:gd name="T13" fmla="*/ 919 h 1081"/>
                <a:gd name="T14" fmla="*/ 249 w 875"/>
                <a:gd name="T15" fmla="*/ 886 h 1081"/>
                <a:gd name="T16" fmla="*/ 270 w 875"/>
                <a:gd name="T17" fmla="*/ 875 h 1081"/>
                <a:gd name="T18" fmla="*/ 303 w 875"/>
                <a:gd name="T19" fmla="*/ 843 h 1081"/>
                <a:gd name="T20" fmla="*/ 335 w 875"/>
                <a:gd name="T21" fmla="*/ 810 h 1081"/>
                <a:gd name="T22" fmla="*/ 378 w 875"/>
                <a:gd name="T23" fmla="*/ 778 h 1081"/>
                <a:gd name="T24" fmla="*/ 410 w 875"/>
                <a:gd name="T25" fmla="*/ 746 h 1081"/>
                <a:gd name="T26" fmla="*/ 444 w 875"/>
                <a:gd name="T27" fmla="*/ 713 h 1081"/>
                <a:gd name="T28" fmla="*/ 476 w 875"/>
                <a:gd name="T29" fmla="*/ 670 h 1081"/>
                <a:gd name="T30" fmla="*/ 508 w 875"/>
                <a:gd name="T31" fmla="*/ 638 h 1081"/>
                <a:gd name="T32" fmla="*/ 530 w 875"/>
                <a:gd name="T33" fmla="*/ 616 h 1081"/>
                <a:gd name="T34" fmla="*/ 551 w 875"/>
                <a:gd name="T35" fmla="*/ 584 h 1081"/>
                <a:gd name="T36" fmla="*/ 584 w 875"/>
                <a:gd name="T37" fmla="*/ 551 h 1081"/>
                <a:gd name="T38" fmla="*/ 616 w 875"/>
                <a:gd name="T39" fmla="*/ 508 h 1081"/>
                <a:gd name="T40" fmla="*/ 648 w 875"/>
                <a:gd name="T41" fmla="*/ 476 h 1081"/>
                <a:gd name="T42" fmla="*/ 670 w 875"/>
                <a:gd name="T43" fmla="*/ 432 h 1081"/>
                <a:gd name="T44" fmla="*/ 691 w 875"/>
                <a:gd name="T45" fmla="*/ 400 h 1081"/>
                <a:gd name="T46" fmla="*/ 703 w 875"/>
                <a:gd name="T47" fmla="*/ 378 h 1081"/>
                <a:gd name="T48" fmla="*/ 735 w 875"/>
                <a:gd name="T49" fmla="*/ 335 h 1081"/>
                <a:gd name="T50" fmla="*/ 757 w 875"/>
                <a:gd name="T51" fmla="*/ 303 h 1081"/>
                <a:gd name="T52" fmla="*/ 777 w 875"/>
                <a:gd name="T53" fmla="*/ 259 h 1081"/>
                <a:gd name="T54" fmla="*/ 789 w 875"/>
                <a:gd name="T55" fmla="*/ 227 h 1081"/>
                <a:gd name="T56" fmla="*/ 811 w 875"/>
                <a:gd name="T57" fmla="*/ 195 h 1081"/>
                <a:gd name="T58" fmla="*/ 821 w 875"/>
                <a:gd name="T59" fmla="*/ 151 h 1081"/>
                <a:gd name="T60" fmla="*/ 843 w 875"/>
                <a:gd name="T61" fmla="*/ 119 h 1081"/>
                <a:gd name="T62" fmla="*/ 843 w 875"/>
                <a:gd name="T63" fmla="*/ 97 h 1081"/>
                <a:gd name="T64" fmla="*/ 853 w 875"/>
                <a:gd name="T65" fmla="*/ 65 h 1081"/>
                <a:gd name="T66" fmla="*/ 865 w 875"/>
                <a:gd name="T67" fmla="*/ 32 h 1081"/>
                <a:gd name="T68" fmla="*/ 875 w 875"/>
                <a:gd name="T69" fmla="*/ 0 h 108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75"/>
                <a:gd name="T106" fmla="*/ 0 h 1081"/>
                <a:gd name="T107" fmla="*/ 875 w 875"/>
                <a:gd name="T108" fmla="*/ 1081 h 108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75" h="1081">
                  <a:moveTo>
                    <a:pt x="0" y="1081"/>
                  </a:moveTo>
                  <a:lnTo>
                    <a:pt x="0" y="1081"/>
                  </a:lnTo>
                  <a:lnTo>
                    <a:pt x="22" y="1069"/>
                  </a:lnTo>
                  <a:lnTo>
                    <a:pt x="33" y="1059"/>
                  </a:lnTo>
                  <a:lnTo>
                    <a:pt x="55" y="1049"/>
                  </a:lnTo>
                  <a:lnTo>
                    <a:pt x="76" y="1027"/>
                  </a:lnTo>
                  <a:lnTo>
                    <a:pt x="87" y="1015"/>
                  </a:lnTo>
                  <a:lnTo>
                    <a:pt x="109" y="1005"/>
                  </a:lnTo>
                  <a:lnTo>
                    <a:pt x="129" y="995"/>
                  </a:lnTo>
                  <a:lnTo>
                    <a:pt x="141" y="973"/>
                  </a:lnTo>
                  <a:lnTo>
                    <a:pt x="163" y="961"/>
                  </a:lnTo>
                  <a:lnTo>
                    <a:pt x="184" y="951"/>
                  </a:lnTo>
                  <a:lnTo>
                    <a:pt x="195" y="929"/>
                  </a:lnTo>
                  <a:lnTo>
                    <a:pt x="217" y="919"/>
                  </a:lnTo>
                  <a:lnTo>
                    <a:pt x="238" y="908"/>
                  </a:lnTo>
                  <a:lnTo>
                    <a:pt x="249" y="886"/>
                  </a:lnTo>
                  <a:lnTo>
                    <a:pt x="270" y="875"/>
                  </a:lnTo>
                  <a:lnTo>
                    <a:pt x="292" y="854"/>
                  </a:lnTo>
                  <a:lnTo>
                    <a:pt x="303" y="843"/>
                  </a:lnTo>
                  <a:lnTo>
                    <a:pt x="324" y="821"/>
                  </a:lnTo>
                  <a:lnTo>
                    <a:pt x="335" y="810"/>
                  </a:lnTo>
                  <a:lnTo>
                    <a:pt x="357" y="789"/>
                  </a:lnTo>
                  <a:lnTo>
                    <a:pt x="378" y="778"/>
                  </a:lnTo>
                  <a:lnTo>
                    <a:pt x="389" y="756"/>
                  </a:lnTo>
                  <a:lnTo>
                    <a:pt x="410" y="746"/>
                  </a:lnTo>
                  <a:lnTo>
                    <a:pt x="422" y="724"/>
                  </a:lnTo>
                  <a:lnTo>
                    <a:pt x="444" y="713"/>
                  </a:lnTo>
                  <a:lnTo>
                    <a:pt x="454" y="692"/>
                  </a:lnTo>
                  <a:lnTo>
                    <a:pt x="476" y="670"/>
                  </a:lnTo>
                  <a:lnTo>
                    <a:pt x="498" y="660"/>
                  </a:lnTo>
                  <a:lnTo>
                    <a:pt x="508" y="638"/>
                  </a:lnTo>
                  <a:lnTo>
                    <a:pt x="530" y="616"/>
                  </a:lnTo>
                  <a:lnTo>
                    <a:pt x="540" y="606"/>
                  </a:lnTo>
                  <a:lnTo>
                    <a:pt x="551" y="584"/>
                  </a:lnTo>
                  <a:lnTo>
                    <a:pt x="573" y="562"/>
                  </a:lnTo>
                  <a:lnTo>
                    <a:pt x="584" y="551"/>
                  </a:lnTo>
                  <a:lnTo>
                    <a:pt x="605" y="530"/>
                  </a:lnTo>
                  <a:lnTo>
                    <a:pt x="616" y="508"/>
                  </a:lnTo>
                  <a:lnTo>
                    <a:pt x="627" y="486"/>
                  </a:lnTo>
                  <a:lnTo>
                    <a:pt x="648" y="476"/>
                  </a:lnTo>
                  <a:lnTo>
                    <a:pt x="659" y="454"/>
                  </a:lnTo>
                  <a:lnTo>
                    <a:pt x="670" y="432"/>
                  </a:lnTo>
                  <a:lnTo>
                    <a:pt x="681" y="410"/>
                  </a:lnTo>
                  <a:lnTo>
                    <a:pt x="691" y="400"/>
                  </a:lnTo>
                  <a:lnTo>
                    <a:pt x="703" y="378"/>
                  </a:lnTo>
                  <a:lnTo>
                    <a:pt x="724" y="356"/>
                  </a:lnTo>
                  <a:lnTo>
                    <a:pt x="735" y="335"/>
                  </a:lnTo>
                  <a:lnTo>
                    <a:pt x="745" y="324"/>
                  </a:lnTo>
                  <a:lnTo>
                    <a:pt x="757" y="303"/>
                  </a:lnTo>
                  <a:lnTo>
                    <a:pt x="767" y="281"/>
                  </a:lnTo>
                  <a:lnTo>
                    <a:pt x="777" y="259"/>
                  </a:lnTo>
                  <a:lnTo>
                    <a:pt x="777" y="249"/>
                  </a:lnTo>
                  <a:lnTo>
                    <a:pt x="789" y="227"/>
                  </a:lnTo>
                  <a:lnTo>
                    <a:pt x="799" y="205"/>
                  </a:lnTo>
                  <a:lnTo>
                    <a:pt x="811" y="195"/>
                  </a:lnTo>
                  <a:lnTo>
                    <a:pt x="821" y="173"/>
                  </a:lnTo>
                  <a:lnTo>
                    <a:pt x="821" y="151"/>
                  </a:lnTo>
                  <a:lnTo>
                    <a:pt x="832" y="129"/>
                  </a:lnTo>
                  <a:lnTo>
                    <a:pt x="843" y="119"/>
                  </a:lnTo>
                  <a:lnTo>
                    <a:pt x="843" y="107"/>
                  </a:lnTo>
                  <a:lnTo>
                    <a:pt x="843" y="97"/>
                  </a:lnTo>
                  <a:lnTo>
                    <a:pt x="853" y="75"/>
                  </a:lnTo>
                  <a:lnTo>
                    <a:pt x="853" y="65"/>
                  </a:lnTo>
                  <a:lnTo>
                    <a:pt x="865" y="43"/>
                  </a:lnTo>
                  <a:lnTo>
                    <a:pt x="865" y="32"/>
                  </a:lnTo>
                  <a:lnTo>
                    <a:pt x="865" y="11"/>
                  </a:lnTo>
                  <a:lnTo>
                    <a:pt x="875" y="0"/>
                  </a:lnTo>
                </a:path>
              </a:pathLst>
            </a:custGeom>
            <a:solidFill>
              <a:schemeClr val="bg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441" name="Freeform 145"/>
            <p:cNvSpPr>
              <a:spLocks/>
            </p:cNvSpPr>
            <p:nvPr/>
          </p:nvSpPr>
          <p:spPr bwMode="auto">
            <a:xfrm>
              <a:off x="2075" y="4016"/>
              <a:ext cx="66" cy="63"/>
            </a:xfrm>
            <a:custGeom>
              <a:avLst/>
              <a:gdLst>
                <a:gd name="T0" fmla="*/ 1177 w 1177"/>
                <a:gd name="T1" fmla="*/ 10 h 1135"/>
                <a:gd name="T2" fmla="*/ 1177 w 1177"/>
                <a:gd name="T3" fmla="*/ 32 h 1135"/>
                <a:gd name="T4" fmla="*/ 1155 w 1177"/>
                <a:gd name="T5" fmla="*/ 86 h 1135"/>
                <a:gd name="T6" fmla="*/ 1134 w 1177"/>
                <a:gd name="T7" fmla="*/ 130 h 1135"/>
                <a:gd name="T8" fmla="*/ 1112 w 1177"/>
                <a:gd name="T9" fmla="*/ 162 h 1135"/>
                <a:gd name="T10" fmla="*/ 1091 w 1177"/>
                <a:gd name="T11" fmla="*/ 206 h 1135"/>
                <a:gd name="T12" fmla="*/ 1069 w 1177"/>
                <a:gd name="T13" fmla="*/ 249 h 1135"/>
                <a:gd name="T14" fmla="*/ 1037 w 1177"/>
                <a:gd name="T15" fmla="*/ 292 h 1135"/>
                <a:gd name="T16" fmla="*/ 1005 w 1177"/>
                <a:gd name="T17" fmla="*/ 335 h 1135"/>
                <a:gd name="T18" fmla="*/ 971 w 1177"/>
                <a:gd name="T19" fmla="*/ 379 h 1135"/>
                <a:gd name="T20" fmla="*/ 939 w 1177"/>
                <a:gd name="T21" fmla="*/ 421 h 1135"/>
                <a:gd name="T22" fmla="*/ 907 w 1177"/>
                <a:gd name="T23" fmla="*/ 465 h 1135"/>
                <a:gd name="T24" fmla="*/ 885 w 1177"/>
                <a:gd name="T25" fmla="*/ 487 h 1135"/>
                <a:gd name="T26" fmla="*/ 853 w 1177"/>
                <a:gd name="T27" fmla="*/ 529 h 1135"/>
                <a:gd name="T28" fmla="*/ 820 w 1177"/>
                <a:gd name="T29" fmla="*/ 563 h 1135"/>
                <a:gd name="T30" fmla="*/ 778 w 1177"/>
                <a:gd name="T31" fmla="*/ 605 h 1135"/>
                <a:gd name="T32" fmla="*/ 734 w 1177"/>
                <a:gd name="T33" fmla="*/ 638 h 1135"/>
                <a:gd name="T34" fmla="*/ 702 w 1177"/>
                <a:gd name="T35" fmla="*/ 681 h 1135"/>
                <a:gd name="T36" fmla="*/ 658 w 1177"/>
                <a:gd name="T37" fmla="*/ 713 h 1135"/>
                <a:gd name="T38" fmla="*/ 616 w 1177"/>
                <a:gd name="T39" fmla="*/ 746 h 1135"/>
                <a:gd name="T40" fmla="*/ 594 w 1177"/>
                <a:gd name="T41" fmla="*/ 768 h 1135"/>
                <a:gd name="T42" fmla="*/ 550 w 1177"/>
                <a:gd name="T43" fmla="*/ 800 h 1135"/>
                <a:gd name="T44" fmla="*/ 507 w 1177"/>
                <a:gd name="T45" fmla="*/ 832 h 1135"/>
                <a:gd name="T46" fmla="*/ 464 w 1177"/>
                <a:gd name="T47" fmla="*/ 854 h 1135"/>
                <a:gd name="T48" fmla="*/ 421 w 1177"/>
                <a:gd name="T49" fmla="*/ 886 h 1135"/>
                <a:gd name="T50" fmla="*/ 377 w 1177"/>
                <a:gd name="T51" fmla="*/ 918 h 1135"/>
                <a:gd name="T52" fmla="*/ 335 w 1177"/>
                <a:gd name="T53" fmla="*/ 952 h 1135"/>
                <a:gd name="T54" fmla="*/ 313 w 1177"/>
                <a:gd name="T55" fmla="*/ 962 h 1135"/>
                <a:gd name="T56" fmla="*/ 270 w 1177"/>
                <a:gd name="T57" fmla="*/ 984 h 1135"/>
                <a:gd name="T58" fmla="*/ 227 w 1177"/>
                <a:gd name="T59" fmla="*/ 1016 h 1135"/>
                <a:gd name="T60" fmla="*/ 194 w 1177"/>
                <a:gd name="T61" fmla="*/ 1038 h 1135"/>
                <a:gd name="T62" fmla="*/ 151 w 1177"/>
                <a:gd name="T63" fmla="*/ 1060 h 1135"/>
                <a:gd name="T64" fmla="*/ 108 w 1177"/>
                <a:gd name="T65" fmla="*/ 1081 h 1135"/>
                <a:gd name="T66" fmla="*/ 64 w 1177"/>
                <a:gd name="T67" fmla="*/ 1102 h 1135"/>
                <a:gd name="T68" fmla="*/ 22 w 1177"/>
                <a:gd name="T69" fmla="*/ 1124 h 1135"/>
                <a:gd name="T70" fmla="*/ 0 w 1177"/>
                <a:gd name="T71" fmla="*/ 1135 h 11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77"/>
                <a:gd name="T109" fmla="*/ 0 h 1135"/>
                <a:gd name="T110" fmla="*/ 1177 w 1177"/>
                <a:gd name="T111" fmla="*/ 1135 h 11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77" h="1135">
                  <a:moveTo>
                    <a:pt x="1177" y="0"/>
                  </a:moveTo>
                  <a:lnTo>
                    <a:pt x="1177" y="10"/>
                  </a:lnTo>
                  <a:lnTo>
                    <a:pt x="1177" y="32"/>
                  </a:lnTo>
                  <a:lnTo>
                    <a:pt x="1166" y="54"/>
                  </a:lnTo>
                  <a:lnTo>
                    <a:pt x="1155" y="86"/>
                  </a:lnTo>
                  <a:lnTo>
                    <a:pt x="1145" y="108"/>
                  </a:lnTo>
                  <a:lnTo>
                    <a:pt x="1134" y="130"/>
                  </a:lnTo>
                  <a:lnTo>
                    <a:pt x="1123" y="152"/>
                  </a:lnTo>
                  <a:lnTo>
                    <a:pt x="1112" y="162"/>
                  </a:lnTo>
                  <a:lnTo>
                    <a:pt x="1112" y="184"/>
                  </a:lnTo>
                  <a:lnTo>
                    <a:pt x="1091" y="206"/>
                  </a:lnTo>
                  <a:lnTo>
                    <a:pt x="1079" y="227"/>
                  </a:lnTo>
                  <a:lnTo>
                    <a:pt x="1069" y="249"/>
                  </a:lnTo>
                  <a:lnTo>
                    <a:pt x="1047" y="270"/>
                  </a:lnTo>
                  <a:lnTo>
                    <a:pt x="1037" y="292"/>
                  </a:lnTo>
                  <a:lnTo>
                    <a:pt x="1025" y="313"/>
                  </a:lnTo>
                  <a:lnTo>
                    <a:pt x="1005" y="335"/>
                  </a:lnTo>
                  <a:lnTo>
                    <a:pt x="993" y="357"/>
                  </a:lnTo>
                  <a:lnTo>
                    <a:pt x="971" y="379"/>
                  </a:lnTo>
                  <a:lnTo>
                    <a:pt x="961" y="400"/>
                  </a:lnTo>
                  <a:lnTo>
                    <a:pt x="939" y="421"/>
                  </a:lnTo>
                  <a:lnTo>
                    <a:pt x="929" y="443"/>
                  </a:lnTo>
                  <a:lnTo>
                    <a:pt x="907" y="465"/>
                  </a:lnTo>
                  <a:lnTo>
                    <a:pt x="885" y="487"/>
                  </a:lnTo>
                  <a:lnTo>
                    <a:pt x="875" y="509"/>
                  </a:lnTo>
                  <a:lnTo>
                    <a:pt x="853" y="529"/>
                  </a:lnTo>
                  <a:lnTo>
                    <a:pt x="831" y="551"/>
                  </a:lnTo>
                  <a:lnTo>
                    <a:pt x="820" y="563"/>
                  </a:lnTo>
                  <a:lnTo>
                    <a:pt x="799" y="583"/>
                  </a:lnTo>
                  <a:lnTo>
                    <a:pt x="778" y="605"/>
                  </a:lnTo>
                  <a:lnTo>
                    <a:pt x="756" y="627"/>
                  </a:lnTo>
                  <a:lnTo>
                    <a:pt x="734" y="638"/>
                  </a:lnTo>
                  <a:lnTo>
                    <a:pt x="724" y="659"/>
                  </a:lnTo>
                  <a:lnTo>
                    <a:pt x="702" y="681"/>
                  </a:lnTo>
                  <a:lnTo>
                    <a:pt x="680" y="692"/>
                  </a:lnTo>
                  <a:lnTo>
                    <a:pt x="658" y="713"/>
                  </a:lnTo>
                  <a:lnTo>
                    <a:pt x="637" y="724"/>
                  </a:lnTo>
                  <a:lnTo>
                    <a:pt x="616" y="746"/>
                  </a:lnTo>
                  <a:lnTo>
                    <a:pt x="594" y="768"/>
                  </a:lnTo>
                  <a:lnTo>
                    <a:pt x="572" y="778"/>
                  </a:lnTo>
                  <a:lnTo>
                    <a:pt x="550" y="800"/>
                  </a:lnTo>
                  <a:lnTo>
                    <a:pt x="529" y="811"/>
                  </a:lnTo>
                  <a:lnTo>
                    <a:pt x="507" y="832"/>
                  </a:lnTo>
                  <a:lnTo>
                    <a:pt x="486" y="843"/>
                  </a:lnTo>
                  <a:lnTo>
                    <a:pt x="464" y="854"/>
                  </a:lnTo>
                  <a:lnTo>
                    <a:pt x="443" y="876"/>
                  </a:lnTo>
                  <a:lnTo>
                    <a:pt x="421" y="886"/>
                  </a:lnTo>
                  <a:lnTo>
                    <a:pt x="399" y="908"/>
                  </a:lnTo>
                  <a:lnTo>
                    <a:pt x="377" y="918"/>
                  </a:lnTo>
                  <a:lnTo>
                    <a:pt x="357" y="930"/>
                  </a:lnTo>
                  <a:lnTo>
                    <a:pt x="335" y="952"/>
                  </a:lnTo>
                  <a:lnTo>
                    <a:pt x="323" y="962"/>
                  </a:lnTo>
                  <a:lnTo>
                    <a:pt x="313" y="962"/>
                  </a:lnTo>
                  <a:lnTo>
                    <a:pt x="291" y="972"/>
                  </a:lnTo>
                  <a:lnTo>
                    <a:pt x="270" y="984"/>
                  </a:lnTo>
                  <a:lnTo>
                    <a:pt x="248" y="1006"/>
                  </a:lnTo>
                  <a:lnTo>
                    <a:pt x="227" y="1016"/>
                  </a:lnTo>
                  <a:lnTo>
                    <a:pt x="216" y="1027"/>
                  </a:lnTo>
                  <a:lnTo>
                    <a:pt x="194" y="1038"/>
                  </a:lnTo>
                  <a:lnTo>
                    <a:pt x="172" y="1048"/>
                  </a:lnTo>
                  <a:lnTo>
                    <a:pt x="151" y="1060"/>
                  </a:lnTo>
                  <a:lnTo>
                    <a:pt x="130" y="1070"/>
                  </a:lnTo>
                  <a:lnTo>
                    <a:pt x="108" y="1081"/>
                  </a:lnTo>
                  <a:lnTo>
                    <a:pt x="86" y="1092"/>
                  </a:lnTo>
                  <a:lnTo>
                    <a:pt x="64" y="1102"/>
                  </a:lnTo>
                  <a:lnTo>
                    <a:pt x="42" y="1114"/>
                  </a:lnTo>
                  <a:lnTo>
                    <a:pt x="22" y="1124"/>
                  </a:lnTo>
                  <a:lnTo>
                    <a:pt x="0" y="1135"/>
                  </a:lnTo>
                </a:path>
              </a:pathLst>
            </a:custGeom>
            <a:solidFill>
              <a:schemeClr val="bg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442" name="Freeform 146"/>
            <p:cNvSpPr>
              <a:spLocks/>
            </p:cNvSpPr>
            <p:nvPr/>
          </p:nvSpPr>
          <p:spPr bwMode="auto">
            <a:xfrm>
              <a:off x="2098" y="3952"/>
              <a:ext cx="45" cy="64"/>
            </a:xfrm>
            <a:custGeom>
              <a:avLst/>
              <a:gdLst>
                <a:gd name="T0" fmla="*/ 377 w 809"/>
                <a:gd name="T1" fmla="*/ 1038 h 1135"/>
                <a:gd name="T2" fmla="*/ 367 w 809"/>
                <a:gd name="T3" fmla="*/ 908 h 1135"/>
                <a:gd name="T4" fmla="*/ 367 w 809"/>
                <a:gd name="T5" fmla="*/ 908 h 1135"/>
                <a:gd name="T6" fmla="*/ 355 w 809"/>
                <a:gd name="T7" fmla="*/ 886 h 1135"/>
                <a:gd name="T8" fmla="*/ 355 w 809"/>
                <a:gd name="T9" fmla="*/ 865 h 1135"/>
                <a:gd name="T10" fmla="*/ 345 w 809"/>
                <a:gd name="T11" fmla="*/ 854 h 1135"/>
                <a:gd name="T12" fmla="*/ 334 w 809"/>
                <a:gd name="T13" fmla="*/ 832 h 1135"/>
                <a:gd name="T14" fmla="*/ 323 w 809"/>
                <a:gd name="T15" fmla="*/ 810 h 1135"/>
                <a:gd name="T16" fmla="*/ 313 w 809"/>
                <a:gd name="T17" fmla="*/ 800 h 1135"/>
                <a:gd name="T18" fmla="*/ 301 w 809"/>
                <a:gd name="T19" fmla="*/ 778 h 1135"/>
                <a:gd name="T20" fmla="*/ 291 w 809"/>
                <a:gd name="T21" fmla="*/ 756 h 1135"/>
                <a:gd name="T22" fmla="*/ 279 w 809"/>
                <a:gd name="T23" fmla="*/ 736 h 1135"/>
                <a:gd name="T24" fmla="*/ 259 w 809"/>
                <a:gd name="T25" fmla="*/ 724 h 1135"/>
                <a:gd name="T26" fmla="*/ 259 w 809"/>
                <a:gd name="T27" fmla="*/ 714 h 1135"/>
                <a:gd name="T28" fmla="*/ 237 w 809"/>
                <a:gd name="T29" fmla="*/ 692 h 1135"/>
                <a:gd name="T30" fmla="*/ 226 w 809"/>
                <a:gd name="T31" fmla="*/ 670 h 1135"/>
                <a:gd name="T32" fmla="*/ 205 w 809"/>
                <a:gd name="T33" fmla="*/ 648 h 1135"/>
                <a:gd name="T34" fmla="*/ 183 w 809"/>
                <a:gd name="T35" fmla="*/ 638 h 1135"/>
                <a:gd name="T36" fmla="*/ 172 w 809"/>
                <a:gd name="T37" fmla="*/ 616 h 1135"/>
                <a:gd name="T38" fmla="*/ 150 w 809"/>
                <a:gd name="T39" fmla="*/ 594 h 1135"/>
                <a:gd name="T40" fmla="*/ 129 w 809"/>
                <a:gd name="T41" fmla="*/ 573 h 1135"/>
                <a:gd name="T42" fmla="*/ 107 w 809"/>
                <a:gd name="T43" fmla="*/ 562 h 1135"/>
                <a:gd name="T44" fmla="*/ 86 w 809"/>
                <a:gd name="T45" fmla="*/ 540 h 1135"/>
                <a:gd name="T46" fmla="*/ 64 w 809"/>
                <a:gd name="T47" fmla="*/ 519 h 1135"/>
                <a:gd name="T48" fmla="*/ 42 w 809"/>
                <a:gd name="T49" fmla="*/ 497 h 1135"/>
                <a:gd name="T50" fmla="*/ 32 w 809"/>
                <a:gd name="T51" fmla="*/ 497 h 1135"/>
                <a:gd name="T52" fmla="*/ 0 w 809"/>
                <a:gd name="T53" fmla="*/ 465 h 1135"/>
                <a:gd name="T54" fmla="*/ 269 w 809"/>
                <a:gd name="T55" fmla="*/ 0 h 1135"/>
                <a:gd name="T56" fmla="*/ 334 w 809"/>
                <a:gd name="T57" fmla="*/ 54 h 1135"/>
                <a:gd name="T58" fmla="*/ 355 w 809"/>
                <a:gd name="T59" fmla="*/ 76 h 1135"/>
                <a:gd name="T60" fmla="*/ 367 w 809"/>
                <a:gd name="T61" fmla="*/ 87 h 1135"/>
                <a:gd name="T62" fmla="*/ 388 w 809"/>
                <a:gd name="T63" fmla="*/ 108 h 1135"/>
                <a:gd name="T64" fmla="*/ 399 w 809"/>
                <a:gd name="T65" fmla="*/ 130 h 1135"/>
                <a:gd name="T66" fmla="*/ 420 w 809"/>
                <a:gd name="T67" fmla="*/ 141 h 1135"/>
                <a:gd name="T68" fmla="*/ 442 w 809"/>
                <a:gd name="T69" fmla="*/ 162 h 1135"/>
                <a:gd name="T70" fmla="*/ 464 w 809"/>
                <a:gd name="T71" fmla="*/ 195 h 1135"/>
                <a:gd name="T72" fmla="*/ 485 w 809"/>
                <a:gd name="T73" fmla="*/ 217 h 1135"/>
                <a:gd name="T74" fmla="*/ 507 w 809"/>
                <a:gd name="T75" fmla="*/ 237 h 1135"/>
                <a:gd name="T76" fmla="*/ 528 w 809"/>
                <a:gd name="T77" fmla="*/ 271 h 1135"/>
                <a:gd name="T78" fmla="*/ 550 w 809"/>
                <a:gd name="T79" fmla="*/ 291 h 1135"/>
                <a:gd name="T80" fmla="*/ 572 w 809"/>
                <a:gd name="T81" fmla="*/ 325 h 1135"/>
                <a:gd name="T82" fmla="*/ 594 w 809"/>
                <a:gd name="T83" fmla="*/ 357 h 1135"/>
                <a:gd name="T84" fmla="*/ 614 w 809"/>
                <a:gd name="T85" fmla="*/ 379 h 1135"/>
                <a:gd name="T86" fmla="*/ 636 w 809"/>
                <a:gd name="T87" fmla="*/ 411 h 1135"/>
                <a:gd name="T88" fmla="*/ 648 w 809"/>
                <a:gd name="T89" fmla="*/ 433 h 1135"/>
                <a:gd name="T90" fmla="*/ 668 w 809"/>
                <a:gd name="T91" fmla="*/ 465 h 1135"/>
                <a:gd name="T92" fmla="*/ 690 w 809"/>
                <a:gd name="T93" fmla="*/ 497 h 1135"/>
                <a:gd name="T94" fmla="*/ 712 w 809"/>
                <a:gd name="T95" fmla="*/ 530 h 1135"/>
                <a:gd name="T96" fmla="*/ 723 w 809"/>
                <a:gd name="T97" fmla="*/ 573 h 1135"/>
                <a:gd name="T98" fmla="*/ 744 w 809"/>
                <a:gd name="T99" fmla="*/ 606 h 1135"/>
                <a:gd name="T100" fmla="*/ 755 w 809"/>
                <a:gd name="T101" fmla="*/ 648 h 1135"/>
                <a:gd name="T102" fmla="*/ 766 w 809"/>
                <a:gd name="T103" fmla="*/ 692 h 1135"/>
                <a:gd name="T104" fmla="*/ 787 w 809"/>
                <a:gd name="T105" fmla="*/ 736 h 1135"/>
                <a:gd name="T106" fmla="*/ 798 w 809"/>
                <a:gd name="T107" fmla="*/ 768 h 1135"/>
                <a:gd name="T108" fmla="*/ 798 w 809"/>
                <a:gd name="T109" fmla="*/ 822 h 1135"/>
                <a:gd name="T110" fmla="*/ 809 w 809"/>
                <a:gd name="T111" fmla="*/ 854 h 1135"/>
                <a:gd name="T112" fmla="*/ 809 w 809"/>
                <a:gd name="T113" fmla="*/ 886 h 1135"/>
                <a:gd name="T114" fmla="*/ 809 w 809"/>
                <a:gd name="T115" fmla="*/ 930 h 1135"/>
                <a:gd name="T116" fmla="*/ 798 w 809"/>
                <a:gd name="T117" fmla="*/ 973 h 1135"/>
                <a:gd name="T118" fmla="*/ 798 w 809"/>
                <a:gd name="T119" fmla="*/ 1027 h 1135"/>
                <a:gd name="T120" fmla="*/ 787 w 809"/>
                <a:gd name="T121" fmla="*/ 1070 h 1135"/>
                <a:gd name="T122" fmla="*/ 777 w 809"/>
                <a:gd name="T123" fmla="*/ 1113 h 1135"/>
                <a:gd name="T124" fmla="*/ 572 w 809"/>
                <a:gd name="T125" fmla="*/ 1091 h 113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09"/>
                <a:gd name="T190" fmla="*/ 0 h 1135"/>
                <a:gd name="T191" fmla="*/ 809 w 809"/>
                <a:gd name="T192" fmla="*/ 1135 h 113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09" h="1135">
                  <a:moveTo>
                    <a:pt x="572" y="1091"/>
                  </a:moveTo>
                  <a:lnTo>
                    <a:pt x="377" y="1038"/>
                  </a:lnTo>
                  <a:lnTo>
                    <a:pt x="367" y="919"/>
                  </a:lnTo>
                  <a:lnTo>
                    <a:pt x="367" y="908"/>
                  </a:lnTo>
                  <a:lnTo>
                    <a:pt x="367" y="897"/>
                  </a:lnTo>
                  <a:lnTo>
                    <a:pt x="355" y="886"/>
                  </a:lnTo>
                  <a:lnTo>
                    <a:pt x="355" y="876"/>
                  </a:lnTo>
                  <a:lnTo>
                    <a:pt x="355" y="865"/>
                  </a:lnTo>
                  <a:lnTo>
                    <a:pt x="345" y="854"/>
                  </a:lnTo>
                  <a:lnTo>
                    <a:pt x="345" y="843"/>
                  </a:lnTo>
                  <a:lnTo>
                    <a:pt x="334" y="832"/>
                  </a:lnTo>
                  <a:lnTo>
                    <a:pt x="334" y="822"/>
                  </a:lnTo>
                  <a:lnTo>
                    <a:pt x="323" y="810"/>
                  </a:lnTo>
                  <a:lnTo>
                    <a:pt x="323" y="800"/>
                  </a:lnTo>
                  <a:lnTo>
                    <a:pt x="313" y="800"/>
                  </a:lnTo>
                  <a:lnTo>
                    <a:pt x="313" y="790"/>
                  </a:lnTo>
                  <a:lnTo>
                    <a:pt x="301" y="778"/>
                  </a:lnTo>
                  <a:lnTo>
                    <a:pt x="301" y="768"/>
                  </a:lnTo>
                  <a:lnTo>
                    <a:pt x="291" y="756"/>
                  </a:lnTo>
                  <a:lnTo>
                    <a:pt x="279" y="746"/>
                  </a:lnTo>
                  <a:lnTo>
                    <a:pt x="279" y="736"/>
                  </a:lnTo>
                  <a:lnTo>
                    <a:pt x="269" y="736"/>
                  </a:lnTo>
                  <a:lnTo>
                    <a:pt x="259" y="724"/>
                  </a:lnTo>
                  <a:lnTo>
                    <a:pt x="259" y="714"/>
                  </a:lnTo>
                  <a:lnTo>
                    <a:pt x="247" y="702"/>
                  </a:lnTo>
                  <a:lnTo>
                    <a:pt x="237" y="692"/>
                  </a:lnTo>
                  <a:lnTo>
                    <a:pt x="226" y="681"/>
                  </a:lnTo>
                  <a:lnTo>
                    <a:pt x="226" y="670"/>
                  </a:lnTo>
                  <a:lnTo>
                    <a:pt x="215" y="660"/>
                  </a:lnTo>
                  <a:lnTo>
                    <a:pt x="205" y="648"/>
                  </a:lnTo>
                  <a:lnTo>
                    <a:pt x="193" y="648"/>
                  </a:lnTo>
                  <a:lnTo>
                    <a:pt x="183" y="638"/>
                  </a:lnTo>
                  <a:lnTo>
                    <a:pt x="172" y="627"/>
                  </a:lnTo>
                  <a:lnTo>
                    <a:pt x="172" y="616"/>
                  </a:lnTo>
                  <a:lnTo>
                    <a:pt x="161" y="606"/>
                  </a:lnTo>
                  <a:lnTo>
                    <a:pt x="150" y="594"/>
                  </a:lnTo>
                  <a:lnTo>
                    <a:pt x="139" y="584"/>
                  </a:lnTo>
                  <a:lnTo>
                    <a:pt x="129" y="573"/>
                  </a:lnTo>
                  <a:lnTo>
                    <a:pt x="118" y="573"/>
                  </a:lnTo>
                  <a:lnTo>
                    <a:pt x="107" y="562"/>
                  </a:lnTo>
                  <a:lnTo>
                    <a:pt x="96" y="551"/>
                  </a:lnTo>
                  <a:lnTo>
                    <a:pt x="86" y="540"/>
                  </a:lnTo>
                  <a:lnTo>
                    <a:pt x="75" y="530"/>
                  </a:lnTo>
                  <a:lnTo>
                    <a:pt x="64" y="519"/>
                  </a:lnTo>
                  <a:lnTo>
                    <a:pt x="53" y="508"/>
                  </a:lnTo>
                  <a:lnTo>
                    <a:pt x="42" y="497"/>
                  </a:lnTo>
                  <a:lnTo>
                    <a:pt x="32" y="497"/>
                  </a:lnTo>
                  <a:lnTo>
                    <a:pt x="20" y="486"/>
                  </a:lnTo>
                  <a:lnTo>
                    <a:pt x="0" y="465"/>
                  </a:lnTo>
                  <a:lnTo>
                    <a:pt x="150" y="237"/>
                  </a:lnTo>
                  <a:lnTo>
                    <a:pt x="269" y="0"/>
                  </a:lnTo>
                  <a:lnTo>
                    <a:pt x="301" y="22"/>
                  </a:lnTo>
                  <a:lnTo>
                    <a:pt x="334" y="54"/>
                  </a:lnTo>
                  <a:lnTo>
                    <a:pt x="345" y="65"/>
                  </a:lnTo>
                  <a:lnTo>
                    <a:pt x="355" y="76"/>
                  </a:lnTo>
                  <a:lnTo>
                    <a:pt x="367" y="87"/>
                  </a:lnTo>
                  <a:lnTo>
                    <a:pt x="377" y="97"/>
                  </a:lnTo>
                  <a:lnTo>
                    <a:pt x="388" y="108"/>
                  </a:lnTo>
                  <a:lnTo>
                    <a:pt x="399" y="119"/>
                  </a:lnTo>
                  <a:lnTo>
                    <a:pt x="399" y="130"/>
                  </a:lnTo>
                  <a:lnTo>
                    <a:pt x="409" y="130"/>
                  </a:lnTo>
                  <a:lnTo>
                    <a:pt x="420" y="141"/>
                  </a:lnTo>
                  <a:lnTo>
                    <a:pt x="431" y="151"/>
                  </a:lnTo>
                  <a:lnTo>
                    <a:pt x="442" y="162"/>
                  </a:lnTo>
                  <a:lnTo>
                    <a:pt x="453" y="173"/>
                  </a:lnTo>
                  <a:lnTo>
                    <a:pt x="464" y="195"/>
                  </a:lnTo>
                  <a:lnTo>
                    <a:pt x="474" y="205"/>
                  </a:lnTo>
                  <a:lnTo>
                    <a:pt x="485" y="217"/>
                  </a:lnTo>
                  <a:lnTo>
                    <a:pt x="496" y="227"/>
                  </a:lnTo>
                  <a:lnTo>
                    <a:pt x="507" y="237"/>
                  </a:lnTo>
                  <a:lnTo>
                    <a:pt x="518" y="249"/>
                  </a:lnTo>
                  <a:lnTo>
                    <a:pt x="528" y="271"/>
                  </a:lnTo>
                  <a:lnTo>
                    <a:pt x="539" y="281"/>
                  </a:lnTo>
                  <a:lnTo>
                    <a:pt x="550" y="291"/>
                  </a:lnTo>
                  <a:lnTo>
                    <a:pt x="560" y="313"/>
                  </a:lnTo>
                  <a:lnTo>
                    <a:pt x="572" y="325"/>
                  </a:lnTo>
                  <a:lnTo>
                    <a:pt x="582" y="335"/>
                  </a:lnTo>
                  <a:lnTo>
                    <a:pt x="594" y="357"/>
                  </a:lnTo>
                  <a:lnTo>
                    <a:pt x="604" y="367"/>
                  </a:lnTo>
                  <a:lnTo>
                    <a:pt x="614" y="379"/>
                  </a:lnTo>
                  <a:lnTo>
                    <a:pt x="626" y="400"/>
                  </a:lnTo>
                  <a:lnTo>
                    <a:pt x="636" y="411"/>
                  </a:lnTo>
                  <a:lnTo>
                    <a:pt x="648" y="433"/>
                  </a:lnTo>
                  <a:lnTo>
                    <a:pt x="658" y="443"/>
                  </a:lnTo>
                  <a:lnTo>
                    <a:pt x="668" y="465"/>
                  </a:lnTo>
                  <a:lnTo>
                    <a:pt x="680" y="486"/>
                  </a:lnTo>
                  <a:lnTo>
                    <a:pt x="690" y="497"/>
                  </a:lnTo>
                  <a:lnTo>
                    <a:pt x="701" y="519"/>
                  </a:lnTo>
                  <a:lnTo>
                    <a:pt x="712" y="530"/>
                  </a:lnTo>
                  <a:lnTo>
                    <a:pt x="723" y="551"/>
                  </a:lnTo>
                  <a:lnTo>
                    <a:pt x="723" y="573"/>
                  </a:lnTo>
                  <a:lnTo>
                    <a:pt x="734" y="594"/>
                  </a:lnTo>
                  <a:lnTo>
                    <a:pt x="744" y="606"/>
                  </a:lnTo>
                  <a:lnTo>
                    <a:pt x="755" y="627"/>
                  </a:lnTo>
                  <a:lnTo>
                    <a:pt x="755" y="648"/>
                  </a:lnTo>
                  <a:lnTo>
                    <a:pt x="766" y="670"/>
                  </a:lnTo>
                  <a:lnTo>
                    <a:pt x="766" y="692"/>
                  </a:lnTo>
                  <a:lnTo>
                    <a:pt x="777" y="714"/>
                  </a:lnTo>
                  <a:lnTo>
                    <a:pt x="787" y="736"/>
                  </a:lnTo>
                  <a:lnTo>
                    <a:pt x="787" y="746"/>
                  </a:lnTo>
                  <a:lnTo>
                    <a:pt x="798" y="768"/>
                  </a:lnTo>
                  <a:lnTo>
                    <a:pt x="798" y="790"/>
                  </a:lnTo>
                  <a:lnTo>
                    <a:pt x="798" y="822"/>
                  </a:lnTo>
                  <a:lnTo>
                    <a:pt x="798" y="843"/>
                  </a:lnTo>
                  <a:lnTo>
                    <a:pt x="809" y="854"/>
                  </a:lnTo>
                  <a:lnTo>
                    <a:pt x="809" y="865"/>
                  </a:lnTo>
                  <a:lnTo>
                    <a:pt x="809" y="886"/>
                  </a:lnTo>
                  <a:lnTo>
                    <a:pt x="809" y="908"/>
                  </a:lnTo>
                  <a:lnTo>
                    <a:pt x="809" y="930"/>
                  </a:lnTo>
                  <a:lnTo>
                    <a:pt x="809" y="951"/>
                  </a:lnTo>
                  <a:lnTo>
                    <a:pt x="798" y="973"/>
                  </a:lnTo>
                  <a:lnTo>
                    <a:pt x="798" y="1005"/>
                  </a:lnTo>
                  <a:lnTo>
                    <a:pt x="798" y="1027"/>
                  </a:lnTo>
                  <a:lnTo>
                    <a:pt x="798" y="1049"/>
                  </a:lnTo>
                  <a:lnTo>
                    <a:pt x="787" y="1070"/>
                  </a:lnTo>
                  <a:lnTo>
                    <a:pt x="787" y="1091"/>
                  </a:lnTo>
                  <a:lnTo>
                    <a:pt x="777" y="1113"/>
                  </a:lnTo>
                  <a:lnTo>
                    <a:pt x="766" y="1135"/>
                  </a:lnTo>
                  <a:lnTo>
                    <a:pt x="572" y="109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443" name="Freeform 147"/>
            <p:cNvSpPr>
              <a:spLocks/>
            </p:cNvSpPr>
            <p:nvPr/>
          </p:nvSpPr>
          <p:spPr bwMode="auto">
            <a:xfrm>
              <a:off x="2098" y="3978"/>
              <a:ext cx="21" cy="32"/>
            </a:xfrm>
            <a:custGeom>
              <a:avLst/>
              <a:gdLst>
                <a:gd name="T0" fmla="*/ 377 w 377"/>
                <a:gd name="T1" fmla="*/ 573 h 573"/>
                <a:gd name="T2" fmla="*/ 367 w 377"/>
                <a:gd name="T3" fmla="*/ 454 h 573"/>
                <a:gd name="T4" fmla="*/ 367 w 377"/>
                <a:gd name="T5" fmla="*/ 443 h 573"/>
                <a:gd name="T6" fmla="*/ 367 w 377"/>
                <a:gd name="T7" fmla="*/ 443 h 573"/>
                <a:gd name="T8" fmla="*/ 367 w 377"/>
                <a:gd name="T9" fmla="*/ 443 h 573"/>
                <a:gd name="T10" fmla="*/ 367 w 377"/>
                <a:gd name="T11" fmla="*/ 432 h 573"/>
                <a:gd name="T12" fmla="*/ 355 w 377"/>
                <a:gd name="T13" fmla="*/ 421 h 573"/>
                <a:gd name="T14" fmla="*/ 355 w 377"/>
                <a:gd name="T15" fmla="*/ 411 h 573"/>
                <a:gd name="T16" fmla="*/ 355 w 377"/>
                <a:gd name="T17" fmla="*/ 400 h 573"/>
                <a:gd name="T18" fmla="*/ 345 w 377"/>
                <a:gd name="T19" fmla="*/ 389 h 573"/>
                <a:gd name="T20" fmla="*/ 345 w 377"/>
                <a:gd name="T21" fmla="*/ 389 h 573"/>
                <a:gd name="T22" fmla="*/ 345 w 377"/>
                <a:gd name="T23" fmla="*/ 378 h 573"/>
                <a:gd name="T24" fmla="*/ 334 w 377"/>
                <a:gd name="T25" fmla="*/ 367 h 573"/>
                <a:gd name="T26" fmla="*/ 334 w 377"/>
                <a:gd name="T27" fmla="*/ 357 h 573"/>
                <a:gd name="T28" fmla="*/ 323 w 377"/>
                <a:gd name="T29" fmla="*/ 345 h 573"/>
                <a:gd name="T30" fmla="*/ 323 w 377"/>
                <a:gd name="T31" fmla="*/ 335 h 573"/>
                <a:gd name="T32" fmla="*/ 313 w 377"/>
                <a:gd name="T33" fmla="*/ 335 h 573"/>
                <a:gd name="T34" fmla="*/ 313 w 377"/>
                <a:gd name="T35" fmla="*/ 325 h 573"/>
                <a:gd name="T36" fmla="*/ 301 w 377"/>
                <a:gd name="T37" fmla="*/ 313 h 573"/>
                <a:gd name="T38" fmla="*/ 301 w 377"/>
                <a:gd name="T39" fmla="*/ 303 h 573"/>
                <a:gd name="T40" fmla="*/ 291 w 377"/>
                <a:gd name="T41" fmla="*/ 291 h 573"/>
                <a:gd name="T42" fmla="*/ 279 w 377"/>
                <a:gd name="T43" fmla="*/ 281 h 573"/>
                <a:gd name="T44" fmla="*/ 279 w 377"/>
                <a:gd name="T45" fmla="*/ 271 h 573"/>
                <a:gd name="T46" fmla="*/ 269 w 377"/>
                <a:gd name="T47" fmla="*/ 271 h 573"/>
                <a:gd name="T48" fmla="*/ 259 w 377"/>
                <a:gd name="T49" fmla="*/ 259 h 573"/>
                <a:gd name="T50" fmla="*/ 259 w 377"/>
                <a:gd name="T51" fmla="*/ 249 h 573"/>
                <a:gd name="T52" fmla="*/ 259 w 377"/>
                <a:gd name="T53" fmla="*/ 249 h 573"/>
                <a:gd name="T54" fmla="*/ 247 w 377"/>
                <a:gd name="T55" fmla="*/ 237 h 573"/>
                <a:gd name="T56" fmla="*/ 237 w 377"/>
                <a:gd name="T57" fmla="*/ 227 h 573"/>
                <a:gd name="T58" fmla="*/ 226 w 377"/>
                <a:gd name="T59" fmla="*/ 216 h 573"/>
                <a:gd name="T60" fmla="*/ 226 w 377"/>
                <a:gd name="T61" fmla="*/ 205 h 573"/>
                <a:gd name="T62" fmla="*/ 215 w 377"/>
                <a:gd name="T63" fmla="*/ 195 h 573"/>
                <a:gd name="T64" fmla="*/ 205 w 377"/>
                <a:gd name="T65" fmla="*/ 183 h 573"/>
                <a:gd name="T66" fmla="*/ 193 w 377"/>
                <a:gd name="T67" fmla="*/ 183 h 573"/>
                <a:gd name="T68" fmla="*/ 183 w 377"/>
                <a:gd name="T69" fmla="*/ 173 h 573"/>
                <a:gd name="T70" fmla="*/ 172 w 377"/>
                <a:gd name="T71" fmla="*/ 162 h 573"/>
                <a:gd name="T72" fmla="*/ 172 w 377"/>
                <a:gd name="T73" fmla="*/ 151 h 573"/>
                <a:gd name="T74" fmla="*/ 161 w 377"/>
                <a:gd name="T75" fmla="*/ 141 h 573"/>
                <a:gd name="T76" fmla="*/ 150 w 377"/>
                <a:gd name="T77" fmla="*/ 129 h 573"/>
                <a:gd name="T78" fmla="*/ 139 w 377"/>
                <a:gd name="T79" fmla="*/ 119 h 573"/>
                <a:gd name="T80" fmla="*/ 129 w 377"/>
                <a:gd name="T81" fmla="*/ 108 h 573"/>
                <a:gd name="T82" fmla="*/ 118 w 377"/>
                <a:gd name="T83" fmla="*/ 108 h 573"/>
                <a:gd name="T84" fmla="*/ 107 w 377"/>
                <a:gd name="T85" fmla="*/ 97 h 573"/>
                <a:gd name="T86" fmla="*/ 96 w 377"/>
                <a:gd name="T87" fmla="*/ 86 h 573"/>
                <a:gd name="T88" fmla="*/ 86 w 377"/>
                <a:gd name="T89" fmla="*/ 75 h 573"/>
                <a:gd name="T90" fmla="*/ 75 w 377"/>
                <a:gd name="T91" fmla="*/ 65 h 573"/>
                <a:gd name="T92" fmla="*/ 64 w 377"/>
                <a:gd name="T93" fmla="*/ 54 h 573"/>
                <a:gd name="T94" fmla="*/ 53 w 377"/>
                <a:gd name="T95" fmla="*/ 43 h 573"/>
                <a:gd name="T96" fmla="*/ 42 w 377"/>
                <a:gd name="T97" fmla="*/ 32 h 573"/>
                <a:gd name="T98" fmla="*/ 42 w 377"/>
                <a:gd name="T99" fmla="*/ 32 h 573"/>
                <a:gd name="T100" fmla="*/ 32 w 377"/>
                <a:gd name="T101" fmla="*/ 32 h 573"/>
                <a:gd name="T102" fmla="*/ 20 w 377"/>
                <a:gd name="T103" fmla="*/ 21 h 573"/>
                <a:gd name="T104" fmla="*/ 0 w 377"/>
                <a:gd name="T105" fmla="*/ 0 h 5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7"/>
                <a:gd name="T160" fmla="*/ 0 h 573"/>
                <a:gd name="T161" fmla="*/ 377 w 377"/>
                <a:gd name="T162" fmla="*/ 573 h 57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7" h="573">
                  <a:moveTo>
                    <a:pt x="377" y="573"/>
                  </a:moveTo>
                  <a:lnTo>
                    <a:pt x="367" y="454"/>
                  </a:lnTo>
                  <a:lnTo>
                    <a:pt x="367" y="443"/>
                  </a:lnTo>
                  <a:lnTo>
                    <a:pt x="367" y="432"/>
                  </a:lnTo>
                  <a:lnTo>
                    <a:pt x="355" y="421"/>
                  </a:lnTo>
                  <a:lnTo>
                    <a:pt x="355" y="411"/>
                  </a:lnTo>
                  <a:lnTo>
                    <a:pt x="355" y="400"/>
                  </a:lnTo>
                  <a:lnTo>
                    <a:pt x="345" y="389"/>
                  </a:lnTo>
                  <a:lnTo>
                    <a:pt x="345" y="378"/>
                  </a:lnTo>
                  <a:lnTo>
                    <a:pt x="334" y="367"/>
                  </a:lnTo>
                  <a:lnTo>
                    <a:pt x="334" y="357"/>
                  </a:lnTo>
                  <a:lnTo>
                    <a:pt x="323" y="345"/>
                  </a:lnTo>
                  <a:lnTo>
                    <a:pt x="323" y="335"/>
                  </a:lnTo>
                  <a:lnTo>
                    <a:pt x="313" y="335"/>
                  </a:lnTo>
                  <a:lnTo>
                    <a:pt x="313" y="325"/>
                  </a:lnTo>
                  <a:lnTo>
                    <a:pt x="301" y="313"/>
                  </a:lnTo>
                  <a:lnTo>
                    <a:pt x="301" y="303"/>
                  </a:lnTo>
                  <a:lnTo>
                    <a:pt x="291" y="291"/>
                  </a:lnTo>
                  <a:lnTo>
                    <a:pt x="279" y="281"/>
                  </a:lnTo>
                  <a:lnTo>
                    <a:pt x="279" y="271"/>
                  </a:lnTo>
                  <a:lnTo>
                    <a:pt x="269" y="271"/>
                  </a:lnTo>
                  <a:lnTo>
                    <a:pt x="259" y="259"/>
                  </a:lnTo>
                  <a:lnTo>
                    <a:pt x="259" y="249"/>
                  </a:lnTo>
                  <a:lnTo>
                    <a:pt x="247" y="237"/>
                  </a:lnTo>
                  <a:lnTo>
                    <a:pt x="237" y="227"/>
                  </a:lnTo>
                  <a:lnTo>
                    <a:pt x="226" y="216"/>
                  </a:lnTo>
                  <a:lnTo>
                    <a:pt x="226" y="205"/>
                  </a:lnTo>
                  <a:lnTo>
                    <a:pt x="215" y="195"/>
                  </a:lnTo>
                  <a:lnTo>
                    <a:pt x="205" y="183"/>
                  </a:lnTo>
                  <a:lnTo>
                    <a:pt x="193" y="183"/>
                  </a:lnTo>
                  <a:lnTo>
                    <a:pt x="183" y="173"/>
                  </a:lnTo>
                  <a:lnTo>
                    <a:pt x="172" y="162"/>
                  </a:lnTo>
                  <a:lnTo>
                    <a:pt x="172" y="151"/>
                  </a:lnTo>
                  <a:lnTo>
                    <a:pt x="161" y="141"/>
                  </a:lnTo>
                  <a:lnTo>
                    <a:pt x="150" y="129"/>
                  </a:lnTo>
                  <a:lnTo>
                    <a:pt x="139" y="119"/>
                  </a:lnTo>
                  <a:lnTo>
                    <a:pt x="129" y="108"/>
                  </a:lnTo>
                  <a:lnTo>
                    <a:pt x="118" y="108"/>
                  </a:lnTo>
                  <a:lnTo>
                    <a:pt x="107" y="97"/>
                  </a:lnTo>
                  <a:lnTo>
                    <a:pt x="96" y="86"/>
                  </a:lnTo>
                  <a:lnTo>
                    <a:pt x="86" y="75"/>
                  </a:lnTo>
                  <a:lnTo>
                    <a:pt x="75" y="65"/>
                  </a:lnTo>
                  <a:lnTo>
                    <a:pt x="64" y="54"/>
                  </a:lnTo>
                  <a:lnTo>
                    <a:pt x="53" y="43"/>
                  </a:lnTo>
                  <a:lnTo>
                    <a:pt x="42" y="32"/>
                  </a:lnTo>
                  <a:lnTo>
                    <a:pt x="32" y="32"/>
                  </a:lnTo>
                  <a:lnTo>
                    <a:pt x="20" y="21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444" name="Freeform 148"/>
            <p:cNvSpPr>
              <a:spLocks/>
            </p:cNvSpPr>
            <p:nvPr/>
          </p:nvSpPr>
          <p:spPr bwMode="auto">
            <a:xfrm>
              <a:off x="2113" y="3952"/>
              <a:ext cx="30" cy="64"/>
            </a:xfrm>
            <a:custGeom>
              <a:avLst/>
              <a:gdLst>
                <a:gd name="T0" fmla="*/ 32 w 540"/>
                <a:gd name="T1" fmla="*/ 22 h 1135"/>
                <a:gd name="T2" fmla="*/ 76 w 540"/>
                <a:gd name="T3" fmla="*/ 65 h 1135"/>
                <a:gd name="T4" fmla="*/ 86 w 540"/>
                <a:gd name="T5" fmla="*/ 76 h 1135"/>
                <a:gd name="T6" fmla="*/ 108 w 540"/>
                <a:gd name="T7" fmla="*/ 97 h 1135"/>
                <a:gd name="T8" fmla="*/ 130 w 540"/>
                <a:gd name="T9" fmla="*/ 119 h 1135"/>
                <a:gd name="T10" fmla="*/ 140 w 540"/>
                <a:gd name="T11" fmla="*/ 130 h 1135"/>
                <a:gd name="T12" fmla="*/ 162 w 540"/>
                <a:gd name="T13" fmla="*/ 151 h 1135"/>
                <a:gd name="T14" fmla="*/ 184 w 540"/>
                <a:gd name="T15" fmla="*/ 173 h 1135"/>
                <a:gd name="T16" fmla="*/ 205 w 540"/>
                <a:gd name="T17" fmla="*/ 205 h 1135"/>
                <a:gd name="T18" fmla="*/ 227 w 540"/>
                <a:gd name="T19" fmla="*/ 227 h 1135"/>
                <a:gd name="T20" fmla="*/ 249 w 540"/>
                <a:gd name="T21" fmla="*/ 249 h 1135"/>
                <a:gd name="T22" fmla="*/ 270 w 540"/>
                <a:gd name="T23" fmla="*/ 281 h 1135"/>
                <a:gd name="T24" fmla="*/ 291 w 540"/>
                <a:gd name="T25" fmla="*/ 313 h 1135"/>
                <a:gd name="T26" fmla="*/ 313 w 540"/>
                <a:gd name="T27" fmla="*/ 335 h 1135"/>
                <a:gd name="T28" fmla="*/ 335 w 540"/>
                <a:gd name="T29" fmla="*/ 367 h 1135"/>
                <a:gd name="T30" fmla="*/ 357 w 540"/>
                <a:gd name="T31" fmla="*/ 400 h 1135"/>
                <a:gd name="T32" fmla="*/ 379 w 540"/>
                <a:gd name="T33" fmla="*/ 433 h 1135"/>
                <a:gd name="T34" fmla="*/ 389 w 540"/>
                <a:gd name="T35" fmla="*/ 443 h 1135"/>
                <a:gd name="T36" fmla="*/ 411 w 540"/>
                <a:gd name="T37" fmla="*/ 486 h 1135"/>
                <a:gd name="T38" fmla="*/ 432 w 540"/>
                <a:gd name="T39" fmla="*/ 519 h 1135"/>
                <a:gd name="T40" fmla="*/ 454 w 540"/>
                <a:gd name="T41" fmla="*/ 551 h 1135"/>
                <a:gd name="T42" fmla="*/ 465 w 540"/>
                <a:gd name="T43" fmla="*/ 594 h 1135"/>
                <a:gd name="T44" fmla="*/ 486 w 540"/>
                <a:gd name="T45" fmla="*/ 627 h 1135"/>
                <a:gd name="T46" fmla="*/ 497 w 540"/>
                <a:gd name="T47" fmla="*/ 670 h 1135"/>
                <a:gd name="T48" fmla="*/ 508 w 540"/>
                <a:gd name="T49" fmla="*/ 714 h 1135"/>
                <a:gd name="T50" fmla="*/ 518 w 540"/>
                <a:gd name="T51" fmla="*/ 746 h 1135"/>
                <a:gd name="T52" fmla="*/ 529 w 540"/>
                <a:gd name="T53" fmla="*/ 790 h 1135"/>
                <a:gd name="T54" fmla="*/ 529 w 540"/>
                <a:gd name="T55" fmla="*/ 843 h 1135"/>
                <a:gd name="T56" fmla="*/ 540 w 540"/>
                <a:gd name="T57" fmla="*/ 865 h 1135"/>
                <a:gd name="T58" fmla="*/ 540 w 540"/>
                <a:gd name="T59" fmla="*/ 908 h 1135"/>
                <a:gd name="T60" fmla="*/ 540 w 540"/>
                <a:gd name="T61" fmla="*/ 951 h 1135"/>
                <a:gd name="T62" fmla="*/ 529 w 540"/>
                <a:gd name="T63" fmla="*/ 1005 h 1135"/>
                <a:gd name="T64" fmla="*/ 529 w 540"/>
                <a:gd name="T65" fmla="*/ 1049 h 1135"/>
                <a:gd name="T66" fmla="*/ 518 w 540"/>
                <a:gd name="T67" fmla="*/ 1091 h 1135"/>
                <a:gd name="T68" fmla="*/ 497 w 540"/>
                <a:gd name="T69" fmla="*/ 1135 h 113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40"/>
                <a:gd name="T106" fmla="*/ 0 h 1135"/>
                <a:gd name="T107" fmla="*/ 540 w 540"/>
                <a:gd name="T108" fmla="*/ 1135 h 113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40" h="1135">
                  <a:moveTo>
                    <a:pt x="0" y="0"/>
                  </a:moveTo>
                  <a:lnTo>
                    <a:pt x="32" y="22"/>
                  </a:lnTo>
                  <a:lnTo>
                    <a:pt x="65" y="54"/>
                  </a:lnTo>
                  <a:lnTo>
                    <a:pt x="76" y="65"/>
                  </a:lnTo>
                  <a:lnTo>
                    <a:pt x="86" y="76"/>
                  </a:lnTo>
                  <a:lnTo>
                    <a:pt x="98" y="87"/>
                  </a:lnTo>
                  <a:lnTo>
                    <a:pt x="108" y="97"/>
                  </a:lnTo>
                  <a:lnTo>
                    <a:pt x="119" y="108"/>
                  </a:lnTo>
                  <a:lnTo>
                    <a:pt x="130" y="119"/>
                  </a:lnTo>
                  <a:lnTo>
                    <a:pt x="130" y="130"/>
                  </a:lnTo>
                  <a:lnTo>
                    <a:pt x="140" y="130"/>
                  </a:lnTo>
                  <a:lnTo>
                    <a:pt x="151" y="141"/>
                  </a:lnTo>
                  <a:lnTo>
                    <a:pt x="162" y="151"/>
                  </a:lnTo>
                  <a:lnTo>
                    <a:pt x="173" y="162"/>
                  </a:lnTo>
                  <a:lnTo>
                    <a:pt x="184" y="173"/>
                  </a:lnTo>
                  <a:lnTo>
                    <a:pt x="195" y="195"/>
                  </a:lnTo>
                  <a:lnTo>
                    <a:pt x="205" y="205"/>
                  </a:lnTo>
                  <a:lnTo>
                    <a:pt x="216" y="217"/>
                  </a:lnTo>
                  <a:lnTo>
                    <a:pt x="227" y="227"/>
                  </a:lnTo>
                  <a:lnTo>
                    <a:pt x="238" y="237"/>
                  </a:lnTo>
                  <a:lnTo>
                    <a:pt x="249" y="249"/>
                  </a:lnTo>
                  <a:lnTo>
                    <a:pt x="259" y="271"/>
                  </a:lnTo>
                  <a:lnTo>
                    <a:pt x="270" y="281"/>
                  </a:lnTo>
                  <a:lnTo>
                    <a:pt x="281" y="291"/>
                  </a:lnTo>
                  <a:lnTo>
                    <a:pt x="291" y="313"/>
                  </a:lnTo>
                  <a:lnTo>
                    <a:pt x="303" y="325"/>
                  </a:lnTo>
                  <a:lnTo>
                    <a:pt x="313" y="335"/>
                  </a:lnTo>
                  <a:lnTo>
                    <a:pt x="325" y="357"/>
                  </a:lnTo>
                  <a:lnTo>
                    <a:pt x="335" y="367"/>
                  </a:lnTo>
                  <a:lnTo>
                    <a:pt x="345" y="379"/>
                  </a:lnTo>
                  <a:lnTo>
                    <a:pt x="357" y="400"/>
                  </a:lnTo>
                  <a:lnTo>
                    <a:pt x="367" y="411"/>
                  </a:lnTo>
                  <a:lnTo>
                    <a:pt x="379" y="433"/>
                  </a:lnTo>
                  <a:lnTo>
                    <a:pt x="389" y="443"/>
                  </a:lnTo>
                  <a:lnTo>
                    <a:pt x="399" y="465"/>
                  </a:lnTo>
                  <a:lnTo>
                    <a:pt x="411" y="486"/>
                  </a:lnTo>
                  <a:lnTo>
                    <a:pt x="421" y="497"/>
                  </a:lnTo>
                  <a:lnTo>
                    <a:pt x="432" y="519"/>
                  </a:lnTo>
                  <a:lnTo>
                    <a:pt x="443" y="530"/>
                  </a:lnTo>
                  <a:lnTo>
                    <a:pt x="454" y="551"/>
                  </a:lnTo>
                  <a:lnTo>
                    <a:pt x="454" y="573"/>
                  </a:lnTo>
                  <a:lnTo>
                    <a:pt x="465" y="594"/>
                  </a:lnTo>
                  <a:lnTo>
                    <a:pt x="475" y="606"/>
                  </a:lnTo>
                  <a:lnTo>
                    <a:pt x="486" y="627"/>
                  </a:lnTo>
                  <a:lnTo>
                    <a:pt x="486" y="648"/>
                  </a:lnTo>
                  <a:lnTo>
                    <a:pt x="497" y="670"/>
                  </a:lnTo>
                  <a:lnTo>
                    <a:pt x="497" y="692"/>
                  </a:lnTo>
                  <a:lnTo>
                    <a:pt x="508" y="714"/>
                  </a:lnTo>
                  <a:lnTo>
                    <a:pt x="518" y="736"/>
                  </a:lnTo>
                  <a:lnTo>
                    <a:pt x="518" y="746"/>
                  </a:lnTo>
                  <a:lnTo>
                    <a:pt x="529" y="768"/>
                  </a:lnTo>
                  <a:lnTo>
                    <a:pt x="529" y="790"/>
                  </a:lnTo>
                  <a:lnTo>
                    <a:pt x="529" y="822"/>
                  </a:lnTo>
                  <a:lnTo>
                    <a:pt x="529" y="843"/>
                  </a:lnTo>
                  <a:lnTo>
                    <a:pt x="540" y="854"/>
                  </a:lnTo>
                  <a:lnTo>
                    <a:pt x="540" y="865"/>
                  </a:lnTo>
                  <a:lnTo>
                    <a:pt x="540" y="886"/>
                  </a:lnTo>
                  <a:lnTo>
                    <a:pt x="540" y="908"/>
                  </a:lnTo>
                  <a:lnTo>
                    <a:pt x="540" y="930"/>
                  </a:lnTo>
                  <a:lnTo>
                    <a:pt x="540" y="951"/>
                  </a:lnTo>
                  <a:lnTo>
                    <a:pt x="529" y="973"/>
                  </a:lnTo>
                  <a:lnTo>
                    <a:pt x="529" y="1005"/>
                  </a:lnTo>
                  <a:lnTo>
                    <a:pt x="529" y="1027"/>
                  </a:lnTo>
                  <a:lnTo>
                    <a:pt x="529" y="1049"/>
                  </a:lnTo>
                  <a:lnTo>
                    <a:pt x="518" y="1070"/>
                  </a:lnTo>
                  <a:lnTo>
                    <a:pt x="518" y="1091"/>
                  </a:lnTo>
                  <a:lnTo>
                    <a:pt x="508" y="1113"/>
                  </a:lnTo>
                  <a:lnTo>
                    <a:pt x="497" y="1135"/>
                  </a:lnTo>
                </a:path>
              </a:pathLst>
            </a:custGeom>
            <a:solidFill>
              <a:schemeClr val="bg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445" name="Freeform 149"/>
            <p:cNvSpPr>
              <a:spLocks/>
            </p:cNvSpPr>
            <p:nvPr/>
          </p:nvSpPr>
          <p:spPr bwMode="auto">
            <a:xfrm>
              <a:off x="2056" y="3936"/>
              <a:ext cx="57" cy="42"/>
            </a:xfrm>
            <a:custGeom>
              <a:avLst/>
              <a:gdLst>
                <a:gd name="T0" fmla="*/ 777 w 1026"/>
                <a:gd name="T1" fmla="*/ 757 h 757"/>
                <a:gd name="T2" fmla="*/ 735 w 1026"/>
                <a:gd name="T3" fmla="*/ 746 h 757"/>
                <a:gd name="T4" fmla="*/ 691 w 1026"/>
                <a:gd name="T5" fmla="*/ 725 h 757"/>
                <a:gd name="T6" fmla="*/ 659 w 1026"/>
                <a:gd name="T7" fmla="*/ 713 h 757"/>
                <a:gd name="T8" fmla="*/ 616 w 1026"/>
                <a:gd name="T9" fmla="*/ 703 h 757"/>
                <a:gd name="T10" fmla="*/ 583 w 1026"/>
                <a:gd name="T11" fmla="*/ 692 h 757"/>
                <a:gd name="T12" fmla="*/ 540 w 1026"/>
                <a:gd name="T13" fmla="*/ 671 h 757"/>
                <a:gd name="T14" fmla="*/ 497 w 1026"/>
                <a:gd name="T15" fmla="*/ 659 h 757"/>
                <a:gd name="T16" fmla="*/ 464 w 1026"/>
                <a:gd name="T17" fmla="*/ 649 h 757"/>
                <a:gd name="T18" fmla="*/ 422 w 1026"/>
                <a:gd name="T19" fmla="*/ 638 h 757"/>
                <a:gd name="T20" fmla="*/ 378 w 1026"/>
                <a:gd name="T21" fmla="*/ 627 h 757"/>
                <a:gd name="T22" fmla="*/ 335 w 1026"/>
                <a:gd name="T23" fmla="*/ 617 h 757"/>
                <a:gd name="T24" fmla="*/ 302 w 1026"/>
                <a:gd name="T25" fmla="*/ 605 h 757"/>
                <a:gd name="T26" fmla="*/ 270 w 1026"/>
                <a:gd name="T27" fmla="*/ 595 h 757"/>
                <a:gd name="T28" fmla="*/ 238 w 1026"/>
                <a:gd name="T29" fmla="*/ 595 h 757"/>
                <a:gd name="T30" fmla="*/ 195 w 1026"/>
                <a:gd name="T31" fmla="*/ 583 h 757"/>
                <a:gd name="T32" fmla="*/ 162 w 1026"/>
                <a:gd name="T33" fmla="*/ 573 h 757"/>
                <a:gd name="T34" fmla="*/ 129 w 1026"/>
                <a:gd name="T35" fmla="*/ 573 h 757"/>
                <a:gd name="T36" fmla="*/ 97 w 1026"/>
                <a:gd name="T37" fmla="*/ 573 h 757"/>
                <a:gd name="T38" fmla="*/ 65 w 1026"/>
                <a:gd name="T39" fmla="*/ 563 h 757"/>
                <a:gd name="T40" fmla="*/ 43 w 1026"/>
                <a:gd name="T41" fmla="*/ 563 h 757"/>
                <a:gd name="T42" fmla="*/ 21 w 1026"/>
                <a:gd name="T43" fmla="*/ 563 h 757"/>
                <a:gd name="T44" fmla="*/ 0 w 1026"/>
                <a:gd name="T45" fmla="*/ 281 h 757"/>
                <a:gd name="T46" fmla="*/ 33 w 1026"/>
                <a:gd name="T47" fmla="*/ 0 h 757"/>
                <a:gd name="T48" fmla="*/ 75 w 1026"/>
                <a:gd name="T49" fmla="*/ 0 h 757"/>
                <a:gd name="T50" fmla="*/ 119 w 1026"/>
                <a:gd name="T51" fmla="*/ 0 h 757"/>
                <a:gd name="T52" fmla="*/ 162 w 1026"/>
                <a:gd name="T53" fmla="*/ 11 h 757"/>
                <a:gd name="T54" fmla="*/ 216 w 1026"/>
                <a:gd name="T55" fmla="*/ 11 h 757"/>
                <a:gd name="T56" fmla="*/ 259 w 1026"/>
                <a:gd name="T57" fmla="*/ 22 h 757"/>
                <a:gd name="T58" fmla="*/ 302 w 1026"/>
                <a:gd name="T59" fmla="*/ 32 h 757"/>
                <a:gd name="T60" fmla="*/ 356 w 1026"/>
                <a:gd name="T61" fmla="*/ 44 h 757"/>
                <a:gd name="T62" fmla="*/ 400 w 1026"/>
                <a:gd name="T63" fmla="*/ 54 h 757"/>
                <a:gd name="T64" fmla="*/ 432 w 1026"/>
                <a:gd name="T65" fmla="*/ 65 h 757"/>
                <a:gd name="T66" fmla="*/ 486 w 1026"/>
                <a:gd name="T67" fmla="*/ 76 h 757"/>
                <a:gd name="T68" fmla="*/ 529 w 1026"/>
                <a:gd name="T69" fmla="*/ 86 h 757"/>
                <a:gd name="T70" fmla="*/ 583 w 1026"/>
                <a:gd name="T71" fmla="*/ 108 h 757"/>
                <a:gd name="T72" fmla="*/ 627 w 1026"/>
                <a:gd name="T73" fmla="*/ 120 h 757"/>
                <a:gd name="T74" fmla="*/ 681 w 1026"/>
                <a:gd name="T75" fmla="*/ 140 h 757"/>
                <a:gd name="T76" fmla="*/ 735 w 1026"/>
                <a:gd name="T77" fmla="*/ 162 h 757"/>
                <a:gd name="T78" fmla="*/ 777 w 1026"/>
                <a:gd name="T79" fmla="*/ 173 h 757"/>
                <a:gd name="T80" fmla="*/ 810 w 1026"/>
                <a:gd name="T81" fmla="*/ 194 h 757"/>
                <a:gd name="T82" fmla="*/ 864 w 1026"/>
                <a:gd name="T83" fmla="*/ 216 h 757"/>
                <a:gd name="T84" fmla="*/ 907 w 1026"/>
                <a:gd name="T85" fmla="*/ 238 h 757"/>
                <a:gd name="T86" fmla="*/ 962 w 1026"/>
                <a:gd name="T87" fmla="*/ 260 h 757"/>
                <a:gd name="T88" fmla="*/ 1004 w 1026"/>
                <a:gd name="T89" fmla="*/ 281 h 75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26"/>
                <a:gd name="T136" fmla="*/ 0 h 757"/>
                <a:gd name="T137" fmla="*/ 1026 w 1026"/>
                <a:gd name="T138" fmla="*/ 757 h 75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26" h="757">
                  <a:moveTo>
                    <a:pt x="907" y="529"/>
                  </a:moveTo>
                  <a:lnTo>
                    <a:pt x="757" y="757"/>
                  </a:lnTo>
                  <a:lnTo>
                    <a:pt x="777" y="757"/>
                  </a:lnTo>
                  <a:lnTo>
                    <a:pt x="757" y="757"/>
                  </a:lnTo>
                  <a:lnTo>
                    <a:pt x="745" y="746"/>
                  </a:lnTo>
                  <a:lnTo>
                    <a:pt x="735" y="746"/>
                  </a:lnTo>
                  <a:lnTo>
                    <a:pt x="723" y="735"/>
                  </a:lnTo>
                  <a:lnTo>
                    <a:pt x="713" y="735"/>
                  </a:lnTo>
                  <a:lnTo>
                    <a:pt x="691" y="725"/>
                  </a:lnTo>
                  <a:lnTo>
                    <a:pt x="681" y="725"/>
                  </a:lnTo>
                  <a:lnTo>
                    <a:pt x="669" y="713"/>
                  </a:lnTo>
                  <a:lnTo>
                    <a:pt x="659" y="713"/>
                  </a:lnTo>
                  <a:lnTo>
                    <a:pt x="637" y="703"/>
                  </a:lnTo>
                  <a:lnTo>
                    <a:pt x="627" y="703"/>
                  </a:lnTo>
                  <a:lnTo>
                    <a:pt x="616" y="703"/>
                  </a:lnTo>
                  <a:lnTo>
                    <a:pt x="594" y="692"/>
                  </a:lnTo>
                  <a:lnTo>
                    <a:pt x="583" y="692"/>
                  </a:lnTo>
                  <a:lnTo>
                    <a:pt x="573" y="681"/>
                  </a:lnTo>
                  <a:lnTo>
                    <a:pt x="562" y="681"/>
                  </a:lnTo>
                  <a:lnTo>
                    <a:pt x="540" y="671"/>
                  </a:lnTo>
                  <a:lnTo>
                    <a:pt x="529" y="671"/>
                  </a:lnTo>
                  <a:lnTo>
                    <a:pt x="518" y="659"/>
                  </a:lnTo>
                  <a:lnTo>
                    <a:pt x="497" y="659"/>
                  </a:lnTo>
                  <a:lnTo>
                    <a:pt x="486" y="659"/>
                  </a:lnTo>
                  <a:lnTo>
                    <a:pt x="476" y="649"/>
                  </a:lnTo>
                  <a:lnTo>
                    <a:pt x="464" y="649"/>
                  </a:lnTo>
                  <a:lnTo>
                    <a:pt x="443" y="638"/>
                  </a:lnTo>
                  <a:lnTo>
                    <a:pt x="432" y="638"/>
                  </a:lnTo>
                  <a:lnTo>
                    <a:pt x="422" y="638"/>
                  </a:lnTo>
                  <a:lnTo>
                    <a:pt x="410" y="627"/>
                  </a:lnTo>
                  <a:lnTo>
                    <a:pt x="388" y="627"/>
                  </a:lnTo>
                  <a:lnTo>
                    <a:pt x="378" y="627"/>
                  </a:lnTo>
                  <a:lnTo>
                    <a:pt x="368" y="617"/>
                  </a:lnTo>
                  <a:lnTo>
                    <a:pt x="346" y="617"/>
                  </a:lnTo>
                  <a:lnTo>
                    <a:pt x="335" y="617"/>
                  </a:lnTo>
                  <a:lnTo>
                    <a:pt x="324" y="617"/>
                  </a:lnTo>
                  <a:lnTo>
                    <a:pt x="314" y="605"/>
                  </a:lnTo>
                  <a:lnTo>
                    <a:pt x="302" y="605"/>
                  </a:lnTo>
                  <a:lnTo>
                    <a:pt x="281" y="605"/>
                  </a:lnTo>
                  <a:lnTo>
                    <a:pt x="270" y="595"/>
                  </a:lnTo>
                  <a:lnTo>
                    <a:pt x="259" y="595"/>
                  </a:lnTo>
                  <a:lnTo>
                    <a:pt x="248" y="595"/>
                  </a:lnTo>
                  <a:lnTo>
                    <a:pt x="238" y="595"/>
                  </a:lnTo>
                  <a:lnTo>
                    <a:pt x="216" y="583"/>
                  </a:lnTo>
                  <a:lnTo>
                    <a:pt x="205" y="583"/>
                  </a:lnTo>
                  <a:lnTo>
                    <a:pt x="195" y="583"/>
                  </a:lnTo>
                  <a:lnTo>
                    <a:pt x="184" y="583"/>
                  </a:lnTo>
                  <a:lnTo>
                    <a:pt x="173" y="583"/>
                  </a:lnTo>
                  <a:lnTo>
                    <a:pt x="162" y="573"/>
                  </a:lnTo>
                  <a:lnTo>
                    <a:pt x="151" y="573"/>
                  </a:lnTo>
                  <a:lnTo>
                    <a:pt x="141" y="573"/>
                  </a:lnTo>
                  <a:lnTo>
                    <a:pt x="129" y="573"/>
                  </a:lnTo>
                  <a:lnTo>
                    <a:pt x="119" y="573"/>
                  </a:lnTo>
                  <a:lnTo>
                    <a:pt x="109" y="573"/>
                  </a:lnTo>
                  <a:lnTo>
                    <a:pt x="97" y="573"/>
                  </a:lnTo>
                  <a:lnTo>
                    <a:pt x="87" y="563"/>
                  </a:lnTo>
                  <a:lnTo>
                    <a:pt x="75" y="563"/>
                  </a:lnTo>
                  <a:lnTo>
                    <a:pt x="65" y="563"/>
                  </a:lnTo>
                  <a:lnTo>
                    <a:pt x="55" y="563"/>
                  </a:lnTo>
                  <a:lnTo>
                    <a:pt x="43" y="563"/>
                  </a:lnTo>
                  <a:lnTo>
                    <a:pt x="33" y="563"/>
                  </a:lnTo>
                  <a:lnTo>
                    <a:pt x="21" y="563"/>
                  </a:lnTo>
                  <a:lnTo>
                    <a:pt x="11" y="563"/>
                  </a:lnTo>
                  <a:lnTo>
                    <a:pt x="0" y="563"/>
                  </a:lnTo>
                  <a:lnTo>
                    <a:pt x="0" y="281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65" y="0"/>
                  </a:lnTo>
                  <a:lnTo>
                    <a:pt x="75" y="0"/>
                  </a:lnTo>
                  <a:lnTo>
                    <a:pt x="87" y="0"/>
                  </a:lnTo>
                  <a:lnTo>
                    <a:pt x="109" y="0"/>
                  </a:lnTo>
                  <a:lnTo>
                    <a:pt x="119" y="0"/>
                  </a:lnTo>
                  <a:lnTo>
                    <a:pt x="141" y="0"/>
                  </a:lnTo>
                  <a:lnTo>
                    <a:pt x="151" y="0"/>
                  </a:lnTo>
                  <a:lnTo>
                    <a:pt x="162" y="11"/>
                  </a:lnTo>
                  <a:lnTo>
                    <a:pt x="184" y="11"/>
                  </a:lnTo>
                  <a:lnTo>
                    <a:pt x="195" y="11"/>
                  </a:lnTo>
                  <a:lnTo>
                    <a:pt x="216" y="11"/>
                  </a:lnTo>
                  <a:lnTo>
                    <a:pt x="227" y="11"/>
                  </a:lnTo>
                  <a:lnTo>
                    <a:pt x="238" y="22"/>
                  </a:lnTo>
                  <a:lnTo>
                    <a:pt x="259" y="22"/>
                  </a:lnTo>
                  <a:lnTo>
                    <a:pt x="270" y="22"/>
                  </a:lnTo>
                  <a:lnTo>
                    <a:pt x="292" y="22"/>
                  </a:lnTo>
                  <a:lnTo>
                    <a:pt x="302" y="32"/>
                  </a:lnTo>
                  <a:lnTo>
                    <a:pt x="324" y="32"/>
                  </a:lnTo>
                  <a:lnTo>
                    <a:pt x="335" y="32"/>
                  </a:lnTo>
                  <a:lnTo>
                    <a:pt x="356" y="44"/>
                  </a:lnTo>
                  <a:lnTo>
                    <a:pt x="368" y="44"/>
                  </a:lnTo>
                  <a:lnTo>
                    <a:pt x="388" y="44"/>
                  </a:lnTo>
                  <a:lnTo>
                    <a:pt x="400" y="54"/>
                  </a:lnTo>
                  <a:lnTo>
                    <a:pt x="410" y="54"/>
                  </a:lnTo>
                  <a:lnTo>
                    <a:pt x="422" y="54"/>
                  </a:lnTo>
                  <a:lnTo>
                    <a:pt x="432" y="65"/>
                  </a:lnTo>
                  <a:lnTo>
                    <a:pt x="454" y="65"/>
                  </a:lnTo>
                  <a:lnTo>
                    <a:pt x="464" y="65"/>
                  </a:lnTo>
                  <a:lnTo>
                    <a:pt x="486" y="76"/>
                  </a:lnTo>
                  <a:lnTo>
                    <a:pt x="497" y="76"/>
                  </a:lnTo>
                  <a:lnTo>
                    <a:pt x="518" y="86"/>
                  </a:lnTo>
                  <a:lnTo>
                    <a:pt x="529" y="86"/>
                  </a:lnTo>
                  <a:lnTo>
                    <a:pt x="551" y="98"/>
                  </a:lnTo>
                  <a:lnTo>
                    <a:pt x="562" y="98"/>
                  </a:lnTo>
                  <a:lnTo>
                    <a:pt x="583" y="108"/>
                  </a:lnTo>
                  <a:lnTo>
                    <a:pt x="594" y="108"/>
                  </a:lnTo>
                  <a:lnTo>
                    <a:pt x="616" y="120"/>
                  </a:lnTo>
                  <a:lnTo>
                    <a:pt x="627" y="120"/>
                  </a:lnTo>
                  <a:lnTo>
                    <a:pt x="648" y="130"/>
                  </a:lnTo>
                  <a:lnTo>
                    <a:pt x="659" y="130"/>
                  </a:lnTo>
                  <a:lnTo>
                    <a:pt x="681" y="140"/>
                  </a:lnTo>
                  <a:lnTo>
                    <a:pt x="703" y="140"/>
                  </a:lnTo>
                  <a:lnTo>
                    <a:pt x="713" y="152"/>
                  </a:lnTo>
                  <a:lnTo>
                    <a:pt x="735" y="162"/>
                  </a:lnTo>
                  <a:lnTo>
                    <a:pt x="745" y="162"/>
                  </a:lnTo>
                  <a:lnTo>
                    <a:pt x="767" y="173"/>
                  </a:lnTo>
                  <a:lnTo>
                    <a:pt x="777" y="173"/>
                  </a:lnTo>
                  <a:lnTo>
                    <a:pt x="799" y="184"/>
                  </a:lnTo>
                  <a:lnTo>
                    <a:pt x="810" y="194"/>
                  </a:lnTo>
                  <a:lnTo>
                    <a:pt x="832" y="194"/>
                  </a:lnTo>
                  <a:lnTo>
                    <a:pt x="843" y="206"/>
                  </a:lnTo>
                  <a:lnTo>
                    <a:pt x="864" y="216"/>
                  </a:lnTo>
                  <a:lnTo>
                    <a:pt x="875" y="216"/>
                  </a:lnTo>
                  <a:lnTo>
                    <a:pt x="896" y="227"/>
                  </a:lnTo>
                  <a:lnTo>
                    <a:pt x="907" y="238"/>
                  </a:lnTo>
                  <a:lnTo>
                    <a:pt x="929" y="249"/>
                  </a:lnTo>
                  <a:lnTo>
                    <a:pt x="940" y="249"/>
                  </a:lnTo>
                  <a:lnTo>
                    <a:pt x="962" y="260"/>
                  </a:lnTo>
                  <a:lnTo>
                    <a:pt x="972" y="270"/>
                  </a:lnTo>
                  <a:lnTo>
                    <a:pt x="994" y="281"/>
                  </a:lnTo>
                  <a:lnTo>
                    <a:pt x="1004" y="281"/>
                  </a:lnTo>
                  <a:lnTo>
                    <a:pt x="1026" y="292"/>
                  </a:lnTo>
                  <a:lnTo>
                    <a:pt x="907" y="52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446" name="Freeform 150"/>
            <p:cNvSpPr>
              <a:spLocks/>
            </p:cNvSpPr>
            <p:nvPr/>
          </p:nvSpPr>
          <p:spPr bwMode="auto">
            <a:xfrm>
              <a:off x="2056" y="3936"/>
              <a:ext cx="57" cy="42"/>
            </a:xfrm>
            <a:custGeom>
              <a:avLst/>
              <a:gdLst>
                <a:gd name="T0" fmla="*/ 757 w 1026"/>
                <a:gd name="T1" fmla="*/ 757 h 757"/>
                <a:gd name="T2" fmla="*/ 723 w 1026"/>
                <a:gd name="T3" fmla="*/ 735 h 757"/>
                <a:gd name="T4" fmla="*/ 681 w 1026"/>
                <a:gd name="T5" fmla="*/ 725 h 757"/>
                <a:gd name="T6" fmla="*/ 637 w 1026"/>
                <a:gd name="T7" fmla="*/ 703 h 757"/>
                <a:gd name="T8" fmla="*/ 594 w 1026"/>
                <a:gd name="T9" fmla="*/ 692 h 757"/>
                <a:gd name="T10" fmla="*/ 573 w 1026"/>
                <a:gd name="T11" fmla="*/ 681 h 757"/>
                <a:gd name="T12" fmla="*/ 529 w 1026"/>
                <a:gd name="T13" fmla="*/ 671 h 757"/>
                <a:gd name="T14" fmla="*/ 486 w 1026"/>
                <a:gd name="T15" fmla="*/ 659 h 757"/>
                <a:gd name="T16" fmla="*/ 443 w 1026"/>
                <a:gd name="T17" fmla="*/ 638 h 757"/>
                <a:gd name="T18" fmla="*/ 410 w 1026"/>
                <a:gd name="T19" fmla="*/ 627 h 757"/>
                <a:gd name="T20" fmla="*/ 368 w 1026"/>
                <a:gd name="T21" fmla="*/ 617 h 757"/>
                <a:gd name="T22" fmla="*/ 324 w 1026"/>
                <a:gd name="T23" fmla="*/ 617 h 757"/>
                <a:gd name="T24" fmla="*/ 281 w 1026"/>
                <a:gd name="T25" fmla="*/ 605 h 757"/>
                <a:gd name="T26" fmla="*/ 259 w 1026"/>
                <a:gd name="T27" fmla="*/ 595 h 757"/>
                <a:gd name="T28" fmla="*/ 216 w 1026"/>
                <a:gd name="T29" fmla="*/ 583 h 757"/>
                <a:gd name="T30" fmla="*/ 184 w 1026"/>
                <a:gd name="T31" fmla="*/ 583 h 757"/>
                <a:gd name="T32" fmla="*/ 151 w 1026"/>
                <a:gd name="T33" fmla="*/ 573 h 757"/>
                <a:gd name="T34" fmla="*/ 119 w 1026"/>
                <a:gd name="T35" fmla="*/ 573 h 757"/>
                <a:gd name="T36" fmla="*/ 87 w 1026"/>
                <a:gd name="T37" fmla="*/ 563 h 757"/>
                <a:gd name="T38" fmla="*/ 55 w 1026"/>
                <a:gd name="T39" fmla="*/ 563 h 757"/>
                <a:gd name="T40" fmla="*/ 33 w 1026"/>
                <a:gd name="T41" fmla="*/ 563 h 757"/>
                <a:gd name="T42" fmla="*/ 11 w 1026"/>
                <a:gd name="T43" fmla="*/ 563 h 757"/>
                <a:gd name="T44" fmla="*/ 11 w 1026"/>
                <a:gd name="T45" fmla="*/ 0 h 757"/>
                <a:gd name="T46" fmla="*/ 43 w 1026"/>
                <a:gd name="T47" fmla="*/ 0 h 757"/>
                <a:gd name="T48" fmla="*/ 87 w 1026"/>
                <a:gd name="T49" fmla="*/ 0 h 757"/>
                <a:gd name="T50" fmla="*/ 141 w 1026"/>
                <a:gd name="T51" fmla="*/ 0 h 757"/>
                <a:gd name="T52" fmla="*/ 184 w 1026"/>
                <a:gd name="T53" fmla="*/ 11 h 757"/>
                <a:gd name="T54" fmla="*/ 227 w 1026"/>
                <a:gd name="T55" fmla="*/ 11 h 757"/>
                <a:gd name="T56" fmla="*/ 270 w 1026"/>
                <a:gd name="T57" fmla="*/ 22 h 757"/>
                <a:gd name="T58" fmla="*/ 324 w 1026"/>
                <a:gd name="T59" fmla="*/ 32 h 757"/>
                <a:gd name="T60" fmla="*/ 368 w 1026"/>
                <a:gd name="T61" fmla="*/ 44 h 757"/>
                <a:gd name="T62" fmla="*/ 410 w 1026"/>
                <a:gd name="T63" fmla="*/ 54 h 757"/>
                <a:gd name="T64" fmla="*/ 454 w 1026"/>
                <a:gd name="T65" fmla="*/ 65 h 757"/>
                <a:gd name="T66" fmla="*/ 497 w 1026"/>
                <a:gd name="T67" fmla="*/ 76 h 757"/>
                <a:gd name="T68" fmla="*/ 551 w 1026"/>
                <a:gd name="T69" fmla="*/ 98 h 757"/>
                <a:gd name="T70" fmla="*/ 594 w 1026"/>
                <a:gd name="T71" fmla="*/ 108 h 757"/>
                <a:gd name="T72" fmla="*/ 648 w 1026"/>
                <a:gd name="T73" fmla="*/ 130 h 757"/>
                <a:gd name="T74" fmla="*/ 703 w 1026"/>
                <a:gd name="T75" fmla="*/ 140 h 757"/>
                <a:gd name="T76" fmla="*/ 745 w 1026"/>
                <a:gd name="T77" fmla="*/ 162 h 757"/>
                <a:gd name="T78" fmla="*/ 777 w 1026"/>
                <a:gd name="T79" fmla="*/ 173 h 757"/>
                <a:gd name="T80" fmla="*/ 832 w 1026"/>
                <a:gd name="T81" fmla="*/ 194 h 757"/>
                <a:gd name="T82" fmla="*/ 875 w 1026"/>
                <a:gd name="T83" fmla="*/ 216 h 757"/>
                <a:gd name="T84" fmla="*/ 929 w 1026"/>
                <a:gd name="T85" fmla="*/ 249 h 757"/>
                <a:gd name="T86" fmla="*/ 972 w 1026"/>
                <a:gd name="T87" fmla="*/ 270 h 757"/>
                <a:gd name="T88" fmla="*/ 1026 w 1026"/>
                <a:gd name="T89" fmla="*/ 292 h 75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26"/>
                <a:gd name="T136" fmla="*/ 0 h 757"/>
                <a:gd name="T137" fmla="*/ 1026 w 1026"/>
                <a:gd name="T138" fmla="*/ 757 h 75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26" h="757">
                  <a:moveTo>
                    <a:pt x="757" y="757"/>
                  </a:moveTo>
                  <a:lnTo>
                    <a:pt x="777" y="757"/>
                  </a:lnTo>
                  <a:lnTo>
                    <a:pt x="757" y="757"/>
                  </a:lnTo>
                  <a:lnTo>
                    <a:pt x="745" y="746"/>
                  </a:lnTo>
                  <a:lnTo>
                    <a:pt x="735" y="746"/>
                  </a:lnTo>
                  <a:lnTo>
                    <a:pt x="723" y="735"/>
                  </a:lnTo>
                  <a:lnTo>
                    <a:pt x="713" y="735"/>
                  </a:lnTo>
                  <a:lnTo>
                    <a:pt x="691" y="725"/>
                  </a:lnTo>
                  <a:lnTo>
                    <a:pt x="681" y="725"/>
                  </a:lnTo>
                  <a:lnTo>
                    <a:pt x="669" y="713"/>
                  </a:lnTo>
                  <a:lnTo>
                    <a:pt x="659" y="713"/>
                  </a:lnTo>
                  <a:lnTo>
                    <a:pt x="637" y="703"/>
                  </a:lnTo>
                  <a:lnTo>
                    <a:pt x="627" y="703"/>
                  </a:lnTo>
                  <a:lnTo>
                    <a:pt x="616" y="703"/>
                  </a:lnTo>
                  <a:lnTo>
                    <a:pt x="594" y="692"/>
                  </a:lnTo>
                  <a:lnTo>
                    <a:pt x="583" y="692"/>
                  </a:lnTo>
                  <a:lnTo>
                    <a:pt x="573" y="681"/>
                  </a:lnTo>
                  <a:lnTo>
                    <a:pt x="562" y="681"/>
                  </a:lnTo>
                  <a:lnTo>
                    <a:pt x="540" y="671"/>
                  </a:lnTo>
                  <a:lnTo>
                    <a:pt x="529" y="671"/>
                  </a:lnTo>
                  <a:lnTo>
                    <a:pt x="518" y="659"/>
                  </a:lnTo>
                  <a:lnTo>
                    <a:pt x="497" y="659"/>
                  </a:lnTo>
                  <a:lnTo>
                    <a:pt x="486" y="659"/>
                  </a:lnTo>
                  <a:lnTo>
                    <a:pt x="476" y="649"/>
                  </a:lnTo>
                  <a:lnTo>
                    <a:pt x="464" y="649"/>
                  </a:lnTo>
                  <a:lnTo>
                    <a:pt x="443" y="638"/>
                  </a:lnTo>
                  <a:lnTo>
                    <a:pt x="432" y="638"/>
                  </a:lnTo>
                  <a:lnTo>
                    <a:pt x="422" y="638"/>
                  </a:lnTo>
                  <a:lnTo>
                    <a:pt x="410" y="627"/>
                  </a:lnTo>
                  <a:lnTo>
                    <a:pt x="388" y="627"/>
                  </a:lnTo>
                  <a:lnTo>
                    <a:pt x="378" y="627"/>
                  </a:lnTo>
                  <a:lnTo>
                    <a:pt x="368" y="617"/>
                  </a:lnTo>
                  <a:lnTo>
                    <a:pt x="346" y="617"/>
                  </a:lnTo>
                  <a:lnTo>
                    <a:pt x="335" y="617"/>
                  </a:lnTo>
                  <a:lnTo>
                    <a:pt x="324" y="617"/>
                  </a:lnTo>
                  <a:lnTo>
                    <a:pt x="314" y="605"/>
                  </a:lnTo>
                  <a:lnTo>
                    <a:pt x="302" y="605"/>
                  </a:lnTo>
                  <a:lnTo>
                    <a:pt x="281" y="605"/>
                  </a:lnTo>
                  <a:lnTo>
                    <a:pt x="270" y="595"/>
                  </a:lnTo>
                  <a:lnTo>
                    <a:pt x="259" y="595"/>
                  </a:lnTo>
                  <a:lnTo>
                    <a:pt x="248" y="595"/>
                  </a:lnTo>
                  <a:lnTo>
                    <a:pt x="238" y="595"/>
                  </a:lnTo>
                  <a:lnTo>
                    <a:pt x="216" y="583"/>
                  </a:lnTo>
                  <a:lnTo>
                    <a:pt x="205" y="583"/>
                  </a:lnTo>
                  <a:lnTo>
                    <a:pt x="195" y="583"/>
                  </a:lnTo>
                  <a:lnTo>
                    <a:pt x="184" y="583"/>
                  </a:lnTo>
                  <a:lnTo>
                    <a:pt x="173" y="583"/>
                  </a:lnTo>
                  <a:lnTo>
                    <a:pt x="162" y="573"/>
                  </a:lnTo>
                  <a:lnTo>
                    <a:pt x="151" y="573"/>
                  </a:lnTo>
                  <a:lnTo>
                    <a:pt x="141" y="573"/>
                  </a:lnTo>
                  <a:lnTo>
                    <a:pt x="129" y="573"/>
                  </a:lnTo>
                  <a:lnTo>
                    <a:pt x="119" y="573"/>
                  </a:lnTo>
                  <a:lnTo>
                    <a:pt x="109" y="573"/>
                  </a:lnTo>
                  <a:lnTo>
                    <a:pt x="97" y="573"/>
                  </a:lnTo>
                  <a:lnTo>
                    <a:pt x="87" y="563"/>
                  </a:lnTo>
                  <a:lnTo>
                    <a:pt x="75" y="563"/>
                  </a:lnTo>
                  <a:lnTo>
                    <a:pt x="65" y="563"/>
                  </a:lnTo>
                  <a:lnTo>
                    <a:pt x="55" y="563"/>
                  </a:lnTo>
                  <a:lnTo>
                    <a:pt x="43" y="563"/>
                  </a:lnTo>
                  <a:lnTo>
                    <a:pt x="33" y="563"/>
                  </a:lnTo>
                  <a:lnTo>
                    <a:pt x="21" y="563"/>
                  </a:lnTo>
                  <a:lnTo>
                    <a:pt x="11" y="563"/>
                  </a:lnTo>
                  <a:lnTo>
                    <a:pt x="0" y="563"/>
                  </a:lnTo>
                  <a:lnTo>
                    <a:pt x="0" y="281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65" y="0"/>
                  </a:lnTo>
                  <a:lnTo>
                    <a:pt x="75" y="0"/>
                  </a:lnTo>
                  <a:lnTo>
                    <a:pt x="87" y="0"/>
                  </a:lnTo>
                  <a:lnTo>
                    <a:pt x="109" y="0"/>
                  </a:lnTo>
                  <a:lnTo>
                    <a:pt x="119" y="0"/>
                  </a:lnTo>
                  <a:lnTo>
                    <a:pt x="141" y="0"/>
                  </a:lnTo>
                  <a:lnTo>
                    <a:pt x="151" y="0"/>
                  </a:lnTo>
                  <a:lnTo>
                    <a:pt x="162" y="11"/>
                  </a:lnTo>
                  <a:lnTo>
                    <a:pt x="184" y="11"/>
                  </a:lnTo>
                  <a:lnTo>
                    <a:pt x="195" y="11"/>
                  </a:lnTo>
                  <a:lnTo>
                    <a:pt x="216" y="11"/>
                  </a:lnTo>
                  <a:lnTo>
                    <a:pt x="227" y="11"/>
                  </a:lnTo>
                  <a:lnTo>
                    <a:pt x="238" y="22"/>
                  </a:lnTo>
                  <a:lnTo>
                    <a:pt x="259" y="22"/>
                  </a:lnTo>
                  <a:lnTo>
                    <a:pt x="270" y="22"/>
                  </a:lnTo>
                  <a:lnTo>
                    <a:pt x="292" y="22"/>
                  </a:lnTo>
                  <a:lnTo>
                    <a:pt x="302" y="32"/>
                  </a:lnTo>
                  <a:lnTo>
                    <a:pt x="324" y="32"/>
                  </a:lnTo>
                  <a:lnTo>
                    <a:pt x="335" y="32"/>
                  </a:lnTo>
                  <a:lnTo>
                    <a:pt x="356" y="44"/>
                  </a:lnTo>
                  <a:lnTo>
                    <a:pt x="368" y="44"/>
                  </a:lnTo>
                  <a:lnTo>
                    <a:pt x="388" y="44"/>
                  </a:lnTo>
                  <a:lnTo>
                    <a:pt x="400" y="54"/>
                  </a:lnTo>
                  <a:lnTo>
                    <a:pt x="410" y="54"/>
                  </a:lnTo>
                  <a:lnTo>
                    <a:pt x="422" y="54"/>
                  </a:lnTo>
                  <a:lnTo>
                    <a:pt x="432" y="65"/>
                  </a:lnTo>
                  <a:lnTo>
                    <a:pt x="454" y="65"/>
                  </a:lnTo>
                  <a:lnTo>
                    <a:pt x="464" y="65"/>
                  </a:lnTo>
                  <a:lnTo>
                    <a:pt x="486" y="76"/>
                  </a:lnTo>
                  <a:lnTo>
                    <a:pt x="497" y="76"/>
                  </a:lnTo>
                  <a:lnTo>
                    <a:pt x="518" y="86"/>
                  </a:lnTo>
                  <a:lnTo>
                    <a:pt x="529" y="86"/>
                  </a:lnTo>
                  <a:lnTo>
                    <a:pt x="551" y="98"/>
                  </a:lnTo>
                  <a:lnTo>
                    <a:pt x="562" y="98"/>
                  </a:lnTo>
                  <a:lnTo>
                    <a:pt x="583" y="108"/>
                  </a:lnTo>
                  <a:lnTo>
                    <a:pt x="594" y="108"/>
                  </a:lnTo>
                  <a:lnTo>
                    <a:pt x="616" y="120"/>
                  </a:lnTo>
                  <a:lnTo>
                    <a:pt x="627" y="120"/>
                  </a:lnTo>
                  <a:lnTo>
                    <a:pt x="648" y="130"/>
                  </a:lnTo>
                  <a:lnTo>
                    <a:pt x="659" y="130"/>
                  </a:lnTo>
                  <a:lnTo>
                    <a:pt x="681" y="140"/>
                  </a:lnTo>
                  <a:lnTo>
                    <a:pt x="703" y="140"/>
                  </a:lnTo>
                  <a:lnTo>
                    <a:pt x="713" y="152"/>
                  </a:lnTo>
                  <a:lnTo>
                    <a:pt x="735" y="162"/>
                  </a:lnTo>
                  <a:lnTo>
                    <a:pt x="745" y="162"/>
                  </a:lnTo>
                  <a:lnTo>
                    <a:pt x="767" y="173"/>
                  </a:lnTo>
                  <a:lnTo>
                    <a:pt x="777" y="173"/>
                  </a:lnTo>
                  <a:lnTo>
                    <a:pt x="799" y="184"/>
                  </a:lnTo>
                  <a:lnTo>
                    <a:pt x="810" y="194"/>
                  </a:lnTo>
                  <a:lnTo>
                    <a:pt x="832" y="194"/>
                  </a:lnTo>
                  <a:lnTo>
                    <a:pt x="843" y="206"/>
                  </a:lnTo>
                  <a:lnTo>
                    <a:pt x="864" y="216"/>
                  </a:lnTo>
                  <a:lnTo>
                    <a:pt x="875" y="216"/>
                  </a:lnTo>
                  <a:lnTo>
                    <a:pt x="896" y="227"/>
                  </a:lnTo>
                  <a:lnTo>
                    <a:pt x="907" y="238"/>
                  </a:lnTo>
                  <a:lnTo>
                    <a:pt x="929" y="249"/>
                  </a:lnTo>
                  <a:lnTo>
                    <a:pt x="940" y="249"/>
                  </a:lnTo>
                  <a:lnTo>
                    <a:pt x="962" y="260"/>
                  </a:lnTo>
                  <a:lnTo>
                    <a:pt x="972" y="270"/>
                  </a:lnTo>
                  <a:lnTo>
                    <a:pt x="994" y="281"/>
                  </a:lnTo>
                  <a:lnTo>
                    <a:pt x="1004" y="281"/>
                  </a:lnTo>
                  <a:lnTo>
                    <a:pt x="1026" y="292"/>
                  </a:lnTo>
                </a:path>
              </a:pathLst>
            </a:custGeom>
            <a:solidFill>
              <a:schemeClr val="bg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447" name="Freeform 151"/>
            <p:cNvSpPr>
              <a:spLocks/>
            </p:cNvSpPr>
            <p:nvPr/>
          </p:nvSpPr>
          <p:spPr bwMode="auto">
            <a:xfrm>
              <a:off x="1832" y="3838"/>
              <a:ext cx="182" cy="119"/>
            </a:xfrm>
            <a:custGeom>
              <a:avLst/>
              <a:gdLst>
                <a:gd name="T0" fmla="*/ 1274 w 3272"/>
                <a:gd name="T1" fmla="*/ 64 h 2140"/>
                <a:gd name="T2" fmla="*/ 1188 w 3272"/>
                <a:gd name="T3" fmla="*/ 162 h 2140"/>
                <a:gd name="T4" fmla="*/ 1102 w 3272"/>
                <a:gd name="T5" fmla="*/ 248 h 2140"/>
                <a:gd name="T6" fmla="*/ 993 w 3272"/>
                <a:gd name="T7" fmla="*/ 335 h 2140"/>
                <a:gd name="T8" fmla="*/ 885 w 3272"/>
                <a:gd name="T9" fmla="*/ 410 h 2140"/>
                <a:gd name="T10" fmla="*/ 756 w 3272"/>
                <a:gd name="T11" fmla="*/ 485 h 2140"/>
                <a:gd name="T12" fmla="*/ 626 w 3272"/>
                <a:gd name="T13" fmla="*/ 551 h 2140"/>
                <a:gd name="T14" fmla="*/ 486 w 3272"/>
                <a:gd name="T15" fmla="*/ 605 h 2140"/>
                <a:gd name="T16" fmla="*/ 335 w 3272"/>
                <a:gd name="T17" fmla="*/ 659 h 2140"/>
                <a:gd name="T18" fmla="*/ 173 w 3272"/>
                <a:gd name="T19" fmla="*/ 702 h 2140"/>
                <a:gd name="T20" fmla="*/ 0 w 3272"/>
                <a:gd name="T21" fmla="*/ 745 h 2140"/>
                <a:gd name="T22" fmla="*/ 140 w 3272"/>
                <a:gd name="T23" fmla="*/ 767 h 2140"/>
                <a:gd name="T24" fmla="*/ 281 w 3272"/>
                <a:gd name="T25" fmla="*/ 788 h 2140"/>
                <a:gd name="T26" fmla="*/ 399 w 3272"/>
                <a:gd name="T27" fmla="*/ 821 h 2140"/>
                <a:gd name="T28" fmla="*/ 508 w 3272"/>
                <a:gd name="T29" fmla="*/ 854 h 2140"/>
                <a:gd name="T30" fmla="*/ 604 w 3272"/>
                <a:gd name="T31" fmla="*/ 896 h 2140"/>
                <a:gd name="T32" fmla="*/ 702 w 3272"/>
                <a:gd name="T33" fmla="*/ 940 h 2140"/>
                <a:gd name="T34" fmla="*/ 788 w 3272"/>
                <a:gd name="T35" fmla="*/ 994 h 2140"/>
                <a:gd name="T36" fmla="*/ 863 w 3272"/>
                <a:gd name="T37" fmla="*/ 1058 h 2140"/>
                <a:gd name="T38" fmla="*/ 950 w 3272"/>
                <a:gd name="T39" fmla="*/ 1124 h 2140"/>
                <a:gd name="T40" fmla="*/ 1026 w 3272"/>
                <a:gd name="T41" fmla="*/ 1199 h 2140"/>
                <a:gd name="T42" fmla="*/ 1123 w 3272"/>
                <a:gd name="T43" fmla="*/ 1307 h 2140"/>
                <a:gd name="T44" fmla="*/ 1242 w 3272"/>
                <a:gd name="T45" fmla="*/ 1481 h 2140"/>
                <a:gd name="T46" fmla="*/ 1317 w 3272"/>
                <a:gd name="T47" fmla="*/ 1642 h 2140"/>
                <a:gd name="T48" fmla="*/ 1350 w 3272"/>
                <a:gd name="T49" fmla="*/ 1816 h 2140"/>
                <a:gd name="T50" fmla="*/ 1350 w 3272"/>
                <a:gd name="T51" fmla="*/ 1978 h 2140"/>
                <a:gd name="T52" fmla="*/ 1328 w 3272"/>
                <a:gd name="T53" fmla="*/ 2140 h 2140"/>
                <a:gd name="T54" fmla="*/ 2506 w 3272"/>
                <a:gd name="T55" fmla="*/ 2053 h 2140"/>
                <a:gd name="T56" fmla="*/ 2602 w 3272"/>
                <a:gd name="T57" fmla="*/ 1924 h 2140"/>
                <a:gd name="T58" fmla="*/ 2711 w 3272"/>
                <a:gd name="T59" fmla="*/ 1794 h 2140"/>
                <a:gd name="T60" fmla="*/ 2819 w 3272"/>
                <a:gd name="T61" fmla="*/ 1653 h 2140"/>
                <a:gd name="T62" fmla="*/ 2916 w 3272"/>
                <a:gd name="T63" fmla="*/ 1523 h 2140"/>
                <a:gd name="T64" fmla="*/ 3024 w 3272"/>
                <a:gd name="T65" fmla="*/ 1383 h 2140"/>
                <a:gd name="T66" fmla="*/ 3110 w 3272"/>
                <a:gd name="T67" fmla="*/ 1243 h 2140"/>
                <a:gd name="T68" fmla="*/ 3186 w 3272"/>
                <a:gd name="T69" fmla="*/ 1102 h 2140"/>
                <a:gd name="T70" fmla="*/ 3240 w 3272"/>
                <a:gd name="T71" fmla="*/ 962 h 2140"/>
                <a:gd name="T72" fmla="*/ 3261 w 3272"/>
                <a:gd name="T73" fmla="*/ 810 h 2140"/>
                <a:gd name="T74" fmla="*/ 3272 w 3272"/>
                <a:gd name="T75" fmla="*/ 659 h 2140"/>
                <a:gd name="T76" fmla="*/ 2959 w 3272"/>
                <a:gd name="T77" fmla="*/ 637 h 2140"/>
                <a:gd name="T78" fmla="*/ 2678 w 3272"/>
                <a:gd name="T79" fmla="*/ 605 h 2140"/>
                <a:gd name="T80" fmla="*/ 2440 w 3272"/>
                <a:gd name="T81" fmla="*/ 561 h 2140"/>
                <a:gd name="T82" fmla="*/ 2225 w 3272"/>
                <a:gd name="T83" fmla="*/ 507 h 2140"/>
                <a:gd name="T84" fmla="*/ 2030 w 3272"/>
                <a:gd name="T85" fmla="*/ 443 h 2140"/>
                <a:gd name="T86" fmla="*/ 1868 w 3272"/>
                <a:gd name="T87" fmla="*/ 377 h 2140"/>
                <a:gd name="T88" fmla="*/ 1717 w 3272"/>
                <a:gd name="T89" fmla="*/ 302 h 2140"/>
                <a:gd name="T90" fmla="*/ 1587 w 3272"/>
                <a:gd name="T91" fmla="*/ 226 h 2140"/>
                <a:gd name="T92" fmla="*/ 1479 w 3272"/>
                <a:gd name="T93" fmla="*/ 140 h 2140"/>
                <a:gd name="T94" fmla="*/ 1382 w 3272"/>
                <a:gd name="T95" fmla="*/ 54 h 21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272"/>
                <a:gd name="T145" fmla="*/ 0 h 2140"/>
                <a:gd name="T146" fmla="*/ 3272 w 3272"/>
                <a:gd name="T147" fmla="*/ 2140 h 214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272" h="2140">
                  <a:moveTo>
                    <a:pt x="1328" y="0"/>
                  </a:moveTo>
                  <a:lnTo>
                    <a:pt x="1296" y="32"/>
                  </a:lnTo>
                  <a:lnTo>
                    <a:pt x="1274" y="64"/>
                  </a:lnTo>
                  <a:lnTo>
                    <a:pt x="1252" y="96"/>
                  </a:lnTo>
                  <a:lnTo>
                    <a:pt x="1220" y="129"/>
                  </a:lnTo>
                  <a:lnTo>
                    <a:pt x="1188" y="162"/>
                  </a:lnTo>
                  <a:lnTo>
                    <a:pt x="1166" y="194"/>
                  </a:lnTo>
                  <a:lnTo>
                    <a:pt x="1134" y="216"/>
                  </a:lnTo>
                  <a:lnTo>
                    <a:pt x="1102" y="248"/>
                  </a:lnTo>
                  <a:lnTo>
                    <a:pt x="1069" y="280"/>
                  </a:lnTo>
                  <a:lnTo>
                    <a:pt x="1026" y="302"/>
                  </a:lnTo>
                  <a:lnTo>
                    <a:pt x="993" y="335"/>
                  </a:lnTo>
                  <a:lnTo>
                    <a:pt x="961" y="356"/>
                  </a:lnTo>
                  <a:lnTo>
                    <a:pt x="917" y="389"/>
                  </a:lnTo>
                  <a:lnTo>
                    <a:pt x="885" y="410"/>
                  </a:lnTo>
                  <a:lnTo>
                    <a:pt x="843" y="431"/>
                  </a:lnTo>
                  <a:lnTo>
                    <a:pt x="799" y="465"/>
                  </a:lnTo>
                  <a:lnTo>
                    <a:pt x="756" y="485"/>
                  </a:lnTo>
                  <a:lnTo>
                    <a:pt x="713" y="507"/>
                  </a:lnTo>
                  <a:lnTo>
                    <a:pt x="669" y="529"/>
                  </a:lnTo>
                  <a:lnTo>
                    <a:pt x="626" y="551"/>
                  </a:lnTo>
                  <a:lnTo>
                    <a:pt x="583" y="573"/>
                  </a:lnTo>
                  <a:lnTo>
                    <a:pt x="528" y="583"/>
                  </a:lnTo>
                  <a:lnTo>
                    <a:pt x="486" y="605"/>
                  </a:lnTo>
                  <a:lnTo>
                    <a:pt x="432" y="627"/>
                  </a:lnTo>
                  <a:lnTo>
                    <a:pt x="378" y="648"/>
                  </a:lnTo>
                  <a:lnTo>
                    <a:pt x="335" y="659"/>
                  </a:lnTo>
                  <a:lnTo>
                    <a:pt x="281" y="681"/>
                  </a:lnTo>
                  <a:lnTo>
                    <a:pt x="227" y="691"/>
                  </a:lnTo>
                  <a:lnTo>
                    <a:pt x="173" y="702"/>
                  </a:lnTo>
                  <a:lnTo>
                    <a:pt x="119" y="724"/>
                  </a:lnTo>
                  <a:lnTo>
                    <a:pt x="54" y="734"/>
                  </a:lnTo>
                  <a:lnTo>
                    <a:pt x="0" y="745"/>
                  </a:lnTo>
                  <a:lnTo>
                    <a:pt x="54" y="756"/>
                  </a:lnTo>
                  <a:lnTo>
                    <a:pt x="97" y="756"/>
                  </a:lnTo>
                  <a:lnTo>
                    <a:pt x="140" y="767"/>
                  </a:lnTo>
                  <a:lnTo>
                    <a:pt x="195" y="778"/>
                  </a:lnTo>
                  <a:lnTo>
                    <a:pt x="237" y="788"/>
                  </a:lnTo>
                  <a:lnTo>
                    <a:pt x="281" y="788"/>
                  </a:lnTo>
                  <a:lnTo>
                    <a:pt x="324" y="799"/>
                  </a:lnTo>
                  <a:lnTo>
                    <a:pt x="356" y="810"/>
                  </a:lnTo>
                  <a:lnTo>
                    <a:pt x="399" y="821"/>
                  </a:lnTo>
                  <a:lnTo>
                    <a:pt x="432" y="832"/>
                  </a:lnTo>
                  <a:lnTo>
                    <a:pt x="475" y="842"/>
                  </a:lnTo>
                  <a:lnTo>
                    <a:pt x="508" y="854"/>
                  </a:lnTo>
                  <a:lnTo>
                    <a:pt x="540" y="864"/>
                  </a:lnTo>
                  <a:lnTo>
                    <a:pt x="572" y="886"/>
                  </a:lnTo>
                  <a:lnTo>
                    <a:pt x="604" y="896"/>
                  </a:lnTo>
                  <a:lnTo>
                    <a:pt x="637" y="908"/>
                  </a:lnTo>
                  <a:lnTo>
                    <a:pt x="669" y="929"/>
                  </a:lnTo>
                  <a:lnTo>
                    <a:pt x="702" y="940"/>
                  </a:lnTo>
                  <a:lnTo>
                    <a:pt x="734" y="962"/>
                  </a:lnTo>
                  <a:lnTo>
                    <a:pt x="756" y="984"/>
                  </a:lnTo>
                  <a:lnTo>
                    <a:pt x="788" y="994"/>
                  </a:lnTo>
                  <a:lnTo>
                    <a:pt x="809" y="1016"/>
                  </a:lnTo>
                  <a:lnTo>
                    <a:pt x="843" y="1037"/>
                  </a:lnTo>
                  <a:lnTo>
                    <a:pt x="863" y="1058"/>
                  </a:lnTo>
                  <a:lnTo>
                    <a:pt x="897" y="1080"/>
                  </a:lnTo>
                  <a:lnTo>
                    <a:pt x="917" y="1102"/>
                  </a:lnTo>
                  <a:lnTo>
                    <a:pt x="950" y="1124"/>
                  </a:lnTo>
                  <a:lnTo>
                    <a:pt x="972" y="1145"/>
                  </a:lnTo>
                  <a:lnTo>
                    <a:pt x="993" y="1178"/>
                  </a:lnTo>
                  <a:lnTo>
                    <a:pt x="1026" y="1199"/>
                  </a:lnTo>
                  <a:lnTo>
                    <a:pt x="1047" y="1232"/>
                  </a:lnTo>
                  <a:lnTo>
                    <a:pt x="1069" y="1253"/>
                  </a:lnTo>
                  <a:lnTo>
                    <a:pt x="1123" y="1307"/>
                  </a:lnTo>
                  <a:lnTo>
                    <a:pt x="1166" y="1361"/>
                  </a:lnTo>
                  <a:lnTo>
                    <a:pt x="1210" y="1427"/>
                  </a:lnTo>
                  <a:lnTo>
                    <a:pt x="1242" y="1481"/>
                  </a:lnTo>
                  <a:lnTo>
                    <a:pt x="1274" y="1535"/>
                  </a:lnTo>
                  <a:lnTo>
                    <a:pt x="1296" y="1589"/>
                  </a:lnTo>
                  <a:lnTo>
                    <a:pt x="1317" y="1642"/>
                  </a:lnTo>
                  <a:lnTo>
                    <a:pt x="1339" y="1696"/>
                  </a:lnTo>
                  <a:lnTo>
                    <a:pt x="1350" y="1762"/>
                  </a:lnTo>
                  <a:lnTo>
                    <a:pt x="1350" y="1816"/>
                  </a:lnTo>
                  <a:lnTo>
                    <a:pt x="1361" y="1870"/>
                  </a:lnTo>
                  <a:lnTo>
                    <a:pt x="1361" y="1924"/>
                  </a:lnTo>
                  <a:lnTo>
                    <a:pt x="1350" y="1978"/>
                  </a:lnTo>
                  <a:lnTo>
                    <a:pt x="1350" y="2032"/>
                  </a:lnTo>
                  <a:lnTo>
                    <a:pt x="1339" y="2086"/>
                  </a:lnTo>
                  <a:lnTo>
                    <a:pt x="1328" y="2140"/>
                  </a:lnTo>
                  <a:lnTo>
                    <a:pt x="2440" y="2140"/>
                  </a:lnTo>
                  <a:lnTo>
                    <a:pt x="2472" y="2096"/>
                  </a:lnTo>
                  <a:lnTo>
                    <a:pt x="2506" y="2053"/>
                  </a:lnTo>
                  <a:lnTo>
                    <a:pt x="2538" y="2010"/>
                  </a:lnTo>
                  <a:lnTo>
                    <a:pt x="2570" y="1966"/>
                  </a:lnTo>
                  <a:lnTo>
                    <a:pt x="2602" y="1924"/>
                  </a:lnTo>
                  <a:lnTo>
                    <a:pt x="2635" y="1880"/>
                  </a:lnTo>
                  <a:lnTo>
                    <a:pt x="2667" y="1837"/>
                  </a:lnTo>
                  <a:lnTo>
                    <a:pt x="2711" y="1794"/>
                  </a:lnTo>
                  <a:lnTo>
                    <a:pt x="2743" y="1740"/>
                  </a:lnTo>
                  <a:lnTo>
                    <a:pt x="2775" y="1696"/>
                  </a:lnTo>
                  <a:lnTo>
                    <a:pt x="2819" y="1653"/>
                  </a:lnTo>
                  <a:lnTo>
                    <a:pt x="2851" y="1610"/>
                  </a:lnTo>
                  <a:lnTo>
                    <a:pt x="2883" y="1567"/>
                  </a:lnTo>
                  <a:lnTo>
                    <a:pt x="2916" y="1523"/>
                  </a:lnTo>
                  <a:lnTo>
                    <a:pt x="2959" y="1481"/>
                  </a:lnTo>
                  <a:lnTo>
                    <a:pt x="2991" y="1427"/>
                  </a:lnTo>
                  <a:lnTo>
                    <a:pt x="3024" y="1383"/>
                  </a:lnTo>
                  <a:lnTo>
                    <a:pt x="3046" y="1339"/>
                  </a:lnTo>
                  <a:lnTo>
                    <a:pt x="3078" y="1286"/>
                  </a:lnTo>
                  <a:lnTo>
                    <a:pt x="3110" y="1243"/>
                  </a:lnTo>
                  <a:lnTo>
                    <a:pt x="3132" y="1199"/>
                  </a:lnTo>
                  <a:lnTo>
                    <a:pt x="3154" y="1145"/>
                  </a:lnTo>
                  <a:lnTo>
                    <a:pt x="3186" y="1102"/>
                  </a:lnTo>
                  <a:lnTo>
                    <a:pt x="3196" y="1058"/>
                  </a:lnTo>
                  <a:lnTo>
                    <a:pt x="3218" y="1004"/>
                  </a:lnTo>
                  <a:lnTo>
                    <a:pt x="3240" y="962"/>
                  </a:lnTo>
                  <a:lnTo>
                    <a:pt x="3250" y="908"/>
                  </a:lnTo>
                  <a:lnTo>
                    <a:pt x="3261" y="854"/>
                  </a:lnTo>
                  <a:lnTo>
                    <a:pt x="3261" y="810"/>
                  </a:lnTo>
                  <a:lnTo>
                    <a:pt x="3272" y="756"/>
                  </a:lnTo>
                  <a:lnTo>
                    <a:pt x="3272" y="702"/>
                  </a:lnTo>
                  <a:lnTo>
                    <a:pt x="3272" y="659"/>
                  </a:lnTo>
                  <a:lnTo>
                    <a:pt x="3164" y="648"/>
                  </a:lnTo>
                  <a:lnTo>
                    <a:pt x="3056" y="637"/>
                  </a:lnTo>
                  <a:lnTo>
                    <a:pt x="2959" y="637"/>
                  </a:lnTo>
                  <a:lnTo>
                    <a:pt x="2861" y="627"/>
                  </a:lnTo>
                  <a:lnTo>
                    <a:pt x="2765" y="615"/>
                  </a:lnTo>
                  <a:lnTo>
                    <a:pt x="2678" y="605"/>
                  </a:lnTo>
                  <a:lnTo>
                    <a:pt x="2592" y="594"/>
                  </a:lnTo>
                  <a:lnTo>
                    <a:pt x="2516" y="573"/>
                  </a:lnTo>
                  <a:lnTo>
                    <a:pt x="2440" y="561"/>
                  </a:lnTo>
                  <a:lnTo>
                    <a:pt x="2365" y="539"/>
                  </a:lnTo>
                  <a:lnTo>
                    <a:pt x="2289" y="529"/>
                  </a:lnTo>
                  <a:lnTo>
                    <a:pt x="2225" y="507"/>
                  </a:lnTo>
                  <a:lnTo>
                    <a:pt x="2149" y="485"/>
                  </a:lnTo>
                  <a:lnTo>
                    <a:pt x="2095" y="465"/>
                  </a:lnTo>
                  <a:lnTo>
                    <a:pt x="2030" y="443"/>
                  </a:lnTo>
                  <a:lnTo>
                    <a:pt x="1976" y="421"/>
                  </a:lnTo>
                  <a:lnTo>
                    <a:pt x="1922" y="399"/>
                  </a:lnTo>
                  <a:lnTo>
                    <a:pt x="1868" y="377"/>
                  </a:lnTo>
                  <a:lnTo>
                    <a:pt x="1814" y="356"/>
                  </a:lnTo>
                  <a:lnTo>
                    <a:pt x="1760" y="324"/>
                  </a:lnTo>
                  <a:lnTo>
                    <a:pt x="1717" y="302"/>
                  </a:lnTo>
                  <a:lnTo>
                    <a:pt x="1674" y="280"/>
                  </a:lnTo>
                  <a:lnTo>
                    <a:pt x="1631" y="248"/>
                  </a:lnTo>
                  <a:lnTo>
                    <a:pt x="1587" y="226"/>
                  </a:lnTo>
                  <a:lnTo>
                    <a:pt x="1555" y="194"/>
                  </a:lnTo>
                  <a:lnTo>
                    <a:pt x="1511" y="172"/>
                  </a:lnTo>
                  <a:lnTo>
                    <a:pt x="1479" y="140"/>
                  </a:lnTo>
                  <a:lnTo>
                    <a:pt x="1447" y="108"/>
                  </a:lnTo>
                  <a:lnTo>
                    <a:pt x="1415" y="86"/>
                  </a:lnTo>
                  <a:lnTo>
                    <a:pt x="1382" y="54"/>
                  </a:lnTo>
                  <a:lnTo>
                    <a:pt x="1350" y="21"/>
                  </a:lnTo>
                  <a:lnTo>
                    <a:pt x="132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448" name="Freeform 152"/>
            <p:cNvSpPr>
              <a:spLocks/>
            </p:cNvSpPr>
            <p:nvPr/>
          </p:nvSpPr>
          <p:spPr bwMode="auto">
            <a:xfrm>
              <a:off x="1916" y="3755"/>
              <a:ext cx="109" cy="70"/>
            </a:xfrm>
            <a:custGeom>
              <a:avLst/>
              <a:gdLst>
                <a:gd name="T0" fmla="*/ 54 w 1956"/>
                <a:gd name="T1" fmla="*/ 475 h 1253"/>
                <a:gd name="T2" fmla="*/ 184 w 1956"/>
                <a:gd name="T3" fmla="*/ 432 h 1253"/>
                <a:gd name="T4" fmla="*/ 313 w 1956"/>
                <a:gd name="T5" fmla="*/ 389 h 1253"/>
                <a:gd name="T6" fmla="*/ 454 w 1956"/>
                <a:gd name="T7" fmla="*/ 367 h 1253"/>
                <a:gd name="T8" fmla="*/ 584 w 1956"/>
                <a:gd name="T9" fmla="*/ 345 h 1253"/>
                <a:gd name="T10" fmla="*/ 735 w 1956"/>
                <a:gd name="T11" fmla="*/ 345 h 1253"/>
                <a:gd name="T12" fmla="*/ 875 w 1956"/>
                <a:gd name="T13" fmla="*/ 367 h 1253"/>
                <a:gd name="T14" fmla="*/ 1016 w 1956"/>
                <a:gd name="T15" fmla="*/ 389 h 1253"/>
                <a:gd name="T16" fmla="*/ 1156 w 1956"/>
                <a:gd name="T17" fmla="*/ 432 h 1253"/>
                <a:gd name="T18" fmla="*/ 1286 w 1956"/>
                <a:gd name="T19" fmla="*/ 497 h 1253"/>
                <a:gd name="T20" fmla="*/ 1416 w 1956"/>
                <a:gd name="T21" fmla="*/ 572 h 1253"/>
                <a:gd name="T22" fmla="*/ 1535 w 1956"/>
                <a:gd name="T23" fmla="*/ 660 h 1253"/>
                <a:gd name="T24" fmla="*/ 1653 w 1956"/>
                <a:gd name="T25" fmla="*/ 756 h 1253"/>
                <a:gd name="T26" fmla="*/ 1750 w 1956"/>
                <a:gd name="T27" fmla="*/ 875 h 1253"/>
                <a:gd name="T28" fmla="*/ 1848 w 1956"/>
                <a:gd name="T29" fmla="*/ 1015 h 1253"/>
                <a:gd name="T30" fmla="*/ 1924 w 1956"/>
                <a:gd name="T31" fmla="*/ 1167 h 1253"/>
                <a:gd name="T32" fmla="*/ 1956 w 1956"/>
                <a:gd name="T33" fmla="*/ 1178 h 1253"/>
                <a:gd name="T34" fmla="*/ 1934 w 1956"/>
                <a:gd name="T35" fmla="*/ 1027 h 1253"/>
                <a:gd name="T36" fmla="*/ 1902 w 1956"/>
                <a:gd name="T37" fmla="*/ 897 h 1253"/>
                <a:gd name="T38" fmla="*/ 1858 w 1956"/>
                <a:gd name="T39" fmla="*/ 767 h 1253"/>
                <a:gd name="T40" fmla="*/ 1804 w 1956"/>
                <a:gd name="T41" fmla="*/ 648 h 1253"/>
                <a:gd name="T42" fmla="*/ 1739 w 1956"/>
                <a:gd name="T43" fmla="*/ 540 h 1253"/>
                <a:gd name="T44" fmla="*/ 1664 w 1956"/>
                <a:gd name="T45" fmla="*/ 432 h 1253"/>
                <a:gd name="T46" fmla="*/ 1577 w 1956"/>
                <a:gd name="T47" fmla="*/ 335 h 1253"/>
                <a:gd name="T48" fmla="*/ 1480 w 1956"/>
                <a:gd name="T49" fmla="*/ 259 h 1253"/>
                <a:gd name="T50" fmla="*/ 1405 w 1956"/>
                <a:gd name="T51" fmla="*/ 195 h 1253"/>
                <a:gd name="T52" fmla="*/ 1318 w 1956"/>
                <a:gd name="T53" fmla="*/ 151 h 1253"/>
                <a:gd name="T54" fmla="*/ 1242 w 1956"/>
                <a:gd name="T55" fmla="*/ 119 h 1253"/>
                <a:gd name="T56" fmla="*/ 1156 w 1956"/>
                <a:gd name="T57" fmla="*/ 86 h 1253"/>
                <a:gd name="T58" fmla="*/ 1081 w 1956"/>
                <a:gd name="T59" fmla="*/ 53 h 1253"/>
                <a:gd name="T60" fmla="*/ 995 w 1956"/>
                <a:gd name="T61" fmla="*/ 43 h 1253"/>
                <a:gd name="T62" fmla="*/ 919 w 1956"/>
                <a:gd name="T63" fmla="*/ 21 h 1253"/>
                <a:gd name="T64" fmla="*/ 854 w 1956"/>
                <a:gd name="T65" fmla="*/ 11 h 1253"/>
                <a:gd name="T66" fmla="*/ 821 w 1956"/>
                <a:gd name="T67" fmla="*/ 0 h 1253"/>
                <a:gd name="T68" fmla="*/ 768 w 1956"/>
                <a:gd name="T69" fmla="*/ 0 h 1253"/>
                <a:gd name="T70" fmla="*/ 714 w 1956"/>
                <a:gd name="T71" fmla="*/ 0 h 1253"/>
                <a:gd name="T72" fmla="*/ 660 w 1956"/>
                <a:gd name="T73" fmla="*/ 0 h 1253"/>
                <a:gd name="T74" fmla="*/ 594 w 1956"/>
                <a:gd name="T75" fmla="*/ 11 h 1253"/>
                <a:gd name="T76" fmla="*/ 530 w 1956"/>
                <a:gd name="T77" fmla="*/ 32 h 1253"/>
                <a:gd name="T78" fmla="*/ 454 w 1956"/>
                <a:gd name="T79" fmla="*/ 43 h 1253"/>
                <a:gd name="T80" fmla="*/ 389 w 1956"/>
                <a:gd name="T81" fmla="*/ 75 h 1253"/>
                <a:gd name="T82" fmla="*/ 325 w 1956"/>
                <a:gd name="T83" fmla="*/ 107 h 1253"/>
                <a:gd name="T84" fmla="*/ 260 w 1956"/>
                <a:gd name="T85" fmla="*/ 141 h 1253"/>
                <a:gd name="T86" fmla="*/ 195 w 1956"/>
                <a:gd name="T87" fmla="*/ 195 h 1253"/>
                <a:gd name="T88" fmla="*/ 141 w 1956"/>
                <a:gd name="T89" fmla="*/ 249 h 1253"/>
                <a:gd name="T90" fmla="*/ 87 w 1956"/>
                <a:gd name="T91" fmla="*/ 313 h 1253"/>
                <a:gd name="T92" fmla="*/ 44 w 1956"/>
                <a:gd name="T93" fmla="*/ 378 h 1253"/>
                <a:gd name="T94" fmla="*/ 12 w 1956"/>
                <a:gd name="T95" fmla="*/ 464 h 125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56"/>
                <a:gd name="T145" fmla="*/ 0 h 1253"/>
                <a:gd name="T146" fmla="*/ 1956 w 1956"/>
                <a:gd name="T147" fmla="*/ 1253 h 125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56" h="1253">
                  <a:moveTo>
                    <a:pt x="0" y="508"/>
                  </a:moveTo>
                  <a:lnTo>
                    <a:pt x="54" y="475"/>
                  </a:lnTo>
                  <a:lnTo>
                    <a:pt x="120" y="454"/>
                  </a:lnTo>
                  <a:lnTo>
                    <a:pt x="184" y="432"/>
                  </a:lnTo>
                  <a:lnTo>
                    <a:pt x="249" y="410"/>
                  </a:lnTo>
                  <a:lnTo>
                    <a:pt x="313" y="389"/>
                  </a:lnTo>
                  <a:lnTo>
                    <a:pt x="379" y="378"/>
                  </a:lnTo>
                  <a:lnTo>
                    <a:pt x="454" y="367"/>
                  </a:lnTo>
                  <a:lnTo>
                    <a:pt x="519" y="356"/>
                  </a:lnTo>
                  <a:lnTo>
                    <a:pt x="584" y="345"/>
                  </a:lnTo>
                  <a:lnTo>
                    <a:pt x="660" y="345"/>
                  </a:lnTo>
                  <a:lnTo>
                    <a:pt x="735" y="345"/>
                  </a:lnTo>
                  <a:lnTo>
                    <a:pt x="800" y="356"/>
                  </a:lnTo>
                  <a:lnTo>
                    <a:pt x="875" y="367"/>
                  </a:lnTo>
                  <a:lnTo>
                    <a:pt x="941" y="378"/>
                  </a:lnTo>
                  <a:lnTo>
                    <a:pt x="1016" y="389"/>
                  </a:lnTo>
                  <a:lnTo>
                    <a:pt x="1081" y="410"/>
                  </a:lnTo>
                  <a:lnTo>
                    <a:pt x="1156" y="432"/>
                  </a:lnTo>
                  <a:lnTo>
                    <a:pt x="1221" y="464"/>
                  </a:lnTo>
                  <a:lnTo>
                    <a:pt x="1286" y="497"/>
                  </a:lnTo>
                  <a:lnTo>
                    <a:pt x="1350" y="530"/>
                  </a:lnTo>
                  <a:lnTo>
                    <a:pt x="1416" y="572"/>
                  </a:lnTo>
                  <a:lnTo>
                    <a:pt x="1480" y="605"/>
                  </a:lnTo>
                  <a:lnTo>
                    <a:pt x="1535" y="660"/>
                  </a:lnTo>
                  <a:lnTo>
                    <a:pt x="1599" y="702"/>
                  </a:lnTo>
                  <a:lnTo>
                    <a:pt x="1653" y="756"/>
                  </a:lnTo>
                  <a:lnTo>
                    <a:pt x="1707" y="821"/>
                  </a:lnTo>
                  <a:lnTo>
                    <a:pt x="1750" y="875"/>
                  </a:lnTo>
                  <a:lnTo>
                    <a:pt x="1804" y="940"/>
                  </a:lnTo>
                  <a:lnTo>
                    <a:pt x="1848" y="1015"/>
                  </a:lnTo>
                  <a:lnTo>
                    <a:pt x="1890" y="1091"/>
                  </a:lnTo>
                  <a:lnTo>
                    <a:pt x="1924" y="1167"/>
                  </a:lnTo>
                  <a:lnTo>
                    <a:pt x="1956" y="1253"/>
                  </a:lnTo>
                  <a:lnTo>
                    <a:pt x="1956" y="1178"/>
                  </a:lnTo>
                  <a:lnTo>
                    <a:pt x="1944" y="1103"/>
                  </a:lnTo>
                  <a:lnTo>
                    <a:pt x="1934" y="1027"/>
                  </a:lnTo>
                  <a:lnTo>
                    <a:pt x="1912" y="961"/>
                  </a:lnTo>
                  <a:lnTo>
                    <a:pt x="1902" y="897"/>
                  </a:lnTo>
                  <a:lnTo>
                    <a:pt x="1880" y="832"/>
                  </a:lnTo>
                  <a:lnTo>
                    <a:pt x="1858" y="767"/>
                  </a:lnTo>
                  <a:lnTo>
                    <a:pt x="1837" y="702"/>
                  </a:lnTo>
                  <a:lnTo>
                    <a:pt x="1804" y="648"/>
                  </a:lnTo>
                  <a:lnTo>
                    <a:pt x="1772" y="594"/>
                  </a:lnTo>
                  <a:lnTo>
                    <a:pt x="1739" y="540"/>
                  </a:lnTo>
                  <a:lnTo>
                    <a:pt x="1707" y="486"/>
                  </a:lnTo>
                  <a:lnTo>
                    <a:pt x="1664" y="432"/>
                  </a:lnTo>
                  <a:lnTo>
                    <a:pt x="1621" y="389"/>
                  </a:lnTo>
                  <a:lnTo>
                    <a:pt x="1577" y="335"/>
                  </a:lnTo>
                  <a:lnTo>
                    <a:pt x="1523" y="291"/>
                  </a:lnTo>
                  <a:lnTo>
                    <a:pt x="1480" y="259"/>
                  </a:lnTo>
                  <a:lnTo>
                    <a:pt x="1448" y="227"/>
                  </a:lnTo>
                  <a:lnTo>
                    <a:pt x="1405" y="195"/>
                  </a:lnTo>
                  <a:lnTo>
                    <a:pt x="1362" y="173"/>
                  </a:lnTo>
                  <a:lnTo>
                    <a:pt x="1318" y="151"/>
                  </a:lnTo>
                  <a:lnTo>
                    <a:pt x="1286" y="129"/>
                  </a:lnTo>
                  <a:lnTo>
                    <a:pt x="1242" y="119"/>
                  </a:lnTo>
                  <a:lnTo>
                    <a:pt x="1200" y="97"/>
                  </a:lnTo>
                  <a:lnTo>
                    <a:pt x="1156" y="86"/>
                  </a:lnTo>
                  <a:lnTo>
                    <a:pt x="1124" y="75"/>
                  </a:lnTo>
                  <a:lnTo>
                    <a:pt x="1081" y="53"/>
                  </a:lnTo>
                  <a:lnTo>
                    <a:pt x="1037" y="43"/>
                  </a:lnTo>
                  <a:lnTo>
                    <a:pt x="995" y="43"/>
                  </a:lnTo>
                  <a:lnTo>
                    <a:pt x="961" y="32"/>
                  </a:lnTo>
                  <a:lnTo>
                    <a:pt x="919" y="21"/>
                  </a:lnTo>
                  <a:lnTo>
                    <a:pt x="875" y="11"/>
                  </a:lnTo>
                  <a:lnTo>
                    <a:pt x="854" y="11"/>
                  </a:lnTo>
                  <a:lnTo>
                    <a:pt x="843" y="0"/>
                  </a:lnTo>
                  <a:lnTo>
                    <a:pt x="821" y="0"/>
                  </a:lnTo>
                  <a:lnTo>
                    <a:pt x="800" y="0"/>
                  </a:lnTo>
                  <a:lnTo>
                    <a:pt x="768" y="0"/>
                  </a:lnTo>
                  <a:lnTo>
                    <a:pt x="746" y="0"/>
                  </a:lnTo>
                  <a:lnTo>
                    <a:pt x="714" y="0"/>
                  </a:lnTo>
                  <a:lnTo>
                    <a:pt x="682" y="0"/>
                  </a:lnTo>
                  <a:lnTo>
                    <a:pt x="660" y="0"/>
                  </a:lnTo>
                  <a:lnTo>
                    <a:pt x="628" y="11"/>
                  </a:lnTo>
                  <a:lnTo>
                    <a:pt x="594" y="11"/>
                  </a:lnTo>
                  <a:lnTo>
                    <a:pt x="562" y="21"/>
                  </a:lnTo>
                  <a:lnTo>
                    <a:pt x="530" y="32"/>
                  </a:lnTo>
                  <a:lnTo>
                    <a:pt x="487" y="32"/>
                  </a:lnTo>
                  <a:lnTo>
                    <a:pt x="454" y="43"/>
                  </a:lnTo>
                  <a:lnTo>
                    <a:pt x="422" y="53"/>
                  </a:lnTo>
                  <a:lnTo>
                    <a:pt x="389" y="75"/>
                  </a:lnTo>
                  <a:lnTo>
                    <a:pt x="357" y="86"/>
                  </a:lnTo>
                  <a:lnTo>
                    <a:pt x="325" y="107"/>
                  </a:lnTo>
                  <a:lnTo>
                    <a:pt x="293" y="119"/>
                  </a:lnTo>
                  <a:lnTo>
                    <a:pt x="260" y="141"/>
                  </a:lnTo>
                  <a:lnTo>
                    <a:pt x="227" y="161"/>
                  </a:lnTo>
                  <a:lnTo>
                    <a:pt x="195" y="195"/>
                  </a:lnTo>
                  <a:lnTo>
                    <a:pt x="173" y="215"/>
                  </a:lnTo>
                  <a:lnTo>
                    <a:pt x="141" y="249"/>
                  </a:lnTo>
                  <a:lnTo>
                    <a:pt x="120" y="281"/>
                  </a:lnTo>
                  <a:lnTo>
                    <a:pt x="87" y="313"/>
                  </a:lnTo>
                  <a:lnTo>
                    <a:pt x="66" y="345"/>
                  </a:lnTo>
                  <a:lnTo>
                    <a:pt x="44" y="378"/>
                  </a:lnTo>
                  <a:lnTo>
                    <a:pt x="34" y="421"/>
                  </a:lnTo>
                  <a:lnTo>
                    <a:pt x="12" y="464"/>
                  </a:lnTo>
                  <a:lnTo>
                    <a:pt x="0" y="50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449" name="Freeform 153"/>
            <p:cNvSpPr>
              <a:spLocks/>
            </p:cNvSpPr>
            <p:nvPr/>
          </p:nvSpPr>
          <p:spPr bwMode="auto">
            <a:xfrm>
              <a:off x="1757" y="3852"/>
              <a:ext cx="91" cy="12"/>
            </a:xfrm>
            <a:custGeom>
              <a:avLst/>
              <a:gdLst>
                <a:gd name="T0" fmla="*/ 896 w 1642"/>
                <a:gd name="T1" fmla="*/ 0 h 206"/>
                <a:gd name="T2" fmla="*/ 1026 w 1642"/>
                <a:gd name="T3" fmla="*/ 0 h 206"/>
                <a:gd name="T4" fmla="*/ 1134 w 1642"/>
                <a:gd name="T5" fmla="*/ 0 h 206"/>
                <a:gd name="T6" fmla="*/ 1241 w 1642"/>
                <a:gd name="T7" fmla="*/ 11 h 206"/>
                <a:gd name="T8" fmla="*/ 1339 w 1642"/>
                <a:gd name="T9" fmla="*/ 21 h 206"/>
                <a:gd name="T10" fmla="*/ 1426 w 1642"/>
                <a:gd name="T11" fmla="*/ 32 h 206"/>
                <a:gd name="T12" fmla="*/ 1501 w 1642"/>
                <a:gd name="T13" fmla="*/ 43 h 206"/>
                <a:gd name="T14" fmla="*/ 1556 w 1642"/>
                <a:gd name="T15" fmla="*/ 54 h 206"/>
                <a:gd name="T16" fmla="*/ 1598 w 1642"/>
                <a:gd name="T17" fmla="*/ 65 h 206"/>
                <a:gd name="T18" fmla="*/ 1630 w 1642"/>
                <a:gd name="T19" fmla="*/ 86 h 206"/>
                <a:gd name="T20" fmla="*/ 1642 w 1642"/>
                <a:gd name="T21" fmla="*/ 97 h 206"/>
                <a:gd name="T22" fmla="*/ 1630 w 1642"/>
                <a:gd name="T23" fmla="*/ 118 h 206"/>
                <a:gd name="T24" fmla="*/ 1598 w 1642"/>
                <a:gd name="T25" fmla="*/ 130 h 206"/>
                <a:gd name="T26" fmla="*/ 1556 w 1642"/>
                <a:gd name="T27" fmla="*/ 140 h 206"/>
                <a:gd name="T28" fmla="*/ 1501 w 1642"/>
                <a:gd name="T29" fmla="*/ 162 h 206"/>
                <a:gd name="T30" fmla="*/ 1426 w 1642"/>
                <a:gd name="T31" fmla="*/ 172 h 206"/>
                <a:gd name="T32" fmla="*/ 1339 w 1642"/>
                <a:gd name="T33" fmla="*/ 184 h 206"/>
                <a:gd name="T34" fmla="*/ 1241 w 1642"/>
                <a:gd name="T35" fmla="*/ 184 h 206"/>
                <a:gd name="T36" fmla="*/ 1134 w 1642"/>
                <a:gd name="T37" fmla="*/ 194 h 206"/>
                <a:gd name="T38" fmla="*/ 1026 w 1642"/>
                <a:gd name="T39" fmla="*/ 194 h 206"/>
                <a:gd name="T40" fmla="*/ 896 w 1642"/>
                <a:gd name="T41" fmla="*/ 206 h 206"/>
                <a:gd name="T42" fmla="*/ 778 w 1642"/>
                <a:gd name="T43" fmla="*/ 206 h 206"/>
                <a:gd name="T44" fmla="*/ 648 w 1642"/>
                <a:gd name="T45" fmla="*/ 206 h 206"/>
                <a:gd name="T46" fmla="*/ 529 w 1642"/>
                <a:gd name="T47" fmla="*/ 194 h 206"/>
                <a:gd name="T48" fmla="*/ 421 w 1642"/>
                <a:gd name="T49" fmla="*/ 194 h 206"/>
                <a:gd name="T50" fmla="*/ 324 w 1642"/>
                <a:gd name="T51" fmla="*/ 184 h 206"/>
                <a:gd name="T52" fmla="*/ 238 w 1642"/>
                <a:gd name="T53" fmla="*/ 172 h 206"/>
                <a:gd name="T54" fmla="*/ 162 w 1642"/>
                <a:gd name="T55" fmla="*/ 162 h 206"/>
                <a:gd name="T56" fmla="*/ 97 w 1642"/>
                <a:gd name="T57" fmla="*/ 151 h 206"/>
                <a:gd name="T58" fmla="*/ 43 w 1642"/>
                <a:gd name="T59" fmla="*/ 140 h 206"/>
                <a:gd name="T60" fmla="*/ 11 w 1642"/>
                <a:gd name="T61" fmla="*/ 118 h 206"/>
                <a:gd name="T62" fmla="*/ 0 w 1642"/>
                <a:gd name="T63" fmla="*/ 108 h 206"/>
                <a:gd name="T64" fmla="*/ 0 w 1642"/>
                <a:gd name="T65" fmla="*/ 86 h 206"/>
                <a:gd name="T66" fmla="*/ 21 w 1642"/>
                <a:gd name="T67" fmla="*/ 76 h 206"/>
                <a:gd name="T68" fmla="*/ 65 w 1642"/>
                <a:gd name="T69" fmla="*/ 65 h 206"/>
                <a:gd name="T70" fmla="*/ 119 w 1642"/>
                <a:gd name="T71" fmla="*/ 43 h 206"/>
                <a:gd name="T72" fmla="*/ 184 w 1642"/>
                <a:gd name="T73" fmla="*/ 32 h 206"/>
                <a:gd name="T74" fmla="*/ 260 w 1642"/>
                <a:gd name="T75" fmla="*/ 21 h 206"/>
                <a:gd name="T76" fmla="*/ 356 w 1642"/>
                <a:gd name="T77" fmla="*/ 11 h 206"/>
                <a:gd name="T78" fmla="*/ 464 w 1642"/>
                <a:gd name="T79" fmla="*/ 11 h 206"/>
                <a:gd name="T80" fmla="*/ 573 w 1642"/>
                <a:gd name="T81" fmla="*/ 0 h 206"/>
                <a:gd name="T82" fmla="*/ 691 w 1642"/>
                <a:gd name="T83" fmla="*/ 0 h 206"/>
                <a:gd name="T84" fmla="*/ 821 w 1642"/>
                <a:gd name="T85" fmla="*/ 0 h 20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42"/>
                <a:gd name="T130" fmla="*/ 0 h 206"/>
                <a:gd name="T131" fmla="*/ 1642 w 1642"/>
                <a:gd name="T132" fmla="*/ 206 h 20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42" h="206">
                  <a:moveTo>
                    <a:pt x="821" y="0"/>
                  </a:moveTo>
                  <a:lnTo>
                    <a:pt x="853" y="0"/>
                  </a:lnTo>
                  <a:lnTo>
                    <a:pt x="896" y="0"/>
                  </a:lnTo>
                  <a:lnTo>
                    <a:pt x="940" y="0"/>
                  </a:lnTo>
                  <a:lnTo>
                    <a:pt x="982" y="0"/>
                  </a:lnTo>
                  <a:lnTo>
                    <a:pt x="1026" y="0"/>
                  </a:lnTo>
                  <a:lnTo>
                    <a:pt x="1058" y="0"/>
                  </a:lnTo>
                  <a:lnTo>
                    <a:pt x="1101" y="0"/>
                  </a:lnTo>
                  <a:lnTo>
                    <a:pt x="1134" y="0"/>
                  </a:lnTo>
                  <a:lnTo>
                    <a:pt x="1177" y="11"/>
                  </a:lnTo>
                  <a:lnTo>
                    <a:pt x="1209" y="11"/>
                  </a:lnTo>
                  <a:lnTo>
                    <a:pt x="1241" y="11"/>
                  </a:lnTo>
                  <a:lnTo>
                    <a:pt x="1275" y="11"/>
                  </a:lnTo>
                  <a:lnTo>
                    <a:pt x="1307" y="11"/>
                  </a:lnTo>
                  <a:lnTo>
                    <a:pt x="1339" y="21"/>
                  </a:lnTo>
                  <a:lnTo>
                    <a:pt x="1371" y="21"/>
                  </a:lnTo>
                  <a:lnTo>
                    <a:pt x="1393" y="21"/>
                  </a:lnTo>
                  <a:lnTo>
                    <a:pt x="1426" y="32"/>
                  </a:lnTo>
                  <a:lnTo>
                    <a:pt x="1447" y="32"/>
                  </a:lnTo>
                  <a:lnTo>
                    <a:pt x="1469" y="32"/>
                  </a:lnTo>
                  <a:lnTo>
                    <a:pt x="1501" y="43"/>
                  </a:lnTo>
                  <a:lnTo>
                    <a:pt x="1522" y="43"/>
                  </a:lnTo>
                  <a:lnTo>
                    <a:pt x="1534" y="54"/>
                  </a:lnTo>
                  <a:lnTo>
                    <a:pt x="1556" y="54"/>
                  </a:lnTo>
                  <a:lnTo>
                    <a:pt x="1576" y="65"/>
                  </a:lnTo>
                  <a:lnTo>
                    <a:pt x="1588" y="65"/>
                  </a:lnTo>
                  <a:lnTo>
                    <a:pt x="1598" y="65"/>
                  </a:lnTo>
                  <a:lnTo>
                    <a:pt x="1610" y="76"/>
                  </a:lnTo>
                  <a:lnTo>
                    <a:pt x="1620" y="76"/>
                  </a:lnTo>
                  <a:lnTo>
                    <a:pt x="1630" y="86"/>
                  </a:lnTo>
                  <a:lnTo>
                    <a:pt x="1642" y="97"/>
                  </a:lnTo>
                  <a:lnTo>
                    <a:pt x="1642" y="108"/>
                  </a:lnTo>
                  <a:lnTo>
                    <a:pt x="1630" y="108"/>
                  </a:lnTo>
                  <a:lnTo>
                    <a:pt x="1630" y="118"/>
                  </a:lnTo>
                  <a:lnTo>
                    <a:pt x="1620" y="118"/>
                  </a:lnTo>
                  <a:lnTo>
                    <a:pt x="1610" y="130"/>
                  </a:lnTo>
                  <a:lnTo>
                    <a:pt x="1598" y="130"/>
                  </a:lnTo>
                  <a:lnTo>
                    <a:pt x="1588" y="140"/>
                  </a:lnTo>
                  <a:lnTo>
                    <a:pt x="1576" y="140"/>
                  </a:lnTo>
                  <a:lnTo>
                    <a:pt x="1556" y="140"/>
                  </a:lnTo>
                  <a:lnTo>
                    <a:pt x="1534" y="151"/>
                  </a:lnTo>
                  <a:lnTo>
                    <a:pt x="1522" y="151"/>
                  </a:lnTo>
                  <a:lnTo>
                    <a:pt x="1501" y="162"/>
                  </a:lnTo>
                  <a:lnTo>
                    <a:pt x="1469" y="162"/>
                  </a:lnTo>
                  <a:lnTo>
                    <a:pt x="1447" y="162"/>
                  </a:lnTo>
                  <a:lnTo>
                    <a:pt x="1426" y="172"/>
                  </a:lnTo>
                  <a:lnTo>
                    <a:pt x="1393" y="172"/>
                  </a:lnTo>
                  <a:lnTo>
                    <a:pt x="1371" y="172"/>
                  </a:lnTo>
                  <a:lnTo>
                    <a:pt x="1339" y="184"/>
                  </a:lnTo>
                  <a:lnTo>
                    <a:pt x="1307" y="184"/>
                  </a:lnTo>
                  <a:lnTo>
                    <a:pt x="1275" y="184"/>
                  </a:lnTo>
                  <a:lnTo>
                    <a:pt x="1241" y="184"/>
                  </a:lnTo>
                  <a:lnTo>
                    <a:pt x="1209" y="194"/>
                  </a:lnTo>
                  <a:lnTo>
                    <a:pt x="1177" y="194"/>
                  </a:lnTo>
                  <a:lnTo>
                    <a:pt x="1134" y="194"/>
                  </a:lnTo>
                  <a:lnTo>
                    <a:pt x="1101" y="194"/>
                  </a:lnTo>
                  <a:lnTo>
                    <a:pt x="1058" y="194"/>
                  </a:lnTo>
                  <a:lnTo>
                    <a:pt x="1026" y="194"/>
                  </a:lnTo>
                  <a:lnTo>
                    <a:pt x="982" y="206"/>
                  </a:lnTo>
                  <a:lnTo>
                    <a:pt x="940" y="206"/>
                  </a:lnTo>
                  <a:lnTo>
                    <a:pt x="896" y="206"/>
                  </a:lnTo>
                  <a:lnTo>
                    <a:pt x="853" y="206"/>
                  </a:lnTo>
                  <a:lnTo>
                    <a:pt x="821" y="206"/>
                  </a:lnTo>
                  <a:lnTo>
                    <a:pt x="778" y="206"/>
                  </a:lnTo>
                  <a:lnTo>
                    <a:pt x="734" y="206"/>
                  </a:lnTo>
                  <a:lnTo>
                    <a:pt x="691" y="206"/>
                  </a:lnTo>
                  <a:lnTo>
                    <a:pt x="648" y="206"/>
                  </a:lnTo>
                  <a:lnTo>
                    <a:pt x="615" y="194"/>
                  </a:lnTo>
                  <a:lnTo>
                    <a:pt x="573" y="194"/>
                  </a:lnTo>
                  <a:lnTo>
                    <a:pt x="529" y="194"/>
                  </a:lnTo>
                  <a:lnTo>
                    <a:pt x="497" y="194"/>
                  </a:lnTo>
                  <a:lnTo>
                    <a:pt x="464" y="194"/>
                  </a:lnTo>
                  <a:lnTo>
                    <a:pt x="421" y="194"/>
                  </a:lnTo>
                  <a:lnTo>
                    <a:pt x="389" y="184"/>
                  </a:lnTo>
                  <a:lnTo>
                    <a:pt x="356" y="184"/>
                  </a:lnTo>
                  <a:lnTo>
                    <a:pt x="324" y="184"/>
                  </a:lnTo>
                  <a:lnTo>
                    <a:pt x="292" y="184"/>
                  </a:lnTo>
                  <a:lnTo>
                    <a:pt x="260" y="172"/>
                  </a:lnTo>
                  <a:lnTo>
                    <a:pt x="238" y="172"/>
                  </a:lnTo>
                  <a:lnTo>
                    <a:pt x="205" y="172"/>
                  </a:lnTo>
                  <a:lnTo>
                    <a:pt x="184" y="162"/>
                  </a:lnTo>
                  <a:lnTo>
                    <a:pt x="162" y="162"/>
                  </a:lnTo>
                  <a:lnTo>
                    <a:pt x="140" y="162"/>
                  </a:lnTo>
                  <a:lnTo>
                    <a:pt x="119" y="151"/>
                  </a:lnTo>
                  <a:lnTo>
                    <a:pt x="97" y="151"/>
                  </a:lnTo>
                  <a:lnTo>
                    <a:pt x="75" y="140"/>
                  </a:lnTo>
                  <a:lnTo>
                    <a:pt x="65" y="140"/>
                  </a:lnTo>
                  <a:lnTo>
                    <a:pt x="43" y="140"/>
                  </a:lnTo>
                  <a:lnTo>
                    <a:pt x="33" y="130"/>
                  </a:lnTo>
                  <a:lnTo>
                    <a:pt x="21" y="130"/>
                  </a:lnTo>
                  <a:lnTo>
                    <a:pt x="11" y="118"/>
                  </a:lnTo>
                  <a:lnTo>
                    <a:pt x="0" y="118"/>
                  </a:lnTo>
                  <a:lnTo>
                    <a:pt x="0" y="108"/>
                  </a:lnTo>
                  <a:lnTo>
                    <a:pt x="0" y="97"/>
                  </a:lnTo>
                  <a:lnTo>
                    <a:pt x="0" y="86"/>
                  </a:lnTo>
                  <a:lnTo>
                    <a:pt x="11" y="76"/>
                  </a:lnTo>
                  <a:lnTo>
                    <a:pt x="21" y="76"/>
                  </a:lnTo>
                  <a:lnTo>
                    <a:pt x="33" y="65"/>
                  </a:lnTo>
                  <a:lnTo>
                    <a:pt x="43" y="65"/>
                  </a:lnTo>
                  <a:lnTo>
                    <a:pt x="65" y="65"/>
                  </a:lnTo>
                  <a:lnTo>
                    <a:pt x="75" y="54"/>
                  </a:lnTo>
                  <a:lnTo>
                    <a:pt x="97" y="54"/>
                  </a:lnTo>
                  <a:lnTo>
                    <a:pt x="119" y="43"/>
                  </a:lnTo>
                  <a:lnTo>
                    <a:pt x="140" y="43"/>
                  </a:lnTo>
                  <a:lnTo>
                    <a:pt x="162" y="32"/>
                  </a:lnTo>
                  <a:lnTo>
                    <a:pt x="184" y="32"/>
                  </a:lnTo>
                  <a:lnTo>
                    <a:pt x="205" y="32"/>
                  </a:lnTo>
                  <a:lnTo>
                    <a:pt x="238" y="21"/>
                  </a:lnTo>
                  <a:lnTo>
                    <a:pt x="260" y="21"/>
                  </a:lnTo>
                  <a:lnTo>
                    <a:pt x="292" y="21"/>
                  </a:lnTo>
                  <a:lnTo>
                    <a:pt x="324" y="11"/>
                  </a:lnTo>
                  <a:lnTo>
                    <a:pt x="356" y="11"/>
                  </a:lnTo>
                  <a:lnTo>
                    <a:pt x="389" y="11"/>
                  </a:lnTo>
                  <a:lnTo>
                    <a:pt x="421" y="11"/>
                  </a:lnTo>
                  <a:lnTo>
                    <a:pt x="464" y="11"/>
                  </a:lnTo>
                  <a:lnTo>
                    <a:pt x="497" y="0"/>
                  </a:lnTo>
                  <a:lnTo>
                    <a:pt x="529" y="0"/>
                  </a:lnTo>
                  <a:lnTo>
                    <a:pt x="573" y="0"/>
                  </a:lnTo>
                  <a:lnTo>
                    <a:pt x="615" y="0"/>
                  </a:lnTo>
                  <a:lnTo>
                    <a:pt x="648" y="0"/>
                  </a:lnTo>
                  <a:lnTo>
                    <a:pt x="691" y="0"/>
                  </a:lnTo>
                  <a:lnTo>
                    <a:pt x="734" y="0"/>
                  </a:lnTo>
                  <a:lnTo>
                    <a:pt x="778" y="0"/>
                  </a:lnTo>
                  <a:lnTo>
                    <a:pt x="821" y="0"/>
                  </a:lnTo>
                </a:path>
              </a:pathLst>
            </a:custGeom>
            <a:solidFill>
              <a:schemeClr val="bg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450" name="Freeform 154"/>
            <p:cNvSpPr>
              <a:spLocks/>
            </p:cNvSpPr>
            <p:nvPr/>
          </p:nvSpPr>
          <p:spPr bwMode="auto">
            <a:xfrm>
              <a:off x="1928" y="3696"/>
              <a:ext cx="86" cy="11"/>
            </a:xfrm>
            <a:custGeom>
              <a:avLst/>
              <a:gdLst>
                <a:gd name="T0" fmla="*/ 853 w 1555"/>
                <a:gd name="T1" fmla="*/ 0 h 205"/>
                <a:gd name="T2" fmla="*/ 972 w 1555"/>
                <a:gd name="T3" fmla="*/ 0 h 205"/>
                <a:gd name="T4" fmla="*/ 1080 w 1555"/>
                <a:gd name="T5" fmla="*/ 11 h 205"/>
                <a:gd name="T6" fmla="*/ 1177 w 1555"/>
                <a:gd name="T7" fmla="*/ 11 h 205"/>
                <a:gd name="T8" fmla="*/ 1274 w 1555"/>
                <a:gd name="T9" fmla="*/ 22 h 205"/>
                <a:gd name="T10" fmla="*/ 1350 w 1555"/>
                <a:gd name="T11" fmla="*/ 33 h 205"/>
                <a:gd name="T12" fmla="*/ 1425 w 1555"/>
                <a:gd name="T13" fmla="*/ 44 h 205"/>
                <a:gd name="T14" fmla="*/ 1479 w 1555"/>
                <a:gd name="T15" fmla="*/ 54 h 205"/>
                <a:gd name="T16" fmla="*/ 1523 w 1555"/>
                <a:gd name="T17" fmla="*/ 76 h 205"/>
                <a:gd name="T18" fmla="*/ 1544 w 1555"/>
                <a:gd name="T19" fmla="*/ 87 h 205"/>
                <a:gd name="T20" fmla="*/ 1555 w 1555"/>
                <a:gd name="T21" fmla="*/ 108 h 205"/>
                <a:gd name="T22" fmla="*/ 1544 w 1555"/>
                <a:gd name="T23" fmla="*/ 119 h 205"/>
                <a:gd name="T24" fmla="*/ 1523 w 1555"/>
                <a:gd name="T25" fmla="*/ 130 h 205"/>
                <a:gd name="T26" fmla="*/ 1479 w 1555"/>
                <a:gd name="T27" fmla="*/ 152 h 205"/>
                <a:gd name="T28" fmla="*/ 1425 w 1555"/>
                <a:gd name="T29" fmla="*/ 163 h 205"/>
                <a:gd name="T30" fmla="*/ 1350 w 1555"/>
                <a:gd name="T31" fmla="*/ 173 h 205"/>
                <a:gd name="T32" fmla="*/ 1274 w 1555"/>
                <a:gd name="T33" fmla="*/ 184 h 205"/>
                <a:gd name="T34" fmla="*/ 1177 w 1555"/>
                <a:gd name="T35" fmla="*/ 195 h 205"/>
                <a:gd name="T36" fmla="*/ 1080 w 1555"/>
                <a:gd name="T37" fmla="*/ 195 h 205"/>
                <a:gd name="T38" fmla="*/ 972 w 1555"/>
                <a:gd name="T39" fmla="*/ 205 h 205"/>
                <a:gd name="T40" fmla="*/ 853 w 1555"/>
                <a:gd name="T41" fmla="*/ 205 h 205"/>
                <a:gd name="T42" fmla="*/ 735 w 1555"/>
                <a:gd name="T43" fmla="*/ 205 h 205"/>
                <a:gd name="T44" fmla="*/ 615 w 1555"/>
                <a:gd name="T45" fmla="*/ 205 h 205"/>
                <a:gd name="T46" fmla="*/ 508 w 1555"/>
                <a:gd name="T47" fmla="*/ 205 h 205"/>
                <a:gd name="T48" fmla="*/ 410 w 1555"/>
                <a:gd name="T49" fmla="*/ 195 h 205"/>
                <a:gd name="T50" fmla="*/ 313 w 1555"/>
                <a:gd name="T51" fmla="*/ 184 h 205"/>
                <a:gd name="T52" fmla="*/ 227 w 1555"/>
                <a:gd name="T53" fmla="*/ 173 h 205"/>
                <a:gd name="T54" fmla="*/ 151 w 1555"/>
                <a:gd name="T55" fmla="*/ 163 h 205"/>
                <a:gd name="T56" fmla="*/ 87 w 1555"/>
                <a:gd name="T57" fmla="*/ 152 h 205"/>
                <a:gd name="T58" fmla="*/ 43 w 1555"/>
                <a:gd name="T59" fmla="*/ 141 h 205"/>
                <a:gd name="T60" fmla="*/ 11 w 1555"/>
                <a:gd name="T61" fmla="*/ 119 h 205"/>
                <a:gd name="T62" fmla="*/ 0 w 1555"/>
                <a:gd name="T63" fmla="*/ 108 h 205"/>
                <a:gd name="T64" fmla="*/ 0 w 1555"/>
                <a:gd name="T65" fmla="*/ 98 h 205"/>
                <a:gd name="T66" fmla="*/ 21 w 1555"/>
                <a:gd name="T67" fmla="*/ 76 h 205"/>
                <a:gd name="T68" fmla="*/ 54 w 1555"/>
                <a:gd name="T69" fmla="*/ 65 h 205"/>
                <a:gd name="T70" fmla="*/ 107 w 1555"/>
                <a:gd name="T71" fmla="*/ 54 h 205"/>
                <a:gd name="T72" fmla="*/ 173 w 1555"/>
                <a:gd name="T73" fmla="*/ 33 h 205"/>
                <a:gd name="T74" fmla="*/ 248 w 1555"/>
                <a:gd name="T75" fmla="*/ 22 h 205"/>
                <a:gd name="T76" fmla="*/ 346 w 1555"/>
                <a:gd name="T77" fmla="*/ 22 h 205"/>
                <a:gd name="T78" fmla="*/ 442 w 1555"/>
                <a:gd name="T79" fmla="*/ 11 h 205"/>
                <a:gd name="T80" fmla="*/ 551 w 1555"/>
                <a:gd name="T81" fmla="*/ 0 h 205"/>
                <a:gd name="T82" fmla="*/ 659 w 1555"/>
                <a:gd name="T83" fmla="*/ 0 h 205"/>
                <a:gd name="T84" fmla="*/ 777 w 1555"/>
                <a:gd name="T85" fmla="*/ 0 h 2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55"/>
                <a:gd name="T130" fmla="*/ 0 h 205"/>
                <a:gd name="T131" fmla="*/ 1555 w 1555"/>
                <a:gd name="T132" fmla="*/ 205 h 20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55" h="205">
                  <a:moveTo>
                    <a:pt x="777" y="0"/>
                  </a:moveTo>
                  <a:lnTo>
                    <a:pt x="821" y="0"/>
                  </a:lnTo>
                  <a:lnTo>
                    <a:pt x="853" y="0"/>
                  </a:lnTo>
                  <a:lnTo>
                    <a:pt x="896" y="0"/>
                  </a:lnTo>
                  <a:lnTo>
                    <a:pt x="929" y="0"/>
                  </a:lnTo>
                  <a:lnTo>
                    <a:pt x="972" y="0"/>
                  </a:lnTo>
                  <a:lnTo>
                    <a:pt x="1004" y="0"/>
                  </a:lnTo>
                  <a:lnTo>
                    <a:pt x="1048" y="11"/>
                  </a:lnTo>
                  <a:lnTo>
                    <a:pt x="1080" y="11"/>
                  </a:lnTo>
                  <a:lnTo>
                    <a:pt x="1112" y="11"/>
                  </a:lnTo>
                  <a:lnTo>
                    <a:pt x="1144" y="11"/>
                  </a:lnTo>
                  <a:lnTo>
                    <a:pt x="1177" y="11"/>
                  </a:lnTo>
                  <a:lnTo>
                    <a:pt x="1210" y="22"/>
                  </a:lnTo>
                  <a:lnTo>
                    <a:pt x="1242" y="22"/>
                  </a:lnTo>
                  <a:lnTo>
                    <a:pt x="1274" y="22"/>
                  </a:lnTo>
                  <a:lnTo>
                    <a:pt x="1296" y="22"/>
                  </a:lnTo>
                  <a:lnTo>
                    <a:pt x="1329" y="33"/>
                  </a:lnTo>
                  <a:lnTo>
                    <a:pt x="1350" y="33"/>
                  </a:lnTo>
                  <a:lnTo>
                    <a:pt x="1383" y="33"/>
                  </a:lnTo>
                  <a:lnTo>
                    <a:pt x="1403" y="44"/>
                  </a:lnTo>
                  <a:lnTo>
                    <a:pt x="1425" y="44"/>
                  </a:lnTo>
                  <a:lnTo>
                    <a:pt x="1447" y="54"/>
                  </a:lnTo>
                  <a:lnTo>
                    <a:pt x="1458" y="54"/>
                  </a:lnTo>
                  <a:lnTo>
                    <a:pt x="1479" y="54"/>
                  </a:lnTo>
                  <a:lnTo>
                    <a:pt x="1491" y="65"/>
                  </a:lnTo>
                  <a:lnTo>
                    <a:pt x="1512" y="65"/>
                  </a:lnTo>
                  <a:lnTo>
                    <a:pt x="1523" y="76"/>
                  </a:lnTo>
                  <a:lnTo>
                    <a:pt x="1533" y="76"/>
                  </a:lnTo>
                  <a:lnTo>
                    <a:pt x="1544" y="87"/>
                  </a:lnTo>
                  <a:lnTo>
                    <a:pt x="1555" y="98"/>
                  </a:lnTo>
                  <a:lnTo>
                    <a:pt x="1555" y="108"/>
                  </a:lnTo>
                  <a:lnTo>
                    <a:pt x="1544" y="119"/>
                  </a:lnTo>
                  <a:lnTo>
                    <a:pt x="1533" y="130"/>
                  </a:lnTo>
                  <a:lnTo>
                    <a:pt x="1523" y="130"/>
                  </a:lnTo>
                  <a:lnTo>
                    <a:pt x="1512" y="141"/>
                  </a:lnTo>
                  <a:lnTo>
                    <a:pt x="1491" y="141"/>
                  </a:lnTo>
                  <a:lnTo>
                    <a:pt x="1479" y="152"/>
                  </a:lnTo>
                  <a:lnTo>
                    <a:pt x="1458" y="152"/>
                  </a:lnTo>
                  <a:lnTo>
                    <a:pt x="1447" y="163"/>
                  </a:lnTo>
                  <a:lnTo>
                    <a:pt x="1425" y="163"/>
                  </a:lnTo>
                  <a:lnTo>
                    <a:pt x="1403" y="163"/>
                  </a:lnTo>
                  <a:lnTo>
                    <a:pt x="1383" y="173"/>
                  </a:lnTo>
                  <a:lnTo>
                    <a:pt x="1350" y="173"/>
                  </a:lnTo>
                  <a:lnTo>
                    <a:pt x="1329" y="173"/>
                  </a:lnTo>
                  <a:lnTo>
                    <a:pt x="1296" y="184"/>
                  </a:lnTo>
                  <a:lnTo>
                    <a:pt x="1274" y="184"/>
                  </a:lnTo>
                  <a:lnTo>
                    <a:pt x="1242" y="184"/>
                  </a:lnTo>
                  <a:lnTo>
                    <a:pt x="1210" y="184"/>
                  </a:lnTo>
                  <a:lnTo>
                    <a:pt x="1177" y="195"/>
                  </a:lnTo>
                  <a:lnTo>
                    <a:pt x="1144" y="195"/>
                  </a:lnTo>
                  <a:lnTo>
                    <a:pt x="1112" y="195"/>
                  </a:lnTo>
                  <a:lnTo>
                    <a:pt x="1080" y="195"/>
                  </a:lnTo>
                  <a:lnTo>
                    <a:pt x="1048" y="205"/>
                  </a:lnTo>
                  <a:lnTo>
                    <a:pt x="1004" y="205"/>
                  </a:lnTo>
                  <a:lnTo>
                    <a:pt x="972" y="205"/>
                  </a:lnTo>
                  <a:lnTo>
                    <a:pt x="929" y="205"/>
                  </a:lnTo>
                  <a:lnTo>
                    <a:pt x="896" y="205"/>
                  </a:lnTo>
                  <a:lnTo>
                    <a:pt x="853" y="205"/>
                  </a:lnTo>
                  <a:lnTo>
                    <a:pt x="821" y="205"/>
                  </a:lnTo>
                  <a:lnTo>
                    <a:pt x="777" y="205"/>
                  </a:lnTo>
                  <a:lnTo>
                    <a:pt x="735" y="205"/>
                  </a:lnTo>
                  <a:lnTo>
                    <a:pt x="702" y="205"/>
                  </a:lnTo>
                  <a:lnTo>
                    <a:pt x="659" y="205"/>
                  </a:lnTo>
                  <a:lnTo>
                    <a:pt x="615" y="205"/>
                  </a:lnTo>
                  <a:lnTo>
                    <a:pt x="583" y="205"/>
                  </a:lnTo>
                  <a:lnTo>
                    <a:pt x="551" y="205"/>
                  </a:lnTo>
                  <a:lnTo>
                    <a:pt x="508" y="205"/>
                  </a:lnTo>
                  <a:lnTo>
                    <a:pt x="476" y="195"/>
                  </a:lnTo>
                  <a:lnTo>
                    <a:pt x="442" y="195"/>
                  </a:lnTo>
                  <a:lnTo>
                    <a:pt x="410" y="195"/>
                  </a:lnTo>
                  <a:lnTo>
                    <a:pt x="378" y="195"/>
                  </a:lnTo>
                  <a:lnTo>
                    <a:pt x="346" y="184"/>
                  </a:lnTo>
                  <a:lnTo>
                    <a:pt x="313" y="184"/>
                  </a:lnTo>
                  <a:lnTo>
                    <a:pt x="281" y="184"/>
                  </a:lnTo>
                  <a:lnTo>
                    <a:pt x="248" y="184"/>
                  </a:lnTo>
                  <a:lnTo>
                    <a:pt x="227" y="173"/>
                  </a:lnTo>
                  <a:lnTo>
                    <a:pt x="205" y="173"/>
                  </a:lnTo>
                  <a:lnTo>
                    <a:pt x="173" y="173"/>
                  </a:lnTo>
                  <a:lnTo>
                    <a:pt x="151" y="163"/>
                  </a:lnTo>
                  <a:lnTo>
                    <a:pt x="129" y="163"/>
                  </a:lnTo>
                  <a:lnTo>
                    <a:pt x="107" y="163"/>
                  </a:lnTo>
                  <a:lnTo>
                    <a:pt x="87" y="152"/>
                  </a:lnTo>
                  <a:lnTo>
                    <a:pt x="75" y="152"/>
                  </a:lnTo>
                  <a:lnTo>
                    <a:pt x="54" y="141"/>
                  </a:lnTo>
                  <a:lnTo>
                    <a:pt x="43" y="141"/>
                  </a:lnTo>
                  <a:lnTo>
                    <a:pt x="33" y="130"/>
                  </a:lnTo>
                  <a:lnTo>
                    <a:pt x="21" y="130"/>
                  </a:lnTo>
                  <a:lnTo>
                    <a:pt x="11" y="119"/>
                  </a:lnTo>
                  <a:lnTo>
                    <a:pt x="0" y="108"/>
                  </a:lnTo>
                  <a:lnTo>
                    <a:pt x="0" y="98"/>
                  </a:lnTo>
                  <a:lnTo>
                    <a:pt x="11" y="87"/>
                  </a:lnTo>
                  <a:lnTo>
                    <a:pt x="21" y="76"/>
                  </a:lnTo>
                  <a:lnTo>
                    <a:pt x="33" y="76"/>
                  </a:lnTo>
                  <a:lnTo>
                    <a:pt x="43" y="65"/>
                  </a:lnTo>
                  <a:lnTo>
                    <a:pt x="54" y="65"/>
                  </a:lnTo>
                  <a:lnTo>
                    <a:pt x="75" y="54"/>
                  </a:lnTo>
                  <a:lnTo>
                    <a:pt x="87" y="54"/>
                  </a:lnTo>
                  <a:lnTo>
                    <a:pt x="107" y="54"/>
                  </a:lnTo>
                  <a:lnTo>
                    <a:pt x="129" y="44"/>
                  </a:lnTo>
                  <a:lnTo>
                    <a:pt x="151" y="44"/>
                  </a:lnTo>
                  <a:lnTo>
                    <a:pt x="173" y="33"/>
                  </a:lnTo>
                  <a:lnTo>
                    <a:pt x="205" y="33"/>
                  </a:lnTo>
                  <a:lnTo>
                    <a:pt x="227" y="33"/>
                  </a:lnTo>
                  <a:lnTo>
                    <a:pt x="248" y="22"/>
                  </a:lnTo>
                  <a:lnTo>
                    <a:pt x="281" y="22"/>
                  </a:lnTo>
                  <a:lnTo>
                    <a:pt x="313" y="22"/>
                  </a:lnTo>
                  <a:lnTo>
                    <a:pt x="346" y="22"/>
                  </a:lnTo>
                  <a:lnTo>
                    <a:pt x="378" y="11"/>
                  </a:lnTo>
                  <a:lnTo>
                    <a:pt x="410" y="11"/>
                  </a:lnTo>
                  <a:lnTo>
                    <a:pt x="442" y="11"/>
                  </a:lnTo>
                  <a:lnTo>
                    <a:pt x="476" y="11"/>
                  </a:lnTo>
                  <a:lnTo>
                    <a:pt x="508" y="11"/>
                  </a:lnTo>
                  <a:lnTo>
                    <a:pt x="551" y="0"/>
                  </a:lnTo>
                  <a:lnTo>
                    <a:pt x="583" y="0"/>
                  </a:lnTo>
                  <a:lnTo>
                    <a:pt x="615" y="0"/>
                  </a:lnTo>
                  <a:lnTo>
                    <a:pt x="659" y="0"/>
                  </a:lnTo>
                  <a:lnTo>
                    <a:pt x="702" y="0"/>
                  </a:lnTo>
                  <a:lnTo>
                    <a:pt x="735" y="0"/>
                  </a:lnTo>
                  <a:lnTo>
                    <a:pt x="777" y="0"/>
                  </a:lnTo>
                </a:path>
              </a:pathLst>
            </a:custGeom>
            <a:solidFill>
              <a:schemeClr val="bg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451" name="Freeform 155"/>
            <p:cNvSpPr>
              <a:spLocks/>
            </p:cNvSpPr>
            <p:nvPr/>
          </p:nvSpPr>
          <p:spPr bwMode="auto">
            <a:xfrm>
              <a:off x="1921" y="3820"/>
              <a:ext cx="383" cy="336"/>
            </a:xfrm>
            <a:custGeom>
              <a:avLst/>
              <a:gdLst>
                <a:gd name="T0" fmla="*/ 2776 w 6891"/>
                <a:gd name="T1" fmla="*/ 249 h 6053"/>
                <a:gd name="T2" fmla="*/ 2765 w 6891"/>
                <a:gd name="T3" fmla="*/ 605 h 6053"/>
                <a:gd name="T4" fmla="*/ 2689 w 6891"/>
                <a:gd name="T5" fmla="*/ 940 h 6053"/>
                <a:gd name="T6" fmla="*/ 2592 w 6891"/>
                <a:gd name="T7" fmla="*/ 1265 h 6053"/>
                <a:gd name="T8" fmla="*/ 2485 w 6891"/>
                <a:gd name="T9" fmla="*/ 1557 h 6053"/>
                <a:gd name="T10" fmla="*/ 2517 w 6891"/>
                <a:gd name="T11" fmla="*/ 1752 h 6053"/>
                <a:gd name="T12" fmla="*/ 2798 w 6891"/>
                <a:gd name="T13" fmla="*/ 1816 h 6053"/>
                <a:gd name="T14" fmla="*/ 3035 w 6891"/>
                <a:gd name="T15" fmla="*/ 1881 h 6053"/>
                <a:gd name="T16" fmla="*/ 3240 w 6891"/>
                <a:gd name="T17" fmla="*/ 1967 h 6053"/>
                <a:gd name="T18" fmla="*/ 3424 w 6891"/>
                <a:gd name="T19" fmla="*/ 2065 h 6053"/>
                <a:gd name="T20" fmla="*/ 3586 w 6891"/>
                <a:gd name="T21" fmla="*/ 2173 h 6053"/>
                <a:gd name="T22" fmla="*/ 3726 w 6891"/>
                <a:gd name="T23" fmla="*/ 2291 h 6053"/>
                <a:gd name="T24" fmla="*/ 3855 w 6891"/>
                <a:gd name="T25" fmla="*/ 2421 h 6053"/>
                <a:gd name="T26" fmla="*/ 3985 w 6891"/>
                <a:gd name="T27" fmla="*/ 2562 h 6053"/>
                <a:gd name="T28" fmla="*/ 4104 w 6891"/>
                <a:gd name="T29" fmla="*/ 2714 h 6053"/>
                <a:gd name="T30" fmla="*/ 4223 w 6891"/>
                <a:gd name="T31" fmla="*/ 2875 h 6053"/>
                <a:gd name="T32" fmla="*/ 4288 w 6891"/>
                <a:gd name="T33" fmla="*/ 3157 h 6053"/>
                <a:gd name="T34" fmla="*/ 4266 w 6891"/>
                <a:gd name="T35" fmla="*/ 3492 h 6053"/>
                <a:gd name="T36" fmla="*/ 4148 w 6891"/>
                <a:gd name="T37" fmla="*/ 3816 h 6053"/>
                <a:gd name="T38" fmla="*/ 3931 w 6891"/>
                <a:gd name="T39" fmla="*/ 4119 h 6053"/>
                <a:gd name="T40" fmla="*/ 3640 w 6891"/>
                <a:gd name="T41" fmla="*/ 4422 h 6053"/>
                <a:gd name="T42" fmla="*/ 3251 w 6891"/>
                <a:gd name="T43" fmla="*/ 4702 h 6053"/>
                <a:gd name="T44" fmla="*/ 2776 w 6891"/>
                <a:gd name="T45" fmla="*/ 4961 h 6053"/>
                <a:gd name="T46" fmla="*/ 2214 w 6891"/>
                <a:gd name="T47" fmla="*/ 5210 h 6053"/>
                <a:gd name="T48" fmla="*/ 1566 w 6891"/>
                <a:gd name="T49" fmla="*/ 5438 h 6053"/>
                <a:gd name="T50" fmla="*/ 821 w 6891"/>
                <a:gd name="T51" fmla="*/ 5632 h 6053"/>
                <a:gd name="T52" fmla="*/ 0 w 6891"/>
                <a:gd name="T53" fmla="*/ 5815 h 6053"/>
                <a:gd name="T54" fmla="*/ 767 w 6891"/>
                <a:gd name="T55" fmla="*/ 5881 h 6053"/>
                <a:gd name="T56" fmla="*/ 1490 w 6891"/>
                <a:gd name="T57" fmla="*/ 5945 h 6053"/>
                <a:gd name="T58" fmla="*/ 2170 w 6891"/>
                <a:gd name="T59" fmla="*/ 5999 h 6053"/>
                <a:gd name="T60" fmla="*/ 2830 w 6891"/>
                <a:gd name="T61" fmla="*/ 6043 h 6053"/>
                <a:gd name="T62" fmla="*/ 3456 w 6891"/>
                <a:gd name="T63" fmla="*/ 6053 h 6053"/>
                <a:gd name="T64" fmla="*/ 4061 w 6891"/>
                <a:gd name="T65" fmla="*/ 6043 h 6053"/>
                <a:gd name="T66" fmla="*/ 4666 w 6891"/>
                <a:gd name="T67" fmla="*/ 5989 h 6053"/>
                <a:gd name="T68" fmla="*/ 5260 w 6891"/>
                <a:gd name="T69" fmla="*/ 5903 h 6053"/>
                <a:gd name="T70" fmla="*/ 5854 w 6891"/>
                <a:gd name="T71" fmla="*/ 5761 h 6053"/>
                <a:gd name="T72" fmla="*/ 6469 w 6891"/>
                <a:gd name="T73" fmla="*/ 5567 h 6053"/>
                <a:gd name="T74" fmla="*/ 6761 w 6891"/>
                <a:gd name="T75" fmla="*/ 5178 h 6053"/>
                <a:gd name="T76" fmla="*/ 6393 w 6891"/>
                <a:gd name="T77" fmla="*/ 4518 h 6053"/>
                <a:gd name="T78" fmla="*/ 6038 w 6891"/>
                <a:gd name="T79" fmla="*/ 3870 h 6053"/>
                <a:gd name="T80" fmla="*/ 5670 w 6891"/>
                <a:gd name="T81" fmla="*/ 3243 h 6053"/>
                <a:gd name="T82" fmla="*/ 5303 w 6891"/>
                <a:gd name="T83" fmla="*/ 2648 h 6053"/>
                <a:gd name="T84" fmla="*/ 4936 w 6891"/>
                <a:gd name="T85" fmla="*/ 2087 h 6053"/>
                <a:gd name="T86" fmla="*/ 4569 w 6891"/>
                <a:gd name="T87" fmla="*/ 1568 h 6053"/>
                <a:gd name="T88" fmla="*/ 4180 w 6891"/>
                <a:gd name="T89" fmla="*/ 1092 h 6053"/>
                <a:gd name="T90" fmla="*/ 3769 w 6891"/>
                <a:gd name="T91" fmla="*/ 681 h 6053"/>
                <a:gd name="T92" fmla="*/ 3348 w 6891"/>
                <a:gd name="T93" fmla="*/ 346 h 6053"/>
                <a:gd name="T94" fmla="*/ 2906 w 6891"/>
                <a:gd name="T95" fmla="*/ 76 h 605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891"/>
                <a:gd name="T145" fmla="*/ 0 h 6053"/>
                <a:gd name="T146" fmla="*/ 6891 w 6891"/>
                <a:gd name="T147" fmla="*/ 6053 h 605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891" h="6053">
                  <a:moveTo>
                    <a:pt x="2744" y="0"/>
                  </a:moveTo>
                  <a:lnTo>
                    <a:pt x="2765" y="130"/>
                  </a:lnTo>
                  <a:lnTo>
                    <a:pt x="2776" y="249"/>
                  </a:lnTo>
                  <a:lnTo>
                    <a:pt x="2776" y="367"/>
                  </a:lnTo>
                  <a:lnTo>
                    <a:pt x="2776" y="487"/>
                  </a:lnTo>
                  <a:lnTo>
                    <a:pt x="2765" y="605"/>
                  </a:lnTo>
                  <a:lnTo>
                    <a:pt x="2744" y="724"/>
                  </a:lnTo>
                  <a:lnTo>
                    <a:pt x="2722" y="832"/>
                  </a:lnTo>
                  <a:lnTo>
                    <a:pt x="2689" y="940"/>
                  </a:lnTo>
                  <a:lnTo>
                    <a:pt x="2657" y="1049"/>
                  </a:lnTo>
                  <a:lnTo>
                    <a:pt x="2625" y="1157"/>
                  </a:lnTo>
                  <a:lnTo>
                    <a:pt x="2592" y="1265"/>
                  </a:lnTo>
                  <a:lnTo>
                    <a:pt x="2549" y="1362"/>
                  </a:lnTo>
                  <a:lnTo>
                    <a:pt x="2517" y="1459"/>
                  </a:lnTo>
                  <a:lnTo>
                    <a:pt x="2485" y="1557"/>
                  </a:lnTo>
                  <a:lnTo>
                    <a:pt x="2451" y="1643"/>
                  </a:lnTo>
                  <a:lnTo>
                    <a:pt x="2419" y="1730"/>
                  </a:lnTo>
                  <a:lnTo>
                    <a:pt x="2517" y="1752"/>
                  </a:lnTo>
                  <a:lnTo>
                    <a:pt x="2614" y="1772"/>
                  </a:lnTo>
                  <a:lnTo>
                    <a:pt x="2711" y="1794"/>
                  </a:lnTo>
                  <a:lnTo>
                    <a:pt x="2798" y="1816"/>
                  </a:lnTo>
                  <a:lnTo>
                    <a:pt x="2884" y="1838"/>
                  </a:lnTo>
                  <a:lnTo>
                    <a:pt x="2959" y="1860"/>
                  </a:lnTo>
                  <a:lnTo>
                    <a:pt x="3035" y="1881"/>
                  </a:lnTo>
                  <a:lnTo>
                    <a:pt x="3111" y="1914"/>
                  </a:lnTo>
                  <a:lnTo>
                    <a:pt x="3175" y="1935"/>
                  </a:lnTo>
                  <a:lnTo>
                    <a:pt x="3240" y="1967"/>
                  </a:lnTo>
                  <a:lnTo>
                    <a:pt x="3305" y="2000"/>
                  </a:lnTo>
                  <a:lnTo>
                    <a:pt x="3370" y="2032"/>
                  </a:lnTo>
                  <a:lnTo>
                    <a:pt x="3424" y="2065"/>
                  </a:lnTo>
                  <a:lnTo>
                    <a:pt x="3478" y="2097"/>
                  </a:lnTo>
                  <a:lnTo>
                    <a:pt x="3532" y="2141"/>
                  </a:lnTo>
                  <a:lnTo>
                    <a:pt x="3586" y="2173"/>
                  </a:lnTo>
                  <a:lnTo>
                    <a:pt x="3640" y="2217"/>
                  </a:lnTo>
                  <a:lnTo>
                    <a:pt x="3683" y="2249"/>
                  </a:lnTo>
                  <a:lnTo>
                    <a:pt x="3726" y="2291"/>
                  </a:lnTo>
                  <a:lnTo>
                    <a:pt x="3769" y="2335"/>
                  </a:lnTo>
                  <a:lnTo>
                    <a:pt x="3813" y="2378"/>
                  </a:lnTo>
                  <a:lnTo>
                    <a:pt x="3855" y="2421"/>
                  </a:lnTo>
                  <a:lnTo>
                    <a:pt x="3899" y="2465"/>
                  </a:lnTo>
                  <a:lnTo>
                    <a:pt x="3942" y="2508"/>
                  </a:lnTo>
                  <a:lnTo>
                    <a:pt x="3985" y="2562"/>
                  </a:lnTo>
                  <a:lnTo>
                    <a:pt x="4018" y="2606"/>
                  </a:lnTo>
                  <a:lnTo>
                    <a:pt x="4061" y="2660"/>
                  </a:lnTo>
                  <a:lnTo>
                    <a:pt x="4104" y="2714"/>
                  </a:lnTo>
                  <a:lnTo>
                    <a:pt x="4136" y="2768"/>
                  </a:lnTo>
                  <a:lnTo>
                    <a:pt x="4180" y="2822"/>
                  </a:lnTo>
                  <a:lnTo>
                    <a:pt x="4223" y="2875"/>
                  </a:lnTo>
                  <a:lnTo>
                    <a:pt x="4266" y="2929"/>
                  </a:lnTo>
                  <a:lnTo>
                    <a:pt x="4288" y="3049"/>
                  </a:lnTo>
                  <a:lnTo>
                    <a:pt x="4288" y="3157"/>
                  </a:lnTo>
                  <a:lnTo>
                    <a:pt x="4288" y="3265"/>
                  </a:lnTo>
                  <a:lnTo>
                    <a:pt x="4277" y="3384"/>
                  </a:lnTo>
                  <a:lnTo>
                    <a:pt x="4266" y="3492"/>
                  </a:lnTo>
                  <a:lnTo>
                    <a:pt x="4234" y="3600"/>
                  </a:lnTo>
                  <a:lnTo>
                    <a:pt x="4190" y="3708"/>
                  </a:lnTo>
                  <a:lnTo>
                    <a:pt x="4148" y="3816"/>
                  </a:lnTo>
                  <a:lnTo>
                    <a:pt x="4082" y="3913"/>
                  </a:lnTo>
                  <a:lnTo>
                    <a:pt x="4018" y="4021"/>
                  </a:lnTo>
                  <a:lnTo>
                    <a:pt x="3931" y="4119"/>
                  </a:lnTo>
                  <a:lnTo>
                    <a:pt x="3845" y="4216"/>
                  </a:lnTo>
                  <a:lnTo>
                    <a:pt x="3747" y="4324"/>
                  </a:lnTo>
                  <a:lnTo>
                    <a:pt x="3640" y="4422"/>
                  </a:lnTo>
                  <a:lnTo>
                    <a:pt x="3521" y="4508"/>
                  </a:lnTo>
                  <a:lnTo>
                    <a:pt x="3392" y="4605"/>
                  </a:lnTo>
                  <a:lnTo>
                    <a:pt x="3251" y="4702"/>
                  </a:lnTo>
                  <a:lnTo>
                    <a:pt x="3111" y="4789"/>
                  </a:lnTo>
                  <a:lnTo>
                    <a:pt x="2948" y="4875"/>
                  </a:lnTo>
                  <a:lnTo>
                    <a:pt x="2776" y="4961"/>
                  </a:lnTo>
                  <a:lnTo>
                    <a:pt x="2603" y="5048"/>
                  </a:lnTo>
                  <a:lnTo>
                    <a:pt x="2409" y="5124"/>
                  </a:lnTo>
                  <a:lnTo>
                    <a:pt x="2214" y="5210"/>
                  </a:lnTo>
                  <a:lnTo>
                    <a:pt x="2009" y="5286"/>
                  </a:lnTo>
                  <a:lnTo>
                    <a:pt x="1793" y="5362"/>
                  </a:lnTo>
                  <a:lnTo>
                    <a:pt x="1566" y="5438"/>
                  </a:lnTo>
                  <a:lnTo>
                    <a:pt x="1329" y="5502"/>
                  </a:lnTo>
                  <a:lnTo>
                    <a:pt x="1080" y="5567"/>
                  </a:lnTo>
                  <a:lnTo>
                    <a:pt x="821" y="5632"/>
                  </a:lnTo>
                  <a:lnTo>
                    <a:pt x="561" y="5697"/>
                  </a:lnTo>
                  <a:lnTo>
                    <a:pt x="281" y="5761"/>
                  </a:lnTo>
                  <a:lnTo>
                    <a:pt x="0" y="5815"/>
                  </a:lnTo>
                  <a:lnTo>
                    <a:pt x="260" y="5837"/>
                  </a:lnTo>
                  <a:lnTo>
                    <a:pt x="519" y="5859"/>
                  </a:lnTo>
                  <a:lnTo>
                    <a:pt x="767" y="5881"/>
                  </a:lnTo>
                  <a:lnTo>
                    <a:pt x="1015" y="5903"/>
                  </a:lnTo>
                  <a:lnTo>
                    <a:pt x="1253" y="5923"/>
                  </a:lnTo>
                  <a:lnTo>
                    <a:pt x="1490" y="5945"/>
                  </a:lnTo>
                  <a:lnTo>
                    <a:pt x="1717" y="5967"/>
                  </a:lnTo>
                  <a:lnTo>
                    <a:pt x="1955" y="5989"/>
                  </a:lnTo>
                  <a:lnTo>
                    <a:pt x="2170" y="5999"/>
                  </a:lnTo>
                  <a:lnTo>
                    <a:pt x="2398" y="6021"/>
                  </a:lnTo>
                  <a:lnTo>
                    <a:pt x="2614" y="6032"/>
                  </a:lnTo>
                  <a:lnTo>
                    <a:pt x="2830" y="6043"/>
                  </a:lnTo>
                  <a:lnTo>
                    <a:pt x="3035" y="6043"/>
                  </a:lnTo>
                  <a:lnTo>
                    <a:pt x="3240" y="6053"/>
                  </a:lnTo>
                  <a:lnTo>
                    <a:pt x="3456" y="6053"/>
                  </a:lnTo>
                  <a:lnTo>
                    <a:pt x="3661" y="6053"/>
                  </a:lnTo>
                  <a:lnTo>
                    <a:pt x="3855" y="6043"/>
                  </a:lnTo>
                  <a:lnTo>
                    <a:pt x="4061" y="6043"/>
                  </a:lnTo>
                  <a:lnTo>
                    <a:pt x="4266" y="6032"/>
                  </a:lnTo>
                  <a:lnTo>
                    <a:pt x="4461" y="6010"/>
                  </a:lnTo>
                  <a:lnTo>
                    <a:pt x="4666" y="5989"/>
                  </a:lnTo>
                  <a:lnTo>
                    <a:pt x="4860" y="5967"/>
                  </a:lnTo>
                  <a:lnTo>
                    <a:pt x="5055" y="5935"/>
                  </a:lnTo>
                  <a:lnTo>
                    <a:pt x="5260" y="5903"/>
                  </a:lnTo>
                  <a:lnTo>
                    <a:pt x="5454" y="5859"/>
                  </a:lnTo>
                  <a:lnTo>
                    <a:pt x="5659" y="5815"/>
                  </a:lnTo>
                  <a:lnTo>
                    <a:pt x="5854" y="5761"/>
                  </a:lnTo>
                  <a:lnTo>
                    <a:pt x="6058" y="5697"/>
                  </a:lnTo>
                  <a:lnTo>
                    <a:pt x="6264" y="5643"/>
                  </a:lnTo>
                  <a:lnTo>
                    <a:pt x="6469" y="5567"/>
                  </a:lnTo>
                  <a:lnTo>
                    <a:pt x="6686" y="5492"/>
                  </a:lnTo>
                  <a:lnTo>
                    <a:pt x="6891" y="5404"/>
                  </a:lnTo>
                  <a:lnTo>
                    <a:pt x="6761" y="5178"/>
                  </a:lnTo>
                  <a:lnTo>
                    <a:pt x="6642" y="4961"/>
                  </a:lnTo>
                  <a:lnTo>
                    <a:pt x="6523" y="4745"/>
                  </a:lnTo>
                  <a:lnTo>
                    <a:pt x="6393" y="4518"/>
                  </a:lnTo>
                  <a:lnTo>
                    <a:pt x="6275" y="4302"/>
                  </a:lnTo>
                  <a:lnTo>
                    <a:pt x="6156" y="4087"/>
                  </a:lnTo>
                  <a:lnTo>
                    <a:pt x="6038" y="3870"/>
                  </a:lnTo>
                  <a:lnTo>
                    <a:pt x="5908" y="3664"/>
                  </a:lnTo>
                  <a:lnTo>
                    <a:pt x="5789" y="3448"/>
                  </a:lnTo>
                  <a:lnTo>
                    <a:pt x="5670" y="3243"/>
                  </a:lnTo>
                  <a:lnTo>
                    <a:pt x="5551" y="3049"/>
                  </a:lnTo>
                  <a:lnTo>
                    <a:pt x="5432" y="2843"/>
                  </a:lnTo>
                  <a:lnTo>
                    <a:pt x="5303" y="2648"/>
                  </a:lnTo>
                  <a:lnTo>
                    <a:pt x="5184" y="2454"/>
                  </a:lnTo>
                  <a:lnTo>
                    <a:pt x="5065" y="2270"/>
                  </a:lnTo>
                  <a:lnTo>
                    <a:pt x="4936" y="2087"/>
                  </a:lnTo>
                  <a:lnTo>
                    <a:pt x="4817" y="1902"/>
                  </a:lnTo>
                  <a:lnTo>
                    <a:pt x="4688" y="1730"/>
                  </a:lnTo>
                  <a:lnTo>
                    <a:pt x="4569" y="1568"/>
                  </a:lnTo>
                  <a:lnTo>
                    <a:pt x="4439" y="1405"/>
                  </a:lnTo>
                  <a:lnTo>
                    <a:pt x="4309" y="1243"/>
                  </a:lnTo>
                  <a:lnTo>
                    <a:pt x="4180" y="1092"/>
                  </a:lnTo>
                  <a:lnTo>
                    <a:pt x="4040" y="952"/>
                  </a:lnTo>
                  <a:lnTo>
                    <a:pt x="3910" y="810"/>
                  </a:lnTo>
                  <a:lnTo>
                    <a:pt x="3769" y="681"/>
                  </a:lnTo>
                  <a:lnTo>
                    <a:pt x="3629" y="562"/>
                  </a:lnTo>
                  <a:lnTo>
                    <a:pt x="3488" y="443"/>
                  </a:lnTo>
                  <a:lnTo>
                    <a:pt x="3348" y="346"/>
                  </a:lnTo>
                  <a:lnTo>
                    <a:pt x="3197" y="249"/>
                  </a:lnTo>
                  <a:lnTo>
                    <a:pt x="3057" y="151"/>
                  </a:lnTo>
                  <a:lnTo>
                    <a:pt x="2906" y="76"/>
                  </a:lnTo>
                  <a:lnTo>
                    <a:pt x="27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5452" name="Título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t-BR" sz="4000">
                <a:solidFill>
                  <a:schemeClr val="bg1"/>
                </a:solidFill>
              </a:rPr>
              <a:t>Desenvolvimento da </a:t>
            </a:r>
            <a:br>
              <a:rPr lang="pt-BR" sz="4000">
                <a:solidFill>
                  <a:schemeClr val="bg1"/>
                </a:solidFill>
              </a:rPr>
            </a:br>
            <a:r>
              <a:rPr lang="pt-BR" sz="4000">
                <a:solidFill>
                  <a:schemeClr val="bg1"/>
                </a:solidFill>
              </a:rPr>
              <a:t>Astronomia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9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9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63" grpId="0" animBg="1"/>
      <p:bldP spid="554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1" name="Group 3"/>
          <p:cNvGrpSpPr>
            <a:grpSpLocks/>
          </p:cNvGrpSpPr>
          <p:nvPr/>
        </p:nvGrpSpPr>
        <p:grpSpPr bwMode="auto">
          <a:xfrm>
            <a:off x="77788" y="2619375"/>
            <a:ext cx="8901112" cy="1393825"/>
            <a:chOff x="41" y="1695"/>
            <a:chExt cx="4672" cy="732"/>
          </a:xfrm>
        </p:grpSpPr>
        <p:sp>
          <p:nvSpPr>
            <p:cNvPr id="53252" name="Rectangle 4"/>
            <p:cNvSpPr>
              <a:spLocks noChangeArrowheads="1"/>
            </p:cNvSpPr>
            <p:nvPr/>
          </p:nvSpPr>
          <p:spPr bwMode="auto">
            <a:xfrm>
              <a:off x="3579" y="1908"/>
              <a:ext cx="1134" cy="318"/>
            </a:xfrm>
            <a:prstGeom prst="rect">
              <a:avLst/>
            </a:prstGeom>
            <a:solidFill>
              <a:srgbClr val="00CCFF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109678" tIns="54842" rIns="109678" bIns="54842" anchor="ctr"/>
            <a:lstStyle/>
            <a:p>
              <a:pPr algn="ctr" defTabSz="1096963" eaLnBrk="0" hangingPunct="0"/>
              <a:r>
                <a:rPr lang="pt-BR" sz="1200" b="1"/>
                <a:t> Astronomia</a:t>
              </a:r>
            </a:p>
            <a:p>
              <a:pPr algn="ctr" defTabSz="1096963" eaLnBrk="0" hangingPunct="0"/>
              <a:r>
                <a:rPr lang="pt-BR" sz="1200" b="1"/>
                <a:t>Moderna</a:t>
              </a:r>
            </a:p>
          </p:txBody>
        </p:sp>
        <p:grpSp>
          <p:nvGrpSpPr>
            <p:cNvPr id="53253" name="Group 5"/>
            <p:cNvGrpSpPr>
              <a:grpSpLocks/>
            </p:cNvGrpSpPr>
            <p:nvPr/>
          </p:nvGrpSpPr>
          <p:grpSpPr bwMode="auto">
            <a:xfrm>
              <a:off x="41" y="1695"/>
              <a:ext cx="1170" cy="531"/>
              <a:chOff x="41" y="2690"/>
              <a:chExt cx="1170" cy="531"/>
            </a:xfrm>
          </p:grpSpPr>
          <p:sp>
            <p:nvSpPr>
              <p:cNvPr id="53254" name="Rectangle 6"/>
              <p:cNvSpPr>
                <a:spLocks noChangeArrowheads="1"/>
              </p:cNvSpPr>
              <p:nvPr/>
            </p:nvSpPr>
            <p:spPr bwMode="auto">
              <a:xfrm>
                <a:off x="136" y="2903"/>
                <a:ext cx="813" cy="318"/>
              </a:xfrm>
              <a:prstGeom prst="rect">
                <a:avLst/>
              </a:prstGeom>
              <a:solidFill>
                <a:srgbClr val="FF0033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109678" tIns="54842" rIns="109678" bIns="54842" anchor="ctr"/>
              <a:lstStyle/>
              <a:p>
                <a:pPr algn="ctr" defTabSz="1096963" eaLnBrk="0" hangingPunct="0"/>
                <a:r>
                  <a:rPr lang="pt-BR" sz="1200" b="1"/>
                  <a:t>Astronomia</a:t>
                </a:r>
              </a:p>
              <a:p>
                <a:pPr algn="ctr" defTabSz="1096963" eaLnBrk="0" hangingPunct="0"/>
                <a:r>
                  <a:rPr lang="pt-BR" sz="1200" b="1"/>
                  <a:t>Antiga</a:t>
                </a:r>
              </a:p>
            </p:txBody>
          </p:sp>
          <p:sp>
            <p:nvSpPr>
              <p:cNvPr id="53255" name="Freeform 7"/>
              <p:cNvSpPr>
                <a:spLocks/>
              </p:cNvSpPr>
              <p:nvPr/>
            </p:nvSpPr>
            <p:spPr bwMode="auto">
              <a:xfrm>
                <a:off x="41" y="2903"/>
                <a:ext cx="136" cy="318"/>
              </a:xfrm>
              <a:custGeom>
                <a:avLst/>
                <a:gdLst>
                  <a:gd name="T0" fmla="*/ 136 w 136"/>
                  <a:gd name="T1" fmla="*/ 0 h 318"/>
                  <a:gd name="T2" fmla="*/ 45 w 136"/>
                  <a:gd name="T3" fmla="*/ 0 h 318"/>
                  <a:gd name="T4" fmla="*/ 136 w 136"/>
                  <a:gd name="T5" fmla="*/ 91 h 318"/>
                  <a:gd name="T6" fmla="*/ 0 w 136"/>
                  <a:gd name="T7" fmla="*/ 182 h 318"/>
                  <a:gd name="T8" fmla="*/ 136 w 136"/>
                  <a:gd name="T9" fmla="*/ 227 h 318"/>
                  <a:gd name="T10" fmla="*/ 0 w 136"/>
                  <a:gd name="T11" fmla="*/ 318 h 318"/>
                  <a:gd name="T12" fmla="*/ 136 w 136"/>
                  <a:gd name="T13" fmla="*/ 318 h 318"/>
                  <a:gd name="T14" fmla="*/ 136 w 136"/>
                  <a:gd name="T15" fmla="*/ 0 h 3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6"/>
                  <a:gd name="T25" fmla="*/ 0 h 318"/>
                  <a:gd name="T26" fmla="*/ 136 w 136"/>
                  <a:gd name="T27" fmla="*/ 318 h 3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6" h="318">
                    <a:moveTo>
                      <a:pt x="136" y="0"/>
                    </a:moveTo>
                    <a:lnTo>
                      <a:pt x="45" y="0"/>
                    </a:lnTo>
                    <a:lnTo>
                      <a:pt x="136" y="91"/>
                    </a:lnTo>
                    <a:lnTo>
                      <a:pt x="0" y="182"/>
                    </a:lnTo>
                    <a:lnTo>
                      <a:pt x="136" y="227"/>
                    </a:lnTo>
                    <a:lnTo>
                      <a:pt x="0" y="318"/>
                    </a:lnTo>
                    <a:lnTo>
                      <a:pt x="136" y="318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FF0033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3256" name="Text Box 8"/>
              <p:cNvSpPr txBox="1">
                <a:spLocks noChangeArrowheads="1"/>
              </p:cNvSpPr>
              <p:nvPr/>
            </p:nvSpPr>
            <p:spPr bwMode="auto">
              <a:xfrm>
                <a:off x="691" y="2690"/>
                <a:ext cx="520" cy="17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109678" tIns="54842" rIns="109678" bIns="54842">
                <a:spAutoFit/>
              </a:bodyPr>
              <a:lstStyle/>
              <a:p>
                <a:pPr algn="ctr" defTabSz="1096963" eaLnBrk="0" hangingPunct="0"/>
                <a:r>
                  <a:rPr lang="pt-BR" sz="1400" b="1">
                    <a:solidFill>
                      <a:schemeClr val="bg1"/>
                    </a:solidFill>
                  </a:rPr>
                  <a:t>~500 a.C.</a:t>
                </a:r>
              </a:p>
            </p:txBody>
          </p:sp>
        </p:grpSp>
        <p:grpSp>
          <p:nvGrpSpPr>
            <p:cNvPr id="53257" name="Group 9"/>
            <p:cNvGrpSpPr>
              <a:grpSpLocks/>
            </p:cNvGrpSpPr>
            <p:nvPr/>
          </p:nvGrpSpPr>
          <p:grpSpPr bwMode="auto">
            <a:xfrm>
              <a:off x="949" y="1909"/>
              <a:ext cx="2231" cy="518"/>
              <a:chOff x="949" y="2904"/>
              <a:chExt cx="2231" cy="518"/>
            </a:xfrm>
          </p:grpSpPr>
          <p:sp>
            <p:nvSpPr>
              <p:cNvPr id="53258" name="Rectangle 10"/>
              <p:cNvSpPr>
                <a:spLocks noChangeArrowheads="1"/>
              </p:cNvSpPr>
              <p:nvPr/>
            </p:nvSpPr>
            <p:spPr bwMode="auto">
              <a:xfrm>
                <a:off x="949" y="2904"/>
                <a:ext cx="2041" cy="318"/>
              </a:xfrm>
              <a:prstGeom prst="rect">
                <a:avLst/>
              </a:prstGeom>
              <a:solidFill>
                <a:srgbClr val="FFFF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109678" tIns="54842" rIns="109678" bIns="54842" anchor="ctr"/>
              <a:lstStyle/>
              <a:p>
                <a:pPr algn="ctr" defTabSz="1096963" eaLnBrk="0" hangingPunct="0"/>
                <a:r>
                  <a:rPr lang="pt-BR" sz="1200" b="1"/>
                  <a:t>Astronomia</a:t>
                </a:r>
              </a:p>
              <a:p>
                <a:pPr algn="ctr" defTabSz="1096963" eaLnBrk="0" hangingPunct="0"/>
                <a:r>
                  <a:rPr lang="pt-BR" sz="1200" b="1"/>
                  <a:t>clássica</a:t>
                </a:r>
              </a:p>
            </p:txBody>
          </p:sp>
          <p:sp>
            <p:nvSpPr>
              <p:cNvPr id="53259" name="Text Box 11"/>
              <p:cNvSpPr txBox="1">
                <a:spLocks noChangeArrowheads="1"/>
              </p:cNvSpPr>
              <p:nvPr/>
            </p:nvSpPr>
            <p:spPr bwMode="auto">
              <a:xfrm>
                <a:off x="2804" y="3252"/>
                <a:ext cx="376" cy="17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109678" tIns="54842" rIns="109678" bIns="54842">
                <a:spAutoFit/>
              </a:bodyPr>
              <a:lstStyle/>
              <a:p>
                <a:pPr algn="ctr" defTabSz="1096963" eaLnBrk="0" hangingPunct="0"/>
                <a:r>
                  <a:rPr lang="pt-BR" sz="1400" b="1">
                    <a:solidFill>
                      <a:schemeClr val="bg1"/>
                    </a:solidFill>
                  </a:rPr>
                  <a:t>~1400</a:t>
                </a:r>
              </a:p>
            </p:txBody>
          </p:sp>
        </p:grpSp>
        <p:grpSp>
          <p:nvGrpSpPr>
            <p:cNvPr id="53260" name="Group 12"/>
            <p:cNvGrpSpPr>
              <a:grpSpLocks/>
            </p:cNvGrpSpPr>
            <p:nvPr/>
          </p:nvGrpSpPr>
          <p:grpSpPr bwMode="auto">
            <a:xfrm>
              <a:off x="2990" y="1740"/>
              <a:ext cx="766" cy="486"/>
              <a:chOff x="2990" y="2735"/>
              <a:chExt cx="766" cy="486"/>
            </a:xfrm>
          </p:grpSpPr>
          <p:sp>
            <p:nvSpPr>
              <p:cNvPr id="53261" name="Rectangle 13"/>
              <p:cNvSpPr>
                <a:spLocks noChangeArrowheads="1"/>
              </p:cNvSpPr>
              <p:nvPr/>
            </p:nvSpPr>
            <p:spPr bwMode="auto">
              <a:xfrm>
                <a:off x="2990" y="2903"/>
                <a:ext cx="589" cy="31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109678" tIns="54842" rIns="109678" bIns="54842" anchor="ctr"/>
              <a:lstStyle/>
              <a:p>
                <a:pPr algn="ctr" defTabSz="1096963" eaLnBrk="0" hangingPunct="0"/>
                <a:r>
                  <a:rPr lang="pt-BR" sz="1200" b="1"/>
                  <a:t>Astronomia</a:t>
                </a:r>
              </a:p>
              <a:p>
                <a:pPr algn="ctr" defTabSz="1096963" eaLnBrk="0" hangingPunct="0"/>
                <a:r>
                  <a:rPr lang="pt-BR" sz="1200" b="1"/>
                  <a:t>Renascentista</a:t>
                </a:r>
              </a:p>
            </p:txBody>
          </p:sp>
          <p:sp>
            <p:nvSpPr>
              <p:cNvPr id="53262" name="Text Box 14"/>
              <p:cNvSpPr txBox="1">
                <a:spLocks noChangeArrowheads="1"/>
              </p:cNvSpPr>
              <p:nvPr/>
            </p:nvSpPr>
            <p:spPr bwMode="auto">
              <a:xfrm>
                <a:off x="3380" y="2735"/>
                <a:ext cx="376" cy="17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109678" tIns="54842" rIns="109678" bIns="54842">
                <a:spAutoFit/>
              </a:bodyPr>
              <a:lstStyle/>
              <a:p>
                <a:pPr algn="ctr" defTabSz="1096963" eaLnBrk="0" hangingPunct="0"/>
                <a:r>
                  <a:rPr lang="pt-BR" sz="1400" b="1">
                    <a:solidFill>
                      <a:schemeClr val="bg1"/>
                    </a:solidFill>
                  </a:rPr>
                  <a:t>~1650</a:t>
                </a:r>
              </a:p>
            </p:txBody>
          </p:sp>
        </p:grpSp>
      </p:grpSp>
      <p:sp>
        <p:nvSpPr>
          <p:cNvPr id="53263" name="Line 15"/>
          <p:cNvSpPr>
            <a:spLocks noChangeShapeType="1"/>
          </p:cNvSpPr>
          <p:nvPr/>
        </p:nvSpPr>
        <p:spPr bwMode="auto">
          <a:xfrm flipV="1">
            <a:off x="6646863" y="3684588"/>
            <a:ext cx="0" cy="4302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auto">
          <a:xfrm>
            <a:off x="5849938" y="4806950"/>
            <a:ext cx="1530350" cy="530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109669" tIns="54838" rIns="109669" bIns="54838">
            <a:spAutoFit/>
          </a:bodyPr>
          <a:lstStyle/>
          <a:p>
            <a:pPr algn="ctr" eaLnBrk="0" hangingPunct="0"/>
            <a:r>
              <a:rPr lang="pt-BR" sz="1600" b="1">
                <a:solidFill>
                  <a:srgbClr val="FFFF00"/>
                </a:solidFill>
              </a:rPr>
              <a:t>Galileu</a:t>
            </a:r>
            <a:endParaRPr lang="pt-BR" sz="1200" b="1">
              <a:solidFill>
                <a:srgbClr val="FFFF00"/>
              </a:solidFill>
            </a:endParaRPr>
          </a:p>
          <a:p>
            <a:pPr algn="ctr" eaLnBrk="0" hangingPunct="0"/>
            <a:r>
              <a:rPr lang="pt-BR" sz="1200" b="1">
                <a:solidFill>
                  <a:srgbClr val="FFFF00"/>
                </a:solidFill>
              </a:rPr>
              <a:t>Uso do telescópio</a:t>
            </a:r>
          </a:p>
        </p:txBody>
      </p:sp>
      <p:sp>
        <p:nvSpPr>
          <p:cNvPr id="53265" name="Line 17"/>
          <p:cNvSpPr>
            <a:spLocks noChangeShapeType="1"/>
          </p:cNvSpPr>
          <p:nvPr/>
        </p:nvSpPr>
        <p:spPr bwMode="auto">
          <a:xfrm flipV="1">
            <a:off x="6743700" y="2212975"/>
            <a:ext cx="0" cy="795338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5954713" y="2212975"/>
            <a:ext cx="1558925" cy="5318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109669" tIns="54838" rIns="109669" bIns="54838">
            <a:spAutoFit/>
          </a:bodyPr>
          <a:lstStyle/>
          <a:p>
            <a:pPr algn="ctr" eaLnBrk="0" hangingPunct="0"/>
            <a:r>
              <a:rPr lang="pt-BR" sz="1600" b="1">
                <a:solidFill>
                  <a:srgbClr val="FFFF00"/>
                </a:solidFill>
              </a:rPr>
              <a:t>Newton</a:t>
            </a:r>
            <a:endParaRPr lang="pt-BR" sz="1200" b="1">
              <a:solidFill>
                <a:srgbClr val="FFFF00"/>
              </a:solidFill>
            </a:endParaRPr>
          </a:p>
          <a:p>
            <a:pPr algn="ctr" eaLnBrk="0" hangingPunct="0"/>
            <a:r>
              <a:rPr lang="pt-BR" sz="1200" b="1">
                <a:solidFill>
                  <a:srgbClr val="FFFF00"/>
                </a:solidFill>
              </a:rPr>
              <a:t>Mecânica Clássica</a:t>
            </a:r>
          </a:p>
        </p:txBody>
      </p:sp>
      <p:pic>
        <p:nvPicPr>
          <p:cNvPr id="53267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0138" y="1106488"/>
            <a:ext cx="1052512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68" name="Line 20"/>
          <p:cNvSpPr>
            <a:spLocks noChangeShapeType="1"/>
          </p:cNvSpPr>
          <p:nvPr/>
        </p:nvSpPr>
        <p:spPr bwMode="auto">
          <a:xfrm>
            <a:off x="425450" y="5762625"/>
            <a:ext cx="6221413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53269" name="Text Box 21"/>
          <p:cNvSpPr txBox="1">
            <a:spLocks noChangeArrowheads="1"/>
          </p:cNvSpPr>
          <p:nvPr/>
        </p:nvSpPr>
        <p:spPr bwMode="auto">
          <a:xfrm>
            <a:off x="1690688" y="5143500"/>
            <a:ext cx="3540125" cy="612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109678" tIns="54842" rIns="109678" bIns="54842">
            <a:spAutoFit/>
          </a:bodyPr>
          <a:lstStyle/>
          <a:p>
            <a:pPr algn="ctr" defTabSz="1096963" eaLnBrk="0" hangingPunct="0"/>
            <a:r>
              <a:rPr lang="pt-BR" sz="1900" b="1">
                <a:solidFill>
                  <a:schemeClr val="accent2"/>
                </a:solidFill>
              </a:rPr>
              <a:t>Descrição cinemática do céu</a:t>
            </a:r>
          </a:p>
          <a:p>
            <a:pPr algn="ctr" defTabSz="1096963" eaLnBrk="0" hangingPunct="0"/>
            <a:r>
              <a:rPr lang="pt-BR" sz="1400" b="1">
                <a:solidFill>
                  <a:schemeClr val="bg1"/>
                </a:solidFill>
              </a:rPr>
              <a:t>(estudo dos movimentos e ciclos)</a:t>
            </a:r>
          </a:p>
        </p:txBody>
      </p:sp>
      <p:sp>
        <p:nvSpPr>
          <p:cNvPr id="53270" name="Line 22"/>
          <p:cNvSpPr>
            <a:spLocks noChangeShapeType="1"/>
          </p:cNvSpPr>
          <p:nvPr/>
        </p:nvSpPr>
        <p:spPr bwMode="auto">
          <a:xfrm>
            <a:off x="6732588" y="5883275"/>
            <a:ext cx="77628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53271" name="Text Box 23"/>
          <p:cNvSpPr txBox="1">
            <a:spLocks noChangeArrowheads="1"/>
          </p:cNvSpPr>
          <p:nvPr/>
        </p:nvSpPr>
        <p:spPr bwMode="auto">
          <a:xfrm>
            <a:off x="5727700" y="5949950"/>
            <a:ext cx="2819400" cy="901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109678" tIns="54842" rIns="109678" bIns="54842">
            <a:spAutoFit/>
          </a:bodyPr>
          <a:lstStyle/>
          <a:p>
            <a:pPr algn="ctr" defTabSz="1096963" eaLnBrk="0" hangingPunct="0"/>
            <a:r>
              <a:rPr lang="pt-BR" sz="1900" b="1">
                <a:solidFill>
                  <a:schemeClr val="accent2"/>
                </a:solidFill>
              </a:rPr>
              <a:t>Comportamento dinâmico dos astros</a:t>
            </a:r>
          </a:p>
          <a:p>
            <a:pPr algn="ctr" defTabSz="1096963" eaLnBrk="0" hangingPunct="0"/>
            <a:r>
              <a:rPr lang="pt-BR" sz="1400" b="1">
                <a:solidFill>
                  <a:schemeClr val="bg1"/>
                </a:solidFill>
              </a:rPr>
              <a:t>(gravitação)</a:t>
            </a:r>
          </a:p>
        </p:txBody>
      </p:sp>
      <p:pic>
        <p:nvPicPr>
          <p:cNvPr id="67608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0275" y="3856038"/>
            <a:ext cx="981075" cy="1004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3273" name="Line 25"/>
          <p:cNvSpPr>
            <a:spLocks noChangeShapeType="1"/>
          </p:cNvSpPr>
          <p:nvPr/>
        </p:nvSpPr>
        <p:spPr bwMode="auto">
          <a:xfrm>
            <a:off x="7532688" y="5754688"/>
            <a:ext cx="1446212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53274" name="Text Box 26"/>
          <p:cNvSpPr txBox="1">
            <a:spLocks noChangeArrowheads="1"/>
          </p:cNvSpPr>
          <p:nvPr/>
        </p:nvSpPr>
        <p:spPr bwMode="auto">
          <a:xfrm>
            <a:off x="7326313" y="4349750"/>
            <a:ext cx="1825625" cy="1250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109678" tIns="54842" rIns="109678" bIns="54842">
            <a:spAutoFit/>
          </a:bodyPr>
          <a:lstStyle/>
          <a:p>
            <a:pPr algn="ctr" defTabSz="1096963" eaLnBrk="0" hangingPunct="0"/>
            <a:r>
              <a:rPr lang="pt-BR" sz="1900" b="1">
                <a:solidFill>
                  <a:schemeClr val="accent2"/>
                </a:solidFill>
              </a:rPr>
              <a:t>Astrofísica</a:t>
            </a:r>
          </a:p>
          <a:p>
            <a:pPr algn="ctr" defTabSz="1096963" eaLnBrk="0" hangingPunct="0"/>
            <a:r>
              <a:rPr lang="pt-BR" sz="1400" b="1">
                <a:solidFill>
                  <a:schemeClr val="bg1"/>
                </a:solidFill>
              </a:rPr>
              <a:t>(aplicação dos conceitos de física no estudo dos astros)</a:t>
            </a:r>
          </a:p>
        </p:txBody>
      </p:sp>
      <p:sp>
        <p:nvSpPr>
          <p:cNvPr id="53275" name="Título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pt-BR" sz="4200">
                <a:solidFill>
                  <a:schemeClr val="bg1"/>
                </a:solidFill>
              </a:rPr>
              <a:t>Desenvolvimento da Astronomia</a:t>
            </a:r>
            <a:br>
              <a:rPr lang="pt-BR" sz="4200">
                <a:solidFill>
                  <a:schemeClr val="bg1"/>
                </a:solidFill>
              </a:rPr>
            </a:br>
            <a:r>
              <a:rPr lang="pt-BR" sz="3600">
                <a:solidFill>
                  <a:schemeClr val="bg1"/>
                </a:solidFill>
              </a:rPr>
              <a:t>Astronomia clássica X Astrofísica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3" grpId="0" animBg="1"/>
      <p:bldP spid="53263" grpId="1" animBg="1"/>
      <p:bldP spid="53264" grpId="0"/>
      <p:bldP spid="53264" grpId="1"/>
      <p:bldP spid="53265" grpId="0" animBg="1"/>
      <p:bldP spid="53265" grpId="1" animBg="1"/>
      <p:bldP spid="53266" grpId="0"/>
      <p:bldP spid="53266" grpId="1"/>
      <p:bldP spid="53268" grpId="0" animBg="1"/>
      <p:bldP spid="53268" grpId="1" animBg="1"/>
      <p:bldP spid="53269" grpId="0"/>
      <p:bldP spid="53269" grpId="1"/>
      <p:bldP spid="53270" grpId="0" animBg="1"/>
      <p:bldP spid="53270" grpId="1" animBg="1"/>
      <p:bldP spid="53271" grpId="0"/>
      <p:bldP spid="53273" grpId="0" animBg="1"/>
      <p:bldP spid="53273" grpId="1" animBg="1"/>
      <p:bldP spid="53274" grpId="0"/>
      <p:bldP spid="532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3528" y="33265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</a:rPr>
              <a:t>Astrologia</a:t>
            </a:r>
            <a:r>
              <a:rPr lang="en-US" sz="4800" dirty="0" smtClean="0">
                <a:solidFill>
                  <a:schemeClr val="bg1"/>
                </a:solidFill>
              </a:rPr>
              <a:t>:</a:t>
            </a:r>
            <a:endParaRPr lang="pt-BR" sz="4800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23528" y="1628800"/>
            <a:ext cx="820891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Superstição</a:t>
            </a:r>
            <a:r>
              <a:rPr lang="en-US" sz="2400" dirty="0" smtClean="0">
                <a:solidFill>
                  <a:schemeClr val="bg1"/>
                </a:solidFill>
              </a:rPr>
              <a:t>: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err="1" smtClean="0">
                <a:solidFill>
                  <a:schemeClr val="bg1"/>
                </a:solidFill>
              </a:rPr>
              <a:t>Não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há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fundamento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ciêntífico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err="1" smtClean="0">
                <a:solidFill>
                  <a:schemeClr val="bg1"/>
                </a:solidFill>
              </a:rPr>
              <a:t>Utiliza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mesmo</a:t>
            </a:r>
            <a:r>
              <a:rPr lang="en-US" sz="2400" dirty="0" smtClean="0">
                <a:solidFill>
                  <a:schemeClr val="bg1"/>
                </a:solidFill>
              </a:rPr>
              <a:t> dados à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2000 </a:t>
            </a:r>
            <a:r>
              <a:rPr lang="en-US" sz="2400" dirty="0" err="1" smtClean="0">
                <a:solidFill>
                  <a:schemeClr val="bg1"/>
                </a:solidFill>
              </a:rPr>
              <a:t>anos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err="1" smtClean="0">
                <a:solidFill>
                  <a:schemeClr val="bg1"/>
                </a:solidFill>
              </a:rPr>
              <a:t>Surgiu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epoca</a:t>
            </a:r>
            <a:r>
              <a:rPr lang="en-US" sz="2400" dirty="0" smtClean="0">
                <a:solidFill>
                  <a:schemeClr val="bg1"/>
                </a:solidFill>
              </a:rPr>
              <a:t> de </a:t>
            </a:r>
            <a:r>
              <a:rPr lang="en-US" sz="2400" dirty="0" err="1" smtClean="0">
                <a:solidFill>
                  <a:schemeClr val="bg1"/>
                </a:solidFill>
              </a:rPr>
              <a:t>Ptolomeu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027" name="Picture 3" descr="C:\Users\Diego\Desktop\Sem títu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2475" y="1124744"/>
            <a:ext cx="4581525" cy="3838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1.bp.blogspot.com/-dZF7IAff3EE/TfpkPK6I68I/AAAAAAAAACM/vSQwA2NWtlc/s1600/ptolome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412776"/>
            <a:ext cx="3571875" cy="4714876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1115616" y="260648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Claudio </a:t>
            </a:r>
            <a:r>
              <a:rPr lang="en-US" sz="3600" dirty="0" err="1" smtClean="0">
                <a:solidFill>
                  <a:schemeClr val="bg1"/>
                </a:solidFill>
              </a:rPr>
              <a:t>Ptolomeu</a:t>
            </a:r>
            <a:r>
              <a:rPr lang="en-US" sz="3600" dirty="0" smtClean="0">
                <a:solidFill>
                  <a:schemeClr val="bg1"/>
                </a:solidFill>
              </a:rPr>
              <a:t>  ( 90 – 168) </a:t>
            </a:r>
            <a:endParaRPr lang="pt-BR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smtClean="0">
                <a:solidFill>
                  <a:schemeClr val="bg1"/>
                </a:solidFill>
              </a:rPr>
              <a:t>Reconhecimento do Céu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Melhor método: </a:t>
            </a:r>
          </a:p>
          <a:p>
            <a:pPr lvl="1"/>
            <a:r>
              <a:rPr lang="pt-BR" dirty="0" smtClean="0">
                <a:solidFill>
                  <a:schemeClr val="bg1"/>
                </a:solidFill>
              </a:rPr>
              <a:t>observação noturna!!!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Celestia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pt-BR" dirty="0" smtClean="0">
              <a:solidFill>
                <a:schemeClr val="bg1"/>
              </a:solidFill>
            </a:endParaRPr>
          </a:p>
          <a:p>
            <a:r>
              <a:rPr lang="pt-BR" dirty="0" err="1" smtClean="0">
                <a:solidFill>
                  <a:schemeClr val="bg1"/>
                </a:solidFill>
              </a:rPr>
              <a:t>Stellarium</a:t>
            </a:r>
            <a:endParaRPr lang="pt-BR" dirty="0" smtClean="0">
              <a:solidFill>
                <a:schemeClr val="bg1"/>
              </a:solidFill>
            </a:endParaRPr>
          </a:p>
          <a:p>
            <a:endParaRPr lang="pt-BR" dirty="0" smtClean="0">
              <a:solidFill>
                <a:schemeClr val="bg1"/>
              </a:solidFill>
            </a:endParaRPr>
          </a:p>
          <a:p>
            <a:r>
              <a:rPr lang="pt-BR" dirty="0" err="1" smtClean="0">
                <a:solidFill>
                  <a:schemeClr val="bg1"/>
                </a:solidFill>
              </a:rPr>
              <a:t>Starwalk</a:t>
            </a:r>
            <a:endParaRPr lang="pt-BR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http://4.bp.blogspot.com/_KMnKND4DzQk/Sp3Qe11VfpI/AAAAAAAAAxI/cT3uAEk9SKs/S1600-R/astronom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93675"/>
            <a:ext cx="6408737" cy="647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341438"/>
            <a:ext cx="822960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</a:rPr>
              <a:t>FIM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251</Words>
  <Application>Microsoft Office PowerPoint</Application>
  <PresentationFormat>Apresentação na tela (4:3)</PresentationFormat>
  <Paragraphs>119</Paragraphs>
  <Slides>10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Design padrão</vt:lpstr>
      <vt:lpstr>Sessão Astronomia</vt:lpstr>
      <vt:lpstr>Slide 2</vt:lpstr>
      <vt:lpstr>Slide 3</vt:lpstr>
      <vt:lpstr>Slide 4</vt:lpstr>
      <vt:lpstr>Slide 5</vt:lpstr>
      <vt:lpstr>Slide 6</vt:lpstr>
      <vt:lpstr>Slide 7</vt:lpstr>
      <vt:lpstr>Reconhecimento do Céu</vt:lpstr>
      <vt:lpstr>FIM</vt:lpstr>
      <vt:lpstr>Contato</vt:lpstr>
    </vt:vector>
  </TitlesOfParts>
  <Company>cda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CDATERRA</dc:creator>
  <cp:lastModifiedBy>Diego</cp:lastModifiedBy>
  <cp:revision>36</cp:revision>
  <dcterms:created xsi:type="dcterms:W3CDTF">2011-04-01T20:45:41Z</dcterms:created>
  <dcterms:modified xsi:type="dcterms:W3CDTF">2012-06-16T17:49:57Z</dcterms:modified>
</cp:coreProperties>
</file>