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961" r:id="rId3"/>
    <p:sldId id="982" r:id="rId4"/>
    <p:sldId id="993" r:id="rId5"/>
    <p:sldId id="988" r:id="rId6"/>
    <p:sldId id="997" r:id="rId7"/>
    <p:sldId id="992" r:id="rId8"/>
    <p:sldId id="994" r:id="rId9"/>
    <p:sldId id="995" r:id="rId10"/>
    <p:sldId id="996" r:id="rId11"/>
    <p:sldId id="1016" r:id="rId12"/>
    <p:sldId id="998" r:id="rId13"/>
    <p:sldId id="983" r:id="rId14"/>
    <p:sldId id="999" r:id="rId15"/>
    <p:sldId id="1001" r:id="rId16"/>
    <p:sldId id="1004" r:id="rId17"/>
    <p:sldId id="1006" r:id="rId18"/>
    <p:sldId id="1007" r:id="rId19"/>
    <p:sldId id="1000" r:id="rId20"/>
    <p:sldId id="1009" r:id="rId21"/>
    <p:sldId id="986" r:id="rId22"/>
    <p:sldId id="1002" r:id="rId23"/>
    <p:sldId id="987" r:id="rId24"/>
    <p:sldId id="991" r:id="rId25"/>
    <p:sldId id="990" r:id="rId26"/>
    <p:sldId id="1003" r:id="rId27"/>
    <p:sldId id="984" r:id="rId28"/>
    <p:sldId id="985" r:id="rId29"/>
    <p:sldId id="1011" r:id="rId30"/>
    <p:sldId id="1018" r:id="rId31"/>
    <p:sldId id="1013" r:id="rId32"/>
    <p:sldId id="1017" r:id="rId33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5FF"/>
    <a:srgbClr val="FFD9A7"/>
    <a:srgbClr val="FFA937"/>
    <a:srgbClr val="66FF33"/>
    <a:srgbClr val="C06E00"/>
    <a:srgbClr val="9A0000"/>
    <a:srgbClr val="AC6200"/>
    <a:srgbClr val="FFFC93"/>
    <a:srgbClr val="FFCCCC"/>
    <a:srgbClr val="FF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20" autoAdjust="0"/>
    <p:restoredTop sz="95942" autoAdjust="0"/>
  </p:normalViewPr>
  <p:slideViewPr>
    <p:cSldViewPr>
      <p:cViewPr varScale="1">
        <p:scale>
          <a:sx n="81" d="100"/>
          <a:sy n="81" d="100"/>
        </p:scale>
        <p:origin x="394" y="7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</a:t>
            </a:r>
            <a:r>
              <a:rPr lang="pt-BR" baseline="0" dirty="0" smtClean="0"/>
              <a:t> da imagem: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C27E86-A91C-48BC-BC6F-3157D93EDA57}" type="slidenum">
              <a:rPr kumimoji="0" lang="pt-BR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BR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517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701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92210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45389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30538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58077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26766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6039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6606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06301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60494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53201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74178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58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tectonica-adaptada.wmv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deriva-continental-legendado.wmv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sep10.phys.utk.edu/astr161/lect/earth/atmosphere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ntociencia.org.br/galeria/?content/pictures3/QuimicaAmbiental/atmosfera_terrestre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Fantastic-aurora-legendado.wmv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400" dirty="0" smtClean="0">
                <a:solidFill>
                  <a:srgbClr val="00B0F0"/>
                </a:solidFill>
                <a:latin typeface="Century Gothic" pitchFamily="34" charset="0"/>
              </a:rPr>
              <a:t>O planeta Terra</a:t>
            </a:r>
            <a:br>
              <a:rPr lang="pt-BR" sz="4400" dirty="0" smtClean="0">
                <a:solidFill>
                  <a:srgbClr val="00B0F0"/>
                </a:solidFill>
                <a:latin typeface="Century Gothic" pitchFamily="34" charset="0"/>
              </a:rPr>
            </a:br>
            <a:endParaRPr lang="pt-BR" sz="4400" dirty="0" smtClean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B0F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2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3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6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grpSp>
        <p:nvGrpSpPr>
          <p:cNvPr id="15" name="Agrupar 14"/>
          <p:cNvGrpSpPr/>
          <p:nvPr/>
        </p:nvGrpSpPr>
        <p:grpSpPr>
          <a:xfrm>
            <a:off x="2866536" y="88796"/>
            <a:ext cx="4055214" cy="1589724"/>
            <a:chOff x="2843808" y="79211"/>
            <a:chExt cx="4055214" cy="1589724"/>
          </a:xfrm>
        </p:grpSpPr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364" y="79211"/>
              <a:ext cx="1484665" cy="1424871"/>
            </a:xfrm>
            <a:prstGeom prst="rect">
              <a:avLst/>
            </a:prstGeom>
          </p:spPr>
        </p:pic>
        <p:sp>
          <p:nvSpPr>
            <p:cNvPr id="23" name="Retângulo 22"/>
            <p:cNvSpPr/>
            <p:nvPr/>
          </p:nvSpPr>
          <p:spPr>
            <a:xfrm>
              <a:off x="2843808" y="1330381"/>
              <a:ext cx="405521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b="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Observatório Dietrich </a:t>
              </a:r>
              <a:r>
                <a:rPr lang="pt-BR" b="0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Schiel</a:t>
              </a:r>
              <a:endPara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4" name="Imagem 2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5" y="236230"/>
            <a:ext cx="3198118" cy="1362698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616" y="14160"/>
            <a:ext cx="2655270" cy="24633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44624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Circunferência da Terra medida 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por </a:t>
            </a:r>
            <a:r>
              <a:rPr lang="pt-BR" sz="3600" kern="0" dirty="0" err="1" smtClean="0">
                <a:solidFill>
                  <a:schemeClr val="bg1"/>
                </a:solidFill>
                <a:latin typeface="Century Gothic" pitchFamily="34" charset="0"/>
              </a:rPr>
              <a:t>Eratóstenes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39938" name="Picture 2" descr="https://upload.wikimedia.org/wikipedia/commons/a/a2/Portrait_of_Eratosthen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12776"/>
            <a:ext cx="4392488" cy="4345087"/>
          </a:xfrm>
          <a:prstGeom prst="rect">
            <a:avLst/>
          </a:prstGeom>
          <a:noFill/>
        </p:spPr>
      </p:pic>
      <p:sp>
        <p:nvSpPr>
          <p:cNvPr id="25" name="Subtítulo 2"/>
          <p:cNvSpPr txBox="1">
            <a:spLocks/>
          </p:cNvSpPr>
          <p:nvPr/>
        </p:nvSpPr>
        <p:spPr bwMode="auto">
          <a:xfrm>
            <a:off x="1" y="5661248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2800" b="0" kern="0" dirty="0" err="1" smtClean="0">
                <a:solidFill>
                  <a:schemeClr val="bg1"/>
                </a:solidFill>
                <a:latin typeface="Century Gothic" pitchFamily="34" charset="0"/>
              </a:rPr>
              <a:t>Eratóstenes</a:t>
            </a: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</a:rPr>
              <a:t> de </a:t>
            </a:r>
            <a:r>
              <a:rPr lang="pt-BR" sz="2800" b="0" kern="0" dirty="0" err="1" smtClean="0">
                <a:solidFill>
                  <a:schemeClr val="bg1"/>
                </a:solidFill>
                <a:latin typeface="Century Gothic" pitchFamily="34" charset="0"/>
              </a:rPr>
              <a:t>Cirene</a:t>
            </a: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</a:rPr>
              <a:t> (276-194 </a:t>
            </a:r>
            <a:r>
              <a:rPr lang="pt-BR" sz="2800" b="0" kern="0" dirty="0" err="1" smtClean="0">
                <a:solidFill>
                  <a:schemeClr val="bg1"/>
                </a:solidFill>
                <a:latin typeface="Century Gothic" pitchFamily="34" charset="0"/>
              </a:rPr>
              <a:t>a.C.</a:t>
            </a: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0" y="652534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704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zza 46"/>
          <p:cNvSpPr>
            <a:spLocks noChangeAspect="1"/>
          </p:cNvSpPr>
          <p:nvPr/>
        </p:nvSpPr>
        <p:spPr bwMode="auto">
          <a:xfrm rot="5400000">
            <a:off x="-6173790" y="684210"/>
            <a:ext cx="12347580" cy="12347580"/>
          </a:xfrm>
          <a:prstGeom prst="pie">
            <a:avLst>
              <a:gd name="adj1" fmla="val 10831114"/>
              <a:gd name="adj2" fmla="val 16200000"/>
            </a:avLst>
          </a:prstGeom>
          <a:gradFill flip="none" rotWithShape="1">
            <a:gsLst>
              <a:gs pos="34000">
                <a:srgbClr val="00B0F0"/>
              </a:gs>
              <a:gs pos="52000">
                <a:srgbClr val="0000FF"/>
              </a:gs>
              <a:gs pos="74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889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800" kern="0" dirty="0" smtClean="0">
                <a:solidFill>
                  <a:schemeClr val="bg1"/>
                </a:solidFill>
                <a:latin typeface="Century Gothic" pitchFamily="34" charset="0"/>
              </a:rPr>
              <a:t>O Método</a:t>
            </a:r>
            <a:endParaRPr lang="pt-BR" sz="48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48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48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0" name="Pizza 9"/>
          <p:cNvSpPr>
            <a:spLocks noChangeAspect="1"/>
          </p:cNvSpPr>
          <p:nvPr/>
        </p:nvSpPr>
        <p:spPr bwMode="auto">
          <a:xfrm rot="5400000">
            <a:off x="-4759627" y="2060848"/>
            <a:ext cx="9547651" cy="9547651"/>
          </a:xfrm>
          <a:prstGeom prst="pie">
            <a:avLst>
              <a:gd name="adj1" fmla="val 10791389"/>
              <a:gd name="adj2" fmla="val 16200000"/>
            </a:avLst>
          </a:prstGeom>
          <a:solidFill>
            <a:srgbClr val="0066FF"/>
          </a:solidFill>
          <a:ln w="889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2" name="Conector reto 11"/>
          <p:cNvCxnSpPr/>
          <p:nvPr/>
        </p:nvCxnSpPr>
        <p:spPr bwMode="auto">
          <a:xfrm flipV="1">
            <a:off x="0" y="3501008"/>
            <a:ext cx="3419872" cy="335699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B467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 flipV="1">
            <a:off x="0" y="4365104"/>
            <a:ext cx="4067944" cy="2492896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Conector reto 16"/>
          <p:cNvCxnSpPr/>
          <p:nvPr/>
        </p:nvCxnSpPr>
        <p:spPr bwMode="auto">
          <a:xfrm flipV="1">
            <a:off x="0" y="3068960"/>
            <a:ext cx="2915816" cy="1728192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Conector reto 18"/>
          <p:cNvCxnSpPr/>
          <p:nvPr/>
        </p:nvCxnSpPr>
        <p:spPr bwMode="auto">
          <a:xfrm flipV="1">
            <a:off x="2987824" y="1484784"/>
            <a:ext cx="2520280" cy="1556792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rgbClr val="FFFF00"/>
            </a:solidFill>
            <a:prstDash val="sysDash"/>
            <a:round/>
            <a:headEnd type="stealth" w="lg" len="lg"/>
            <a:tailEnd type="none" w="sm" len="sm"/>
          </a:ln>
          <a:effectLst/>
        </p:spPr>
      </p:cxnSp>
      <p:sp>
        <p:nvSpPr>
          <p:cNvPr id="21" name="Trapezóide 20"/>
          <p:cNvSpPr/>
          <p:nvPr/>
        </p:nvSpPr>
        <p:spPr bwMode="auto">
          <a:xfrm rot="2640000">
            <a:off x="3932120" y="1936504"/>
            <a:ext cx="286322" cy="1796125"/>
          </a:xfrm>
          <a:prstGeom prst="trapezoid">
            <a:avLst>
              <a:gd name="adj" fmla="val 16513"/>
            </a:avLst>
          </a:prstGeom>
          <a:solidFill>
            <a:srgbClr val="B46700"/>
          </a:solidFill>
          <a:ln w="635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Arco 32"/>
          <p:cNvSpPr/>
          <p:nvPr/>
        </p:nvSpPr>
        <p:spPr bwMode="auto">
          <a:xfrm rot="17793439" flipH="1">
            <a:off x="3342295" y="1574772"/>
            <a:ext cx="1739076" cy="1706534"/>
          </a:xfrm>
          <a:prstGeom prst="arc">
            <a:avLst>
              <a:gd name="adj1" fmla="val 19312567"/>
              <a:gd name="adj2" fmla="val 20726766"/>
            </a:avLst>
          </a:prstGeom>
          <a:noFill/>
          <a:ln w="6667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Arco 33"/>
          <p:cNvSpPr/>
          <p:nvPr/>
        </p:nvSpPr>
        <p:spPr bwMode="auto">
          <a:xfrm rot="6598291" flipH="1">
            <a:off x="-60781" y="5484616"/>
            <a:ext cx="1739076" cy="1706534"/>
          </a:xfrm>
          <a:prstGeom prst="arc">
            <a:avLst>
              <a:gd name="adj1" fmla="val 19312567"/>
              <a:gd name="adj2" fmla="val 20726766"/>
            </a:avLst>
          </a:prstGeom>
          <a:noFill/>
          <a:ln w="6667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Trapezóide 35"/>
          <p:cNvSpPr/>
          <p:nvPr/>
        </p:nvSpPr>
        <p:spPr bwMode="auto">
          <a:xfrm rot="-7320000">
            <a:off x="3162798" y="4005698"/>
            <a:ext cx="541937" cy="1520634"/>
          </a:xfrm>
          <a:prstGeom prst="trapezoid">
            <a:avLst>
              <a:gd name="adj" fmla="val 0"/>
            </a:avLst>
          </a:prstGeom>
          <a:solidFill>
            <a:schemeClr val="tx1">
              <a:lumMod val="50000"/>
              <a:lumOff val="50000"/>
              <a:alpha val="68000"/>
            </a:schemeClr>
          </a:solidFill>
          <a:ln w="889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Arco 36"/>
          <p:cNvSpPr/>
          <p:nvPr/>
        </p:nvSpPr>
        <p:spPr bwMode="auto">
          <a:xfrm rot="6214440" flipH="1">
            <a:off x="159121" y="2228875"/>
            <a:ext cx="4669939" cy="5116185"/>
          </a:xfrm>
          <a:prstGeom prst="arc">
            <a:avLst>
              <a:gd name="adj1" fmla="val 18286434"/>
              <a:gd name="adj2" fmla="val 19864120"/>
            </a:avLst>
          </a:prstGeom>
          <a:noFill/>
          <a:ln w="666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1547664" y="594928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7°12’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267744" y="220486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7°12’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4283968" y="278092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800 km</a:t>
            </a:r>
            <a:endParaRPr lang="pt-BR" sz="2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4716016" y="196967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Alexandria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3779912" y="434594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Siena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5" name="Conector reto 34"/>
          <p:cNvCxnSpPr/>
          <p:nvPr/>
        </p:nvCxnSpPr>
        <p:spPr bwMode="auto">
          <a:xfrm flipV="1">
            <a:off x="4110826" y="1884558"/>
            <a:ext cx="4165856" cy="2462042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rgbClr val="FFFF00"/>
            </a:solidFill>
            <a:prstDash val="sysDash"/>
            <a:round/>
            <a:headEnd type="stealth" w="lg" len="lg"/>
            <a:tailEnd type="none" w="sm" len="sm"/>
          </a:ln>
          <a:effectLst/>
        </p:spPr>
      </p:cxnSp>
      <p:sp>
        <p:nvSpPr>
          <p:cNvPr id="51" name="CaixaDeTexto 50"/>
          <p:cNvSpPr txBox="1"/>
          <p:nvPr/>
        </p:nvSpPr>
        <p:spPr>
          <a:xfrm>
            <a:off x="5508104" y="3933056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Circunferência </a:t>
            </a:r>
          </a:p>
          <a:p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da Terra: </a:t>
            </a:r>
          </a:p>
          <a:p>
            <a:r>
              <a:rPr lang="pt-BR" sz="2800" dirty="0" smtClean="0">
                <a:solidFill>
                  <a:srgbClr val="FF0000"/>
                </a:solidFill>
                <a:latin typeface="Consolas"/>
                <a:cs typeface="Consolas"/>
              </a:rPr>
              <a:t>≈ </a:t>
            </a:r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40.000 km</a:t>
            </a:r>
            <a:endParaRPr lang="pt-BR" sz="2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6663857" y="5373216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444208" y="299695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raios solares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5076056" y="6259378"/>
            <a:ext cx="4067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 baseada em figura de “O Céu que nos Envolve”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Enos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Picazzio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(Editor e Coordenador).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7" grpId="0" animBg="1"/>
      <p:bldP spid="41" grpId="0"/>
      <p:bldP spid="42" grpId="0"/>
      <p:bldP spid="43" grpId="0"/>
      <p:bldP spid="51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Estrutura interna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Camadas do interior da Terra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138568" y="688928"/>
            <a:ext cx="6138906" cy="6048672"/>
            <a:chOff x="138568" y="688928"/>
            <a:chExt cx="6138906" cy="6048672"/>
          </a:xfrm>
        </p:grpSpPr>
        <p:sp>
          <p:nvSpPr>
            <p:cNvPr id="37" name="Elipse 36"/>
            <p:cNvSpPr>
              <a:spLocks noChangeAspect="1"/>
            </p:cNvSpPr>
            <p:nvPr/>
          </p:nvSpPr>
          <p:spPr bwMode="auto">
            <a:xfrm>
              <a:off x="138568" y="688928"/>
              <a:ext cx="6138906" cy="6048672"/>
            </a:xfrm>
            <a:prstGeom prst="ellipse">
              <a:avLst/>
            </a:prstGeom>
            <a:gradFill flip="none" rotWithShape="1">
              <a:gsLst>
                <a:gs pos="0">
                  <a:srgbClr val="438FFF">
                    <a:alpha val="0"/>
                  </a:srgbClr>
                </a:gs>
                <a:gs pos="82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11" name="Grupo 10"/>
            <p:cNvGrpSpPr>
              <a:grpSpLocks noChangeAspect="1"/>
            </p:cNvGrpSpPr>
            <p:nvPr/>
          </p:nvGrpSpPr>
          <p:grpSpPr>
            <a:xfrm>
              <a:off x="614605" y="1124744"/>
              <a:ext cx="5181531" cy="5209530"/>
              <a:chOff x="2714969" y="2176734"/>
              <a:chExt cx="3600400" cy="3619856"/>
            </a:xfrm>
          </p:grpSpPr>
          <p:sp>
            <p:nvSpPr>
              <p:cNvPr id="25" name="Elipse 2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Forma livre 28"/>
              <p:cNvSpPr/>
              <p:nvPr/>
            </p:nvSpPr>
            <p:spPr bwMode="auto">
              <a:xfrm>
                <a:off x="3163820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Forma livre 29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Forma livre 3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Forma livre 32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2" name="Lua 11"/>
          <p:cNvSpPr/>
          <p:nvPr/>
        </p:nvSpPr>
        <p:spPr bwMode="auto">
          <a:xfrm>
            <a:off x="607549" y="1150439"/>
            <a:ext cx="2575980" cy="5180954"/>
          </a:xfrm>
          <a:prstGeom prst="moon">
            <a:avLst/>
          </a:prstGeom>
          <a:solidFill>
            <a:schemeClr val="tx1">
              <a:alpha val="4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9" name="Grupo 38"/>
          <p:cNvGrpSpPr>
            <a:grpSpLocks noChangeAspect="1"/>
          </p:cNvGrpSpPr>
          <p:nvPr/>
        </p:nvGrpSpPr>
        <p:grpSpPr>
          <a:xfrm>
            <a:off x="1039596" y="1484784"/>
            <a:ext cx="4335365" cy="4707978"/>
            <a:chOff x="2321743" y="2399457"/>
            <a:chExt cx="3343890" cy="3890891"/>
          </a:xfrm>
        </p:grpSpPr>
        <p:grpSp>
          <p:nvGrpSpPr>
            <p:cNvPr id="19" name="Grupo 18"/>
            <p:cNvGrpSpPr/>
            <p:nvPr/>
          </p:nvGrpSpPr>
          <p:grpSpPr>
            <a:xfrm>
              <a:off x="2407935" y="2401916"/>
              <a:ext cx="3240360" cy="3888432"/>
              <a:chOff x="2771800" y="2356314"/>
              <a:chExt cx="3240360" cy="3888432"/>
            </a:xfrm>
          </p:grpSpPr>
          <p:sp>
            <p:nvSpPr>
              <p:cNvPr id="13" name="Arco 12"/>
              <p:cNvSpPr/>
              <p:nvPr/>
            </p:nvSpPr>
            <p:spPr bwMode="auto">
              <a:xfrm>
                <a:off x="2771800" y="2356314"/>
                <a:ext cx="3240360" cy="3888432"/>
              </a:xfrm>
              <a:prstGeom prst="arc">
                <a:avLst>
                  <a:gd name="adj1" fmla="val 16235810"/>
                  <a:gd name="adj2" fmla="val 1133409"/>
                </a:avLst>
              </a:prstGeom>
              <a:solidFill>
                <a:srgbClr val="FFFC93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Arco 14"/>
              <p:cNvSpPr>
                <a:spLocks noChangeAspect="1"/>
              </p:cNvSpPr>
              <p:nvPr/>
            </p:nvSpPr>
            <p:spPr bwMode="auto">
              <a:xfrm>
                <a:off x="2855323" y="2452293"/>
                <a:ext cx="3089253" cy="3707106"/>
              </a:xfrm>
              <a:prstGeom prst="arc">
                <a:avLst>
                  <a:gd name="adj1" fmla="val 16235810"/>
                  <a:gd name="adj2" fmla="val 1112774"/>
                </a:avLst>
              </a:prstGeom>
              <a:solidFill>
                <a:srgbClr val="DAA6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Arco 15"/>
              <p:cNvSpPr>
                <a:spLocks noChangeAspect="1"/>
              </p:cNvSpPr>
              <p:nvPr/>
            </p:nvSpPr>
            <p:spPr bwMode="auto">
              <a:xfrm>
                <a:off x="3106901" y="2757397"/>
                <a:ext cx="2601317" cy="3121587"/>
              </a:xfrm>
              <a:prstGeom prst="arc">
                <a:avLst>
                  <a:gd name="adj1" fmla="val 16235810"/>
                  <a:gd name="adj2" fmla="val 1094734"/>
                </a:avLst>
              </a:prstGeom>
              <a:solidFill>
                <a:srgbClr val="D278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Arco 16"/>
              <p:cNvSpPr>
                <a:spLocks noChangeAspect="1"/>
              </p:cNvSpPr>
              <p:nvPr/>
            </p:nvSpPr>
            <p:spPr bwMode="auto">
              <a:xfrm>
                <a:off x="3712614" y="3475249"/>
                <a:ext cx="1388350" cy="1659262"/>
              </a:xfrm>
              <a:prstGeom prst="arc">
                <a:avLst>
                  <a:gd name="adj1" fmla="val 16235810"/>
                  <a:gd name="adj2" fmla="val 1123585"/>
                </a:avLst>
              </a:prstGeom>
              <a:solidFill>
                <a:srgbClr val="A8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Arco 17"/>
              <p:cNvSpPr>
                <a:spLocks noChangeAspect="1"/>
              </p:cNvSpPr>
              <p:nvPr/>
            </p:nvSpPr>
            <p:spPr bwMode="auto">
              <a:xfrm>
                <a:off x="4054210" y="3896572"/>
                <a:ext cx="661563" cy="785593"/>
              </a:xfrm>
              <a:prstGeom prst="arc">
                <a:avLst>
                  <a:gd name="adj1" fmla="val 16235810"/>
                  <a:gd name="adj2" fmla="val 1185136"/>
                </a:avLst>
              </a:prstGeom>
              <a:solidFill>
                <a:srgbClr val="DC2602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 rot="6481529">
              <a:off x="2996994" y="2684455"/>
              <a:ext cx="1993388" cy="3343890"/>
              <a:chOff x="2756316" y="2359112"/>
              <a:chExt cx="3323658" cy="3904981"/>
            </a:xfrm>
          </p:grpSpPr>
          <p:sp>
            <p:nvSpPr>
              <p:cNvPr id="21" name="Arco 20"/>
              <p:cNvSpPr/>
              <p:nvPr/>
            </p:nvSpPr>
            <p:spPr bwMode="auto">
              <a:xfrm>
                <a:off x="2756316" y="2359112"/>
                <a:ext cx="3323658" cy="3888431"/>
              </a:xfrm>
              <a:prstGeom prst="arc">
                <a:avLst>
                  <a:gd name="adj1" fmla="val 16201861"/>
                  <a:gd name="adj2" fmla="val 1133409"/>
                </a:avLst>
              </a:prstGeom>
              <a:solidFill>
                <a:srgbClr val="FFFFCC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Arco 21"/>
              <p:cNvSpPr>
                <a:spLocks noChangeAspect="1"/>
              </p:cNvSpPr>
              <p:nvPr/>
            </p:nvSpPr>
            <p:spPr bwMode="auto">
              <a:xfrm>
                <a:off x="2824239" y="2454284"/>
                <a:ext cx="3174839" cy="3809809"/>
              </a:xfrm>
              <a:prstGeom prst="arc">
                <a:avLst>
                  <a:gd name="adj1" fmla="val 16197718"/>
                  <a:gd name="adj2" fmla="val 1133409"/>
                </a:avLst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Arco 22"/>
              <p:cNvSpPr>
                <a:spLocks noChangeAspect="1"/>
              </p:cNvSpPr>
              <p:nvPr/>
            </p:nvSpPr>
            <p:spPr bwMode="auto">
              <a:xfrm>
                <a:off x="3064630" y="2735023"/>
                <a:ext cx="2652721" cy="3183270"/>
              </a:xfrm>
              <a:prstGeom prst="arc">
                <a:avLst>
                  <a:gd name="adj1" fmla="val 16206578"/>
                  <a:gd name="adj2" fmla="val 1133409"/>
                </a:avLst>
              </a:prstGeom>
              <a:solidFill>
                <a:srgbClr val="FF991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Arco 23"/>
              <p:cNvSpPr>
                <a:spLocks noChangeAspect="1"/>
              </p:cNvSpPr>
              <p:nvPr/>
            </p:nvSpPr>
            <p:spPr bwMode="auto">
              <a:xfrm>
                <a:off x="3647966" y="3439241"/>
                <a:ext cx="1430166" cy="1716200"/>
              </a:xfrm>
              <a:prstGeom prst="arc">
                <a:avLst>
                  <a:gd name="adj1" fmla="val 16262172"/>
                  <a:gd name="adj2" fmla="val 1133409"/>
                </a:avLst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Arco 25"/>
              <p:cNvSpPr>
                <a:spLocks/>
              </p:cNvSpPr>
              <p:nvPr/>
            </p:nvSpPr>
            <p:spPr bwMode="auto">
              <a:xfrm>
                <a:off x="4014681" y="3894529"/>
                <a:ext cx="694496" cy="778228"/>
              </a:xfrm>
              <a:prstGeom prst="arc">
                <a:avLst>
                  <a:gd name="adj1" fmla="val 16276223"/>
                  <a:gd name="adj2" fmla="val 1133409"/>
                </a:avLst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 rot="120000" flipH="1">
              <a:off x="3369526" y="2399457"/>
              <a:ext cx="1296000" cy="3888432"/>
              <a:chOff x="2771800" y="2356314"/>
              <a:chExt cx="3240360" cy="3888432"/>
            </a:xfrm>
          </p:grpSpPr>
          <p:sp>
            <p:nvSpPr>
              <p:cNvPr id="28" name="Arco 27"/>
              <p:cNvSpPr/>
              <p:nvPr/>
            </p:nvSpPr>
            <p:spPr bwMode="auto">
              <a:xfrm>
                <a:off x="2771800" y="2356314"/>
                <a:ext cx="3240360" cy="3888432"/>
              </a:xfrm>
              <a:prstGeom prst="arc">
                <a:avLst>
                  <a:gd name="adj1" fmla="val 16216651"/>
                  <a:gd name="adj2" fmla="val 3280377"/>
                </a:avLst>
              </a:prstGeom>
              <a:solidFill>
                <a:srgbClr val="FFFFEB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Arco 30"/>
              <p:cNvSpPr>
                <a:spLocks noChangeAspect="1"/>
              </p:cNvSpPr>
              <p:nvPr/>
            </p:nvSpPr>
            <p:spPr bwMode="auto">
              <a:xfrm>
                <a:off x="2821137" y="2449499"/>
                <a:ext cx="3089252" cy="3707106"/>
              </a:xfrm>
              <a:prstGeom prst="arc">
                <a:avLst>
                  <a:gd name="adj1" fmla="val 16235810"/>
                  <a:gd name="adj2" fmla="val 3303665"/>
                </a:avLst>
              </a:prstGeom>
              <a:solidFill>
                <a:srgbClr val="FFD85D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Arco 34"/>
              <p:cNvSpPr>
                <a:spLocks/>
              </p:cNvSpPr>
              <p:nvPr/>
            </p:nvSpPr>
            <p:spPr bwMode="auto">
              <a:xfrm>
                <a:off x="3117464" y="2764226"/>
                <a:ext cx="2499306" cy="3064463"/>
              </a:xfrm>
              <a:prstGeom prst="arc">
                <a:avLst>
                  <a:gd name="adj1" fmla="val 16235810"/>
                  <a:gd name="adj2" fmla="val 3324417"/>
                </a:avLst>
              </a:prstGeom>
              <a:solidFill>
                <a:srgbClr val="FFA937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Arco 35"/>
              <p:cNvSpPr>
                <a:spLocks noChangeAspect="1"/>
              </p:cNvSpPr>
              <p:nvPr/>
            </p:nvSpPr>
            <p:spPr bwMode="auto">
              <a:xfrm>
                <a:off x="3666875" y="3480476"/>
                <a:ext cx="1355874" cy="1627050"/>
              </a:xfrm>
              <a:prstGeom prst="arc">
                <a:avLst>
                  <a:gd name="adj1" fmla="val 16235810"/>
                  <a:gd name="adj2" fmla="val 3291173"/>
                </a:avLst>
              </a:prstGeom>
              <a:solidFill>
                <a:srgbClr val="DE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Arco 37"/>
              <p:cNvSpPr>
                <a:spLocks noChangeAspect="1"/>
              </p:cNvSpPr>
              <p:nvPr/>
            </p:nvSpPr>
            <p:spPr bwMode="auto">
              <a:xfrm>
                <a:off x="4018733" y="3898067"/>
                <a:ext cx="654650" cy="785593"/>
              </a:xfrm>
              <a:prstGeom prst="arc">
                <a:avLst>
                  <a:gd name="adj1" fmla="val 16235810"/>
                  <a:gd name="adj2" fmla="val 3282321"/>
                </a:avLst>
              </a:prstGeom>
              <a:solidFill>
                <a:srgbClr val="FD5A39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7" name="Texto Explicativo 1 (Sem Bordas) 46"/>
          <p:cNvSpPr/>
          <p:nvPr/>
        </p:nvSpPr>
        <p:spPr bwMode="auto">
          <a:xfrm>
            <a:off x="6015928" y="1340768"/>
            <a:ext cx="1368152" cy="792088"/>
          </a:xfrm>
          <a:prstGeom prst="callout1">
            <a:avLst>
              <a:gd name="adj1" fmla="val 41149"/>
              <a:gd name="adj2" fmla="val -415"/>
              <a:gd name="adj3" fmla="val 40134"/>
              <a:gd name="adj4" fmla="val -167700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FC93"/>
                </a:solidFill>
                <a:latin typeface="Century Gothic" pitchFamily="34" charset="0"/>
              </a:rPr>
              <a:t>crosta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FC93"/>
              </a:solidFill>
              <a:effectLst/>
              <a:latin typeface="Century Gothic" pitchFamily="34" charset="0"/>
            </a:endParaRPr>
          </a:p>
        </p:txBody>
      </p:sp>
      <p:sp>
        <p:nvSpPr>
          <p:cNvPr id="48" name="Texto Explicativo 1 (Sem Bordas) 47"/>
          <p:cNvSpPr/>
          <p:nvPr/>
        </p:nvSpPr>
        <p:spPr bwMode="auto">
          <a:xfrm>
            <a:off x="6012160" y="2060848"/>
            <a:ext cx="2808312" cy="576064"/>
          </a:xfrm>
          <a:prstGeom prst="callout1">
            <a:avLst>
              <a:gd name="adj1" fmla="val 49333"/>
              <a:gd name="adj2" fmla="val -210"/>
              <a:gd name="adj3" fmla="val 87695"/>
              <a:gd name="adj4" fmla="val -47199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D85D"/>
                </a:solidFill>
                <a:latin typeface="Century Gothic" pitchFamily="34" charset="0"/>
              </a:rPr>
              <a:t>manto superior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D85D"/>
              </a:solidFill>
              <a:effectLst/>
              <a:latin typeface="Century Gothic" pitchFamily="34" charset="0"/>
            </a:endParaRPr>
          </a:p>
        </p:txBody>
      </p:sp>
      <p:sp>
        <p:nvSpPr>
          <p:cNvPr id="49" name="Texto Explicativo 1 (Sem Bordas) 48"/>
          <p:cNvSpPr/>
          <p:nvPr/>
        </p:nvSpPr>
        <p:spPr bwMode="auto">
          <a:xfrm>
            <a:off x="6012160" y="2852936"/>
            <a:ext cx="2736304" cy="504056"/>
          </a:xfrm>
          <a:prstGeom prst="callout1">
            <a:avLst>
              <a:gd name="adj1" fmla="val 50010"/>
              <a:gd name="adj2" fmla="val -1412"/>
              <a:gd name="adj3" fmla="val 54833"/>
              <a:gd name="adj4" fmla="val -65516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A937"/>
                </a:solidFill>
                <a:latin typeface="Century Gothic" pitchFamily="34" charset="0"/>
              </a:rPr>
              <a:t>manto inferior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A937"/>
              </a:solidFill>
              <a:effectLst/>
              <a:latin typeface="Century Gothic" pitchFamily="34" charset="0"/>
            </a:endParaRPr>
          </a:p>
        </p:txBody>
      </p:sp>
      <p:sp>
        <p:nvSpPr>
          <p:cNvPr id="50" name="Texto Explicativo 1 (Sem Bordas) 49"/>
          <p:cNvSpPr/>
          <p:nvPr/>
        </p:nvSpPr>
        <p:spPr bwMode="auto">
          <a:xfrm>
            <a:off x="6012160" y="3645024"/>
            <a:ext cx="2808312" cy="432048"/>
          </a:xfrm>
          <a:prstGeom prst="callout1">
            <a:avLst>
              <a:gd name="adj1" fmla="val 50913"/>
              <a:gd name="adj2" fmla="val -1182"/>
              <a:gd name="adj3" fmla="val -16545"/>
              <a:gd name="adj4" fmla="val -76117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C00000"/>
                </a:solidFill>
                <a:latin typeface="Century Gothic" pitchFamily="34" charset="0"/>
              </a:rPr>
              <a:t>núcleo externo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51" name="Texto Explicativo 1 (Sem Bordas) 50"/>
          <p:cNvSpPr/>
          <p:nvPr/>
        </p:nvSpPr>
        <p:spPr bwMode="auto">
          <a:xfrm>
            <a:off x="6043224" y="4581128"/>
            <a:ext cx="2705240" cy="360040"/>
          </a:xfrm>
          <a:prstGeom prst="callout1">
            <a:avLst>
              <a:gd name="adj1" fmla="val 78710"/>
              <a:gd name="adj2" fmla="val -1594"/>
              <a:gd name="adj3" fmla="val -245050"/>
              <a:gd name="adj4" fmla="val -97011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3300"/>
                </a:solidFill>
                <a:latin typeface="Century Gothic" pitchFamily="34" charset="0"/>
              </a:rPr>
              <a:t>núcleo interno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Century Gothic" pitchFamily="34" charset="0"/>
            </a:endParaRPr>
          </a:p>
        </p:txBody>
      </p:sp>
      <p:sp>
        <p:nvSpPr>
          <p:cNvPr id="42" name="Arco 41"/>
          <p:cNvSpPr/>
          <p:nvPr/>
        </p:nvSpPr>
        <p:spPr bwMode="auto">
          <a:xfrm rot="120000" flipH="1">
            <a:off x="2359273" y="1470481"/>
            <a:ext cx="1680269" cy="4705003"/>
          </a:xfrm>
          <a:prstGeom prst="arc">
            <a:avLst>
              <a:gd name="adj1" fmla="val 16235810"/>
              <a:gd name="adj2" fmla="val 3280377"/>
            </a:avLst>
          </a:prstGeom>
          <a:noFill/>
          <a:ln w="5715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>
            <a:off x="1195202" y="1460301"/>
            <a:ext cx="4201138" cy="4705003"/>
          </a:xfrm>
          <a:prstGeom prst="arc">
            <a:avLst>
              <a:gd name="adj1" fmla="val 16235810"/>
              <a:gd name="adj2" fmla="val 1133409"/>
            </a:avLst>
          </a:prstGeom>
          <a:noFill/>
          <a:ln w="5715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Arco 44"/>
          <p:cNvSpPr/>
          <p:nvPr/>
        </p:nvSpPr>
        <p:spPr bwMode="auto">
          <a:xfrm rot="6481529">
            <a:off x="2017507" y="1740103"/>
            <a:ext cx="2411999" cy="4316991"/>
          </a:xfrm>
          <a:prstGeom prst="arc">
            <a:avLst>
              <a:gd name="adj1" fmla="val 16201861"/>
              <a:gd name="adj2" fmla="val 1133409"/>
            </a:avLst>
          </a:prstGeom>
          <a:noFill/>
          <a:ln w="5715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6623109" y="6381328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35496" y="6536377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Camadas do interior da Terra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pSp>
        <p:nvGrpSpPr>
          <p:cNvPr id="5" name="Grupo 18"/>
          <p:cNvGrpSpPr>
            <a:grpSpLocks noChangeAspect="1"/>
          </p:cNvGrpSpPr>
          <p:nvPr/>
        </p:nvGrpSpPr>
        <p:grpSpPr>
          <a:xfrm rot="-60000">
            <a:off x="-2556792" y="1042192"/>
            <a:ext cx="6715599" cy="7528005"/>
            <a:chOff x="2771800" y="2356314"/>
            <a:chExt cx="3240360" cy="3888432"/>
          </a:xfrm>
        </p:grpSpPr>
        <p:sp>
          <p:nvSpPr>
            <p:cNvPr id="13" name="Arco 12"/>
            <p:cNvSpPr/>
            <p:nvPr/>
          </p:nvSpPr>
          <p:spPr bwMode="auto">
            <a:xfrm>
              <a:off x="2771800" y="2356314"/>
              <a:ext cx="3240360" cy="3888432"/>
            </a:xfrm>
            <a:prstGeom prst="arc">
              <a:avLst>
                <a:gd name="adj1" fmla="val 16235810"/>
                <a:gd name="adj2" fmla="val 90486"/>
              </a:avLst>
            </a:prstGeom>
            <a:solidFill>
              <a:srgbClr val="FFFC93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Arco 14"/>
            <p:cNvSpPr>
              <a:spLocks noChangeAspect="1"/>
            </p:cNvSpPr>
            <p:nvPr/>
          </p:nvSpPr>
          <p:spPr bwMode="auto">
            <a:xfrm>
              <a:off x="2848564" y="2456597"/>
              <a:ext cx="3089253" cy="3707106"/>
            </a:xfrm>
            <a:prstGeom prst="arc">
              <a:avLst>
                <a:gd name="adj1" fmla="val 16235810"/>
                <a:gd name="adj2" fmla="val 71658"/>
              </a:avLst>
            </a:prstGeom>
            <a:solidFill>
              <a:srgbClr val="DAA6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Arco 15"/>
            <p:cNvSpPr>
              <a:spLocks noChangeAspect="1"/>
            </p:cNvSpPr>
            <p:nvPr/>
          </p:nvSpPr>
          <p:spPr bwMode="auto">
            <a:xfrm>
              <a:off x="3041020" y="2692740"/>
              <a:ext cx="2684994" cy="3222282"/>
            </a:xfrm>
            <a:prstGeom prst="arc">
              <a:avLst>
                <a:gd name="adj1" fmla="val 16235810"/>
                <a:gd name="adj2" fmla="val 95153"/>
              </a:avLst>
            </a:prstGeom>
            <a:solidFill>
              <a:srgbClr val="D278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Arco 16"/>
            <p:cNvSpPr>
              <a:spLocks noChangeAspect="1"/>
            </p:cNvSpPr>
            <p:nvPr/>
          </p:nvSpPr>
          <p:spPr bwMode="auto">
            <a:xfrm>
              <a:off x="3673151" y="3453568"/>
              <a:ext cx="1430959" cy="1711841"/>
            </a:xfrm>
            <a:prstGeom prst="arc">
              <a:avLst>
                <a:gd name="adj1" fmla="val 16235810"/>
                <a:gd name="adj2" fmla="val 62832"/>
              </a:avLst>
            </a:prstGeom>
            <a:solidFill>
              <a:srgbClr val="A8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Arco 17"/>
            <p:cNvSpPr>
              <a:spLocks noChangeAspect="1"/>
            </p:cNvSpPr>
            <p:nvPr/>
          </p:nvSpPr>
          <p:spPr bwMode="auto">
            <a:xfrm>
              <a:off x="4058109" y="3907962"/>
              <a:ext cx="661563" cy="785593"/>
            </a:xfrm>
            <a:prstGeom prst="arc">
              <a:avLst>
                <a:gd name="adj1" fmla="val 16235810"/>
                <a:gd name="adj2" fmla="val 154855"/>
              </a:avLst>
            </a:prstGeom>
            <a:solidFill>
              <a:srgbClr val="DC260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Texto Explicativo 1 (Sem Bordas) 46"/>
          <p:cNvSpPr/>
          <p:nvPr/>
        </p:nvSpPr>
        <p:spPr bwMode="auto">
          <a:xfrm>
            <a:off x="4211960" y="1042192"/>
            <a:ext cx="1368152" cy="792088"/>
          </a:xfrm>
          <a:prstGeom prst="callout1">
            <a:avLst>
              <a:gd name="adj1" fmla="val 41149"/>
              <a:gd name="adj2" fmla="val -415"/>
              <a:gd name="adj3" fmla="val 40134"/>
              <a:gd name="adj4" fmla="val -167700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FC93"/>
                </a:solidFill>
                <a:latin typeface="Century Gothic" pitchFamily="34" charset="0"/>
              </a:rPr>
              <a:t>crosta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FC93"/>
              </a:solidFill>
              <a:effectLst/>
              <a:latin typeface="Century Gothic" pitchFamily="34" charset="0"/>
            </a:endParaRPr>
          </a:p>
        </p:txBody>
      </p:sp>
      <p:sp>
        <p:nvSpPr>
          <p:cNvPr id="48" name="Texto Explicativo 1 (Sem Bordas) 47"/>
          <p:cNvSpPr/>
          <p:nvPr/>
        </p:nvSpPr>
        <p:spPr bwMode="auto">
          <a:xfrm>
            <a:off x="4211960" y="1618256"/>
            <a:ext cx="2808312" cy="576064"/>
          </a:xfrm>
          <a:prstGeom prst="callout1">
            <a:avLst>
              <a:gd name="adj1" fmla="val 49333"/>
              <a:gd name="adj2" fmla="val -210"/>
              <a:gd name="adj3" fmla="val 112019"/>
              <a:gd name="adj4" fmla="val -59311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D85D"/>
                </a:solidFill>
                <a:latin typeface="Century Gothic" pitchFamily="34" charset="0"/>
              </a:rPr>
              <a:t>manto superior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D85D"/>
              </a:solidFill>
              <a:effectLst/>
              <a:latin typeface="Century Gothic" pitchFamily="34" charset="0"/>
            </a:endParaRPr>
          </a:p>
        </p:txBody>
      </p:sp>
      <p:sp>
        <p:nvSpPr>
          <p:cNvPr id="49" name="Texto Explicativo 1 (Sem Bordas) 48"/>
          <p:cNvSpPr/>
          <p:nvPr/>
        </p:nvSpPr>
        <p:spPr bwMode="auto">
          <a:xfrm>
            <a:off x="4211960" y="2266328"/>
            <a:ext cx="2736304" cy="504056"/>
          </a:xfrm>
          <a:prstGeom prst="callout1">
            <a:avLst>
              <a:gd name="adj1" fmla="val 50010"/>
              <a:gd name="adj2" fmla="val -1412"/>
              <a:gd name="adj3" fmla="val 207293"/>
              <a:gd name="adj4" fmla="val -81514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A937"/>
                </a:solidFill>
                <a:latin typeface="Century Gothic" pitchFamily="34" charset="0"/>
              </a:rPr>
              <a:t>manto inferior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A937"/>
              </a:solidFill>
              <a:effectLst/>
              <a:latin typeface="Century Gothic" pitchFamily="34" charset="0"/>
            </a:endParaRPr>
          </a:p>
        </p:txBody>
      </p:sp>
      <p:sp>
        <p:nvSpPr>
          <p:cNvPr id="50" name="Texto Explicativo 1 (Sem Bordas) 49"/>
          <p:cNvSpPr/>
          <p:nvPr/>
        </p:nvSpPr>
        <p:spPr bwMode="auto">
          <a:xfrm>
            <a:off x="4211960" y="2986408"/>
            <a:ext cx="2808312" cy="432048"/>
          </a:xfrm>
          <a:prstGeom prst="callout1">
            <a:avLst>
              <a:gd name="adj1" fmla="val 59919"/>
              <a:gd name="adj2" fmla="val -1182"/>
              <a:gd name="adj3" fmla="val 228871"/>
              <a:gd name="adj4" fmla="val -92397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C00000"/>
                </a:solidFill>
                <a:latin typeface="Century Gothic" pitchFamily="34" charset="0"/>
              </a:rPr>
              <a:t>núcleo externo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51" name="Texto Explicativo 1 (Sem Bordas) 50"/>
          <p:cNvSpPr/>
          <p:nvPr/>
        </p:nvSpPr>
        <p:spPr bwMode="auto">
          <a:xfrm>
            <a:off x="4243024" y="3706488"/>
            <a:ext cx="2705240" cy="360040"/>
          </a:xfrm>
          <a:prstGeom prst="callout1">
            <a:avLst>
              <a:gd name="adj1" fmla="val 78710"/>
              <a:gd name="adj2" fmla="val -1594"/>
              <a:gd name="adj3" fmla="val 249385"/>
              <a:gd name="adj4" fmla="val -118587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3300"/>
                </a:solidFill>
                <a:latin typeface="Century Gothic" pitchFamily="34" charset="0"/>
              </a:rPr>
              <a:t>núcleo interno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Century Gothic" pitchFamily="34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6228184" y="5733256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4185927" y="4426568"/>
            <a:ext cx="2784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smtClean="0">
                <a:solidFill>
                  <a:srgbClr val="00B0F0"/>
                </a:solidFill>
                <a:latin typeface="Century Gothic" pitchFamily="34" charset="0"/>
              </a:rPr>
              <a:t>Profundidades:</a:t>
            </a:r>
            <a:endParaRPr lang="pt-BR" sz="28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20" name="Conector de seta reta 19"/>
          <p:cNvCxnSpPr/>
          <p:nvPr/>
        </p:nvCxnSpPr>
        <p:spPr bwMode="auto">
          <a:xfrm>
            <a:off x="3995436" y="4836803"/>
            <a:ext cx="500" cy="17637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Conector de seta reta 20"/>
          <p:cNvCxnSpPr/>
          <p:nvPr/>
        </p:nvCxnSpPr>
        <p:spPr bwMode="auto">
          <a:xfrm rot="-60000" flipH="1">
            <a:off x="3540162" y="4835247"/>
            <a:ext cx="18956" cy="53796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" name="Conector de seta reta 21"/>
          <p:cNvCxnSpPr/>
          <p:nvPr/>
        </p:nvCxnSpPr>
        <p:spPr bwMode="auto">
          <a:xfrm flipH="1">
            <a:off x="2268733" y="4848886"/>
            <a:ext cx="9228" cy="756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3" name="Conector de seta reta 22"/>
          <p:cNvCxnSpPr/>
          <p:nvPr/>
        </p:nvCxnSpPr>
        <p:spPr bwMode="auto">
          <a:xfrm flipH="1">
            <a:off x="1446972" y="4848887"/>
            <a:ext cx="9228" cy="1008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Conector de seta reta 23"/>
          <p:cNvCxnSpPr/>
          <p:nvPr/>
        </p:nvCxnSpPr>
        <p:spPr bwMode="auto">
          <a:xfrm flipH="1">
            <a:off x="796635" y="4848887"/>
            <a:ext cx="9228" cy="1332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CaixaDeTexto 25"/>
          <p:cNvSpPr txBox="1"/>
          <p:nvPr/>
        </p:nvSpPr>
        <p:spPr>
          <a:xfrm>
            <a:off x="3610495" y="494116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FFFC93"/>
                </a:solidFill>
                <a:latin typeface="Century Gothic" pitchFamily="34" charset="0"/>
              </a:rPr>
              <a:t>Entre 6 e 35 km</a:t>
            </a:r>
            <a:endParaRPr lang="pt-BR" sz="2400" b="0" dirty="0">
              <a:solidFill>
                <a:srgbClr val="FFFC93"/>
              </a:solidFill>
              <a:latin typeface="Century Gothic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241988" y="527588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400 km</a:t>
            </a: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2123728" y="552577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dirty="0" smtClean="0">
                <a:solidFill>
                  <a:srgbClr val="FFA937"/>
                </a:solidFill>
                <a:latin typeface="Century Gothic" pitchFamily="34" charset="0"/>
              </a:rPr>
              <a:t>2.900 km</a:t>
            </a:r>
            <a:endParaRPr lang="pt-BR" sz="2400" b="0" dirty="0">
              <a:solidFill>
                <a:srgbClr val="FFA937"/>
              </a:solidFill>
              <a:latin typeface="Century Gothic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259632" y="584765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dirty="0" smtClean="0">
                <a:solidFill>
                  <a:srgbClr val="DC2602"/>
                </a:solidFill>
                <a:latin typeface="Century Gothic" pitchFamily="34" charset="0"/>
              </a:rPr>
              <a:t>5.100 km</a:t>
            </a:r>
            <a:endParaRPr lang="pt-BR" sz="2400" b="0" dirty="0">
              <a:solidFill>
                <a:srgbClr val="DC2602"/>
              </a:solidFill>
              <a:latin typeface="Century Gothic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11560" y="617382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dirty="0" smtClean="0">
                <a:solidFill>
                  <a:srgbClr val="FF3300"/>
                </a:solidFill>
                <a:latin typeface="Century Gothic" pitchFamily="34" charset="0"/>
              </a:rPr>
              <a:t>6.370 km</a:t>
            </a:r>
            <a:endParaRPr lang="pt-BR" sz="2400" b="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4679504" y="6559735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/>
      <p:bldP spid="27" grpId="1"/>
      <p:bldP spid="28" grpId="1"/>
      <p:bldP spid="33" grpId="1"/>
      <p:bldP spid="35" grpId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1" y="116632"/>
            <a:ext cx="90364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tx1"/>
                </a:solidFill>
                <a:latin typeface="Century Gothic" pitchFamily="34" charset="0"/>
              </a:rPr>
              <a:t>Placas tectônicas</a:t>
            </a:r>
            <a:endParaRPr lang="pt-BR" sz="3600" kern="0" dirty="0">
              <a:solidFill>
                <a:schemeClr val="tx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tx1"/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6326" name="Picture 6" descr="http://www.bioinfo.ufc.br/obj/gal/bfis/plac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7491"/>
            <a:ext cx="9144000" cy="6050509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5220072" y="6237312"/>
            <a:ext cx="338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Crédito da Imagem: </a:t>
            </a:r>
            <a:r>
              <a:rPr lang="pt-BR" sz="1200" dirty="0" err="1" smtClean="0">
                <a:solidFill>
                  <a:srgbClr val="FF0000"/>
                </a:solidFill>
              </a:rPr>
              <a:t>Wikipedia</a:t>
            </a:r>
            <a:r>
              <a:rPr lang="pt-BR" sz="1200" dirty="0" smtClean="0">
                <a:solidFill>
                  <a:srgbClr val="FF0000"/>
                </a:solidFill>
              </a:rPr>
              <a:t> – Portugal</a:t>
            </a:r>
            <a:r>
              <a:rPr lang="pt-BR" sz="1200" dirty="0" smtClean="0"/>
              <a:t>.</a:t>
            </a:r>
            <a:endParaRPr lang="pt-BR" sz="1200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24572" y="112474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Placas tectônicas em ação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-322484" y="6571192"/>
            <a:ext cx="8819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Fonte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: </a:t>
            </a:r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documentário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 BBC: Earth The Power Of The Planet. </a:t>
            </a:r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Adaptado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por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 André </a:t>
            </a:r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Luiz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da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 Silva, CDA/CDCC/USP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772" y="2339752"/>
            <a:ext cx="2556000" cy="2566846"/>
          </a:xfrm>
          <a:prstGeom prst="rect">
            <a:avLst/>
          </a:prstGeom>
          <a:ln w="50800">
            <a:solidFill>
              <a:srgbClr val="00B0F0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577688" y="105273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Deriva continental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536377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Crédito: XVIVO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Scientific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Animation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/Texas Christian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University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. Legendas: André Luiz da Silva e Jorge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Hönel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/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cda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/CDCC/USP</a:t>
            </a:r>
            <a:endParaRPr lang="pt-BR" sz="1100" dirty="0">
              <a:solidFill>
                <a:srgbClr val="5DD5FF"/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888" y="2276872"/>
            <a:ext cx="2556000" cy="2543966"/>
          </a:xfrm>
          <a:prstGeom prst="rect">
            <a:avLst/>
          </a:prstGeom>
          <a:ln w="50800">
            <a:solidFill>
              <a:srgbClr val="00B0F0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683568" y="278092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Atmosfera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1619672" y="954231"/>
            <a:ext cx="5991841" cy="5903769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13"/>
          <p:cNvGrpSpPr/>
          <p:nvPr/>
        </p:nvGrpSpPr>
        <p:grpSpPr>
          <a:xfrm>
            <a:off x="2706358" y="2176734"/>
            <a:ext cx="3609011" cy="3630183"/>
            <a:chOff x="2706358" y="2176734"/>
            <a:chExt cx="3609011" cy="3630183"/>
          </a:xfrm>
        </p:grpSpPr>
        <p:sp>
          <p:nvSpPr>
            <p:cNvPr id="25" name="Elipse 24"/>
            <p:cNvSpPr/>
            <p:nvPr/>
          </p:nvSpPr>
          <p:spPr bwMode="auto">
            <a:xfrm>
              <a:off x="2714969" y="2196190"/>
              <a:ext cx="3600400" cy="3600400"/>
            </a:xfrm>
            <a:prstGeom prst="ellipse">
              <a:avLst/>
            </a:prstGeom>
            <a:solidFill>
              <a:srgbClr val="00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Forma livre 28"/>
            <p:cNvSpPr/>
            <p:nvPr/>
          </p:nvSpPr>
          <p:spPr bwMode="auto">
            <a:xfrm>
              <a:off x="3147017" y="2425661"/>
              <a:ext cx="2448272" cy="3368686"/>
            </a:xfrm>
            <a:custGeom>
              <a:avLst/>
              <a:gdLst>
                <a:gd name="connsiteX0" fmla="*/ 767563 w 2317456"/>
                <a:gd name="connsiteY0" fmla="*/ 56572 h 3224670"/>
                <a:gd name="connsiteX1" fmla="*/ 797708 w 2317456"/>
                <a:gd name="connsiteY1" fmla="*/ 116862 h 3224670"/>
                <a:gd name="connsiteX2" fmla="*/ 837901 w 2317456"/>
                <a:gd name="connsiteY2" fmla="*/ 207297 h 3224670"/>
                <a:gd name="connsiteX3" fmla="*/ 868046 w 2317456"/>
                <a:gd name="connsiteY3" fmla="*/ 227394 h 3224670"/>
                <a:gd name="connsiteX4" fmla="*/ 888143 w 2317456"/>
                <a:gd name="connsiteY4" fmla="*/ 257539 h 3224670"/>
                <a:gd name="connsiteX5" fmla="*/ 898191 w 2317456"/>
                <a:gd name="connsiteY5" fmla="*/ 287684 h 3224670"/>
                <a:gd name="connsiteX6" fmla="*/ 928337 w 2317456"/>
                <a:gd name="connsiteY6" fmla="*/ 307781 h 3224670"/>
                <a:gd name="connsiteX7" fmla="*/ 988627 w 2317456"/>
                <a:gd name="connsiteY7" fmla="*/ 257539 h 3224670"/>
                <a:gd name="connsiteX8" fmla="*/ 1018772 w 2317456"/>
                <a:gd name="connsiteY8" fmla="*/ 237443 h 3224670"/>
                <a:gd name="connsiteX9" fmla="*/ 1169497 w 2317456"/>
                <a:gd name="connsiteY9" fmla="*/ 247491 h 3224670"/>
                <a:gd name="connsiteX10" fmla="*/ 1209690 w 2317456"/>
                <a:gd name="connsiteY10" fmla="*/ 317829 h 3224670"/>
                <a:gd name="connsiteX11" fmla="*/ 1239835 w 2317456"/>
                <a:gd name="connsiteY11" fmla="*/ 327878 h 3224670"/>
                <a:gd name="connsiteX12" fmla="*/ 1330271 w 2317456"/>
                <a:gd name="connsiteY12" fmla="*/ 378119 h 3224670"/>
                <a:gd name="connsiteX13" fmla="*/ 1350367 w 2317456"/>
                <a:gd name="connsiteY13" fmla="*/ 408265 h 3224670"/>
                <a:gd name="connsiteX14" fmla="*/ 1350367 w 2317456"/>
                <a:gd name="connsiteY14" fmla="*/ 488651 h 3224670"/>
                <a:gd name="connsiteX15" fmla="*/ 1310174 w 2317456"/>
                <a:gd name="connsiteY15" fmla="*/ 498700 h 3224670"/>
                <a:gd name="connsiteX16" fmla="*/ 1219739 w 2317456"/>
                <a:gd name="connsiteY16" fmla="*/ 478603 h 3224670"/>
                <a:gd name="connsiteX17" fmla="*/ 1119255 w 2317456"/>
                <a:gd name="connsiteY17" fmla="*/ 428361 h 3224670"/>
                <a:gd name="connsiteX18" fmla="*/ 988627 w 2317456"/>
                <a:gd name="connsiteY18" fmla="*/ 448458 h 3224670"/>
                <a:gd name="connsiteX19" fmla="*/ 958482 w 2317456"/>
                <a:gd name="connsiteY19" fmla="*/ 468555 h 3224670"/>
                <a:gd name="connsiteX20" fmla="*/ 918288 w 2317456"/>
                <a:gd name="connsiteY20" fmla="*/ 538893 h 3224670"/>
                <a:gd name="connsiteX21" fmla="*/ 958482 w 2317456"/>
                <a:gd name="connsiteY21" fmla="*/ 659473 h 3224670"/>
                <a:gd name="connsiteX22" fmla="*/ 1038868 w 2317456"/>
                <a:gd name="connsiteY22" fmla="*/ 729812 h 3224670"/>
                <a:gd name="connsiteX23" fmla="*/ 1119255 w 2317456"/>
                <a:gd name="connsiteY23" fmla="*/ 739860 h 3224670"/>
                <a:gd name="connsiteX24" fmla="*/ 1139352 w 2317456"/>
                <a:gd name="connsiteY24" fmla="*/ 709715 h 3224670"/>
                <a:gd name="connsiteX25" fmla="*/ 1149400 w 2317456"/>
                <a:gd name="connsiteY25" fmla="*/ 589135 h 3224670"/>
                <a:gd name="connsiteX26" fmla="*/ 1189594 w 2317456"/>
                <a:gd name="connsiteY26" fmla="*/ 569038 h 3224670"/>
                <a:gd name="connsiteX27" fmla="*/ 1229787 w 2317456"/>
                <a:gd name="connsiteY27" fmla="*/ 579086 h 3224670"/>
                <a:gd name="connsiteX28" fmla="*/ 1290077 w 2317456"/>
                <a:gd name="connsiteY28" fmla="*/ 609232 h 3224670"/>
                <a:gd name="connsiteX29" fmla="*/ 1300126 w 2317456"/>
                <a:gd name="connsiteY29" fmla="*/ 639377 h 3224670"/>
                <a:gd name="connsiteX30" fmla="*/ 1330271 w 2317456"/>
                <a:gd name="connsiteY30" fmla="*/ 649425 h 3224670"/>
                <a:gd name="connsiteX31" fmla="*/ 1390561 w 2317456"/>
                <a:gd name="connsiteY31" fmla="*/ 689618 h 3224670"/>
                <a:gd name="connsiteX32" fmla="*/ 1450851 w 2317456"/>
                <a:gd name="connsiteY32" fmla="*/ 719763 h 3224670"/>
                <a:gd name="connsiteX33" fmla="*/ 1480996 w 2317456"/>
                <a:gd name="connsiteY33" fmla="*/ 729812 h 3224670"/>
                <a:gd name="connsiteX34" fmla="*/ 1501093 w 2317456"/>
                <a:gd name="connsiteY34" fmla="*/ 759957 h 3224670"/>
                <a:gd name="connsiteX35" fmla="*/ 1501093 w 2317456"/>
                <a:gd name="connsiteY35" fmla="*/ 860440 h 3224670"/>
                <a:gd name="connsiteX36" fmla="*/ 1491044 w 2317456"/>
                <a:gd name="connsiteY36" fmla="*/ 830295 h 3224670"/>
                <a:gd name="connsiteX37" fmla="*/ 1310174 w 2317456"/>
                <a:gd name="connsiteY37" fmla="*/ 830295 h 3224670"/>
                <a:gd name="connsiteX38" fmla="*/ 1340319 w 2317456"/>
                <a:gd name="connsiteY38" fmla="*/ 940827 h 3224670"/>
                <a:gd name="connsiteX39" fmla="*/ 1350367 w 2317456"/>
                <a:gd name="connsiteY39" fmla="*/ 970972 h 3224670"/>
                <a:gd name="connsiteX40" fmla="*/ 1390561 w 2317456"/>
                <a:gd name="connsiteY40" fmla="*/ 981021 h 3224670"/>
                <a:gd name="connsiteX41" fmla="*/ 1470948 w 2317456"/>
                <a:gd name="connsiteY41" fmla="*/ 970972 h 3224670"/>
                <a:gd name="connsiteX42" fmla="*/ 1410657 w 2317456"/>
                <a:gd name="connsiteY42" fmla="*/ 981021 h 3224670"/>
                <a:gd name="connsiteX43" fmla="*/ 1380512 w 2317456"/>
                <a:gd name="connsiteY43" fmla="*/ 991069 h 3224670"/>
                <a:gd name="connsiteX44" fmla="*/ 1340319 w 2317456"/>
                <a:gd name="connsiteY44" fmla="*/ 1001117 h 3224670"/>
                <a:gd name="connsiteX45" fmla="*/ 1249884 w 2317456"/>
                <a:gd name="connsiteY45" fmla="*/ 1051359 h 3224670"/>
                <a:gd name="connsiteX46" fmla="*/ 1219739 w 2317456"/>
                <a:gd name="connsiteY46" fmla="*/ 1071456 h 3224670"/>
                <a:gd name="connsiteX47" fmla="*/ 1159449 w 2317456"/>
                <a:gd name="connsiteY47" fmla="*/ 1131746 h 3224670"/>
                <a:gd name="connsiteX48" fmla="*/ 1069013 w 2317456"/>
                <a:gd name="connsiteY48" fmla="*/ 1171939 h 3224670"/>
                <a:gd name="connsiteX49" fmla="*/ 1038868 w 2317456"/>
                <a:gd name="connsiteY49" fmla="*/ 1181988 h 3224670"/>
                <a:gd name="connsiteX50" fmla="*/ 1008723 w 2317456"/>
                <a:gd name="connsiteY50" fmla="*/ 1212133 h 3224670"/>
                <a:gd name="connsiteX51" fmla="*/ 968530 w 2317456"/>
                <a:gd name="connsiteY51" fmla="*/ 1282471 h 3224670"/>
                <a:gd name="connsiteX52" fmla="*/ 938385 w 2317456"/>
                <a:gd name="connsiteY52" fmla="*/ 1302568 h 3224670"/>
                <a:gd name="connsiteX53" fmla="*/ 908240 w 2317456"/>
                <a:gd name="connsiteY53" fmla="*/ 1362858 h 3224670"/>
                <a:gd name="connsiteX54" fmla="*/ 888143 w 2317456"/>
                <a:gd name="connsiteY54" fmla="*/ 1423148 h 3224670"/>
                <a:gd name="connsiteX55" fmla="*/ 878095 w 2317456"/>
                <a:gd name="connsiteY55" fmla="*/ 1453293 h 3224670"/>
                <a:gd name="connsiteX56" fmla="*/ 868046 w 2317456"/>
                <a:gd name="connsiteY56" fmla="*/ 1513583 h 3224670"/>
                <a:gd name="connsiteX57" fmla="*/ 847950 w 2317456"/>
                <a:gd name="connsiteY57" fmla="*/ 1573873 h 3224670"/>
                <a:gd name="connsiteX58" fmla="*/ 837901 w 2317456"/>
                <a:gd name="connsiteY58" fmla="*/ 1604018 h 3224670"/>
                <a:gd name="connsiteX59" fmla="*/ 807756 w 2317456"/>
                <a:gd name="connsiteY59" fmla="*/ 1503535 h 3224670"/>
                <a:gd name="connsiteX60" fmla="*/ 787660 w 2317456"/>
                <a:gd name="connsiteY60" fmla="*/ 1473390 h 3224670"/>
                <a:gd name="connsiteX61" fmla="*/ 757515 w 2317456"/>
                <a:gd name="connsiteY61" fmla="*/ 1453293 h 3224670"/>
                <a:gd name="connsiteX62" fmla="*/ 697224 w 2317456"/>
                <a:gd name="connsiteY62" fmla="*/ 1413100 h 3224670"/>
                <a:gd name="connsiteX63" fmla="*/ 667079 w 2317456"/>
                <a:gd name="connsiteY63" fmla="*/ 1393003 h 3224670"/>
                <a:gd name="connsiteX64" fmla="*/ 626886 w 2317456"/>
                <a:gd name="connsiteY64" fmla="*/ 1382955 h 3224670"/>
                <a:gd name="connsiteX65" fmla="*/ 596741 w 2317456"/>
                <a:gd name="connsiteY65" fmla="*/ 1372906 h 3224670"/>
                <a:gd name="connsiteX66" fmla="*/ 446016 w 2317456"/>
                <a:gd name="connsiteY66" fmla="*/ 1382955 h 3224670"/>
                <a:gd name="connsiteX67" fmla="*/ 415871 w 2317456"/>
                <a:gd name="connsiteY67" fmla="*/ 1393003 h 3224670"/>
                <a:gd name="connsiteX68" fmla="*/ 395774 w 2317456"/>
                <a:gd name="connsiteY68" fmla="*/ 1423148 h 3224670"/>
                <a:gd name="connsiteX69" fmla="*/ 385726 w 2317456"/>
                <a:gd name="connsiteY69" fmla="*/ 1453293 h 3224670"/>
                <a:gd name="connsiteX70" fmla="*/ 345532 w 2317456"/>
                <a:gd name="connsiteY70" fmla="*/ 1533680 h 3224670"/>
                <a:gd name="connsiteX71" fmla="*/ 345532 w 2317456"/>
                <a:gd name="connsiteY71" fmla="*/ 1704502 h 3224670"/>
                <a:gd name="connsiteX72" fmla="*/ 375677 w 2317456"/>
                <a:gd name="connsiteY72" fmla="*/ 1724599 h 3224670"/>
                <a:gd name="connsiteX73" fmla="*/ 636934 w 2317456"/>
                <a:gd name="connsiteY73" fmla="*/ 1724599 h 3224670"/>
                <a:gd name="connsiteX74" fmla="*/ 606789 w 2317456"/>
                <a:gd name="connsiteY74" fmla="*/ 1815034 h 3224670"/>
                <a:gd name="connsiteX75" fmla="*/ 576644 w 2317456"/>
                <a:gd name="connsiteY75" fmla="*/ 1825082 h 3224670"/>
                <a:gd name="connsiteX76" fmla="*/ 556548 w 2317456"/>
                <a:gd name="connsiteY76" fmla="*/ 1855227 h 3224670"/>
                <a:gd name="connsiteX77" fmla="*/ 566596 w 2317456"/>
                <a:gd name="connsiteY77" fmla="*/ 1905469 h 3224670"/>
                <a:gd name="connsiteX78" fmla="*/ 596741 w 2317456"/>
                <a:gd name="connsiteY78" fmla="*/ 1915517 h 3224670"/>
                <a:gd name="connsiteX79" fmla="*/ 677128 w 2317456"/>
                <a:gd name="connsiteY79" fmla="*/ 1925566 h 3224670"/>
                <a:gd name="connsiteX80" fmla="*/ 707273 w 2317456"/>
                <a:gd name="connsiteY80" fmla="*/ 1935614 h 3224670"/>
                <a:gd name="connsiteX81" fmla="*/ 717321 w 2317456"/>
                <a:gd name="connsiteY81" fmla="*/ 1965759 h 3224670"/>
                <a:gd name="connsiteX82" fmla="*/ 727369 w 2317456"/>
                <a:gd name="connsiteY82" fmla="*/ 2076291 h 3224670"/>
                <a:gd name="connsiteX83" fmla="*/ 737418 w 2317456"/>
                <a:gd name="connsiteY83" fmla="*/ 2106436 h 3224670"/>
                <a:gd name="connsiteX84" fmla="*/ 777611 w 2317456"/>
                <a:gd name="connsiteY84" fmla="*/ 2166726 h 3224670"/>
                <a:gd name="connsiteX85" fmla="*/ 817805 w 2317456"/>
                <a:gd name="connsiteY85" fmla="*/ 2156678 h 3224670"/>
                <a:gd name="connsiteX86" fmla="*/ 847950 w 2317456"/>
                <a:gd name="connsiteY86" fmla="*/ 2146629 h 3224670"/>
                <a:gd name="connsiteX87" fmla="*/ 908240 w 2317456"/>
                <a:gd name="connsiteY87" fmla="*/ 2176774 h 3224670"/>
                <a:gd name="connsiteX88" fmla="*/ 948433 w 2317456"/>
                <a:gd name="connsiteY88" fmla="*/ 2216968 h 3224670"/>
                <a:gd name="connsiteX89" fmla="*/ 968530 w 2317456"/>
                <a:gd name="connsiteY89" fmla="*/ 2186823 h 3224670"/>
                <a:gd name="connsiteX90" fmla="*/ 978578 w 2317456"/>
                <a:gd name="connsiteY90" fmla="*/ 2156678 h 3224670"/>
                <a:gd name="connsiteX91" fmla="*/ 1048917 w 2317456"/>
                <a:gd name="connsiteY91" fmla="*/ 2126533 h 3224670"/>
                <a:gd name="connsiteX92" fmla="*/ 1229787 w 2317456"/>
                <a:gd name="connsiteY92" fmla="*/ 2136581 h 3224670"/>
                <a:gd name="connsiteX93" fmla="*/ 1280029 w 2317456"/>
                <a:gd name="connsiteY93" fmla="*/ 2166726 h 3224670"/>
                <a:gd name="connsiteX94" fmla="*/ 1310174 w 2317456"/>
                <a:gd name="connsiteY94" fmla="*/ 2176774 h 3224670"/>
                <a:gd name="connsiteX95" fmla="*/ 1350367 w 2317456"/>
                <a:gd name="connsiteY95" fmla="*/ 2186823 h 3224670"/>
                <a:gd name="connsiteX96" fmla="*/ 1410657 w 2317456"/>
                <a:gd name="connsiteY96" fmla="*/ 2206919 h 3224670"/>
                <a:gd name="connsiteX97" fmla="*/ 1551334 w 2317456"/>
                <a:gd name="connsiteY97" fmla="*/ 2216968 h 3224670"/>
                <a:gd name="connsiteX98" fmla="*/ 1611624 w 2317456"/>
                <a:gd name="connsiteY98" fmla="*/ 2257161 h 3224670"/>
                <a:gd name="connsiteX99" fmla="*/ 1641769 w 2317456"/>
                <a:gd name="connsiteY99" fmla="*/ 2287306 h 3224670"/>
                <a:gd name="connsiteX100" fmla="*/ 1742253 w 2317456"/>
                <a:gd name="connsiteY100" fmla="*/ 2317451 h 3224670"/>
                <a:gd name="connsiteX101" fmla="*/ 1772398 w 2317456"/>
                <a:gd name="connsiteY101" fmla="*/ 2337548 h 3224670"/>
                <a:gd name="connsiteX102" fmla="*/ 1802543 w 2317456"/>
                <a:gd name="connsiteY102" fmla="*/ 2397838 h 3224670"/>
                <a:gd name="connsiteX103" fmla="*/ 1812591 w 2317456"/>
                <a:gd name="connsiteY103" fmla="*/ 2478225 h 3224670"/>
                <a:gd name="connsiteX104" fmla="*/ 1882930 w 2317456"/>
                <a:gd name="connsiteY104" fmla="*/ 2508370 h 3224670"/>
                <a:gd name="connsiteX105" fmla="*/ 2013558 w 2317456"/>
                <a:gd name="connsiteY105" fmla="*/ 2498322 h 3224670"/>
                <a:gd name="connsiteX106" fmla="*/ 1933172 w 2317456"/>
                <a:gd name="connsiteY106" fmla="*/ 2508370 h 3224670"/>
                <a:gd name="connsiteX107" fmla="*/ 1872882 w 2317456"/>
                <a:gd name="connsiteY107" fmla="*/ 2498322 h 3224670"/>
                <a:gd name="connsiteX108" fmla="*/ 1882930 w 2317456"/>
                <a:gd name="connsiteY108" fmla="*/ 2468177 h 3224670"/>
                <a:gd name="connsiteX109" fmla="*/ 1993462 w 2317456"/>
                <a:gd name="connsiteY109" fmla="*/ 2468177 h 3224670"/>
                <a:gd name="connsiteX110" fmla="*/ 2003510 w 2317456"/>
                <a:gd name="connsiteY110" fmla="*/ 2498322 h 3224670"/>
                <a:gd name="connsiteX111" fmla="*/ 2033655 w 2317456"/>
                <a:gd name="connsiteY111" fmla="*/ 2518418 h 3224670"/>
                <a:gd name="connsiteX112" fmla="*/ 2114042 w 2317456"/>
                <a:gd name="connsiteY112" fmla="*/ 2498322 h 3224670"/>
                <a:gd name="connsiteX113" fmla="*/ 2164284 w 2317456"/>
                <a:gd name="connsiteY113" fmla="*/ 2508370 h 3224670"/>
                <a:gd name="connsiteX114" fmla="*/ 2194429 w 2317456"/>
                <a:gd name="connsiteY114" fmla="*/ 2518418 h 3224670"/>
                <a:gd name="connsiteX115" fmla="*/ 2264767 w 2317456"/>
                <a:gd name="connsiteY115" fmla="*/ 2508370 h 3224670"/>
                <a:gd name="connsiteX116" fmla="*/ 2294912 w 2317456"/>
                <a:gd name="connsiteY116" fmla="*/ 2498322 h 3224670"/>
                <a:gd name="connsiteX117" fmla="*/ 2315009 w 2317456"/>
                <a:gd name="connsiteY117" fmla="*/ 2538515 h 3224670"/>
                <a:gd name="connsiteX118" fmla="*/ 2284864 w 2317456"/>
                <a:gd name="connsiteY118" fmla="*/ 2598805 h 3224670"/>
                <a:gd name="connsiteX119" fmla="*/ 2234622 w 2317456"/>
                <a:gd name="connsiteY119" fmla="*/ 2689240 h 3224670"/>
                <a:gd name="connsiteX120" fmla="*/ 2214526 w 2317456"/>
                <a:gd name="connsiteY120" fmla="*/ 2719385 h 3224670"/>
                <a:gd name="connsiteX121" fmla="*/ 2154235 w 2317456"/>
                <a:gd name="connsiteY121" fmla="*/ 2759579 h 3224670"/>
                <a:gd name="connsiteX122" fmla="*/ 2124090 w 2317456"/>
                <a:gd name="connsiteY122" fmla="*/ 2779675 h 3224670"/>
                <a:gd name="connsiteX123" fmla="*/ 2083897 w 2317456"/>
                <a:gd name="connsiteY123" fmla="*/ 2850014 h 3224670"/>
                <a:gd name="connsiteX124" fmla="*/ 2053752 w 2317456"/>
                <a:gd name="connsiteY124" fmla="*/ 2920352 h 3224670"/>
                <a:gd name="connsiteX125" fmla="*/ 2023607 w 2317456"/>
                <a:gd name="connsiteY125" fmla="*/ 2940449 h 3224670"/>
                <a:gd name="connsiteX126" fmla="*/ 1993462 w 2317456"/>
                <a:gd name="connsiteY126" fmla="*/ 2970594 h 3224670"/>
                <a:gd name="connsiteX127" fmla="*/ 1943220 w 2317456"/>
                <a:gd name="connsiteY127" fmla="*/ 2980643 h 3224670"/>
                <a:gd name="connsiteX128" fmla="*/ 1903027 w 2317456"/>
                <a:gd name="connsiteY128" fmla="*/ 2990691 h 3224670"/>
                <a:gd name="connsiteX129" fmla="*/ 1872882 w 2317456"/>
                <a:gd name="connsiteY129" fmla="*/ 3000739 h 3224670"/>
                <a:gd name="connsiteX130" fmla="*/ 1762350 w 2317456"/>
                <a:gd name="connsiteY130" fmla="*/ 3010788 h 3224670"/>
                <a:gd name="connsiteX131" fmla="*/ 1732205 w 2317456"/>
                <a:gd name="connsiteY131" fmla="*/ 3020836 h 3224670"/>
                <a:gd name="connsiteX132" fmla="*/ 1722156 w 2317456"/>
                <a:gd name="connsiteY132" fmla="*/ 3050981 h 3224670"/>
                <a:gd name="connsiteX133" fmla="*/ 1681963 w 2317456"/>
                <a:gd name="connsiteY133" fmla="*/ 3121319 h 3224670"/>
                <a:gd name="connsiteX134" fmla="*/ 1651818 w 2317456"/>
                <a:gd name="connsiteY134" fmla="*/ 3141416 h 3224670"/>
                <a:gd name="connsiteX135" fmla="*/ 1541286 w 2317456"/>
                <a:gd name="connsiteY135" fmla="*/ 3151465 h 3224670"/>
                <a:gd name="connsiteX136" fmla="*/ 1310174 w 2317456"/>
                <a:gd name="connsiteY136" fmla="*/ 3161513 h 3224670"/>
                <a:gd name="connsiteX137" fmla="*/ 1229787 w 2317456"/>
                <a:gd name="connsiteY137" fmla="*/ 3211755 h 3224670"/>
                <a:gd name="connsiteX138" fmla="*/ 1199642 w 2317456"/>
                <a:gd name="connsiteY138" fmla="*/ 3221803 h 3224670"/>
                <a:gd name="connsiteX139" fmla="*/ 1119255 w 2317456"/>
                <a:gd name="connsiteY139" fmla="*/ 3181610 h 3224670"/>
                <a:gd name="connsiteX140" fmla="*/ 1129304 w 2317456"/>
                <a:gd name="connsiteY140" fmla="*/ 3151465 h 3224670"/>
                <a:gd name="connsiteX141" fmla="*/ 1169497 w 2317456"/>
                <a:gd name="connsiteY141" fmla="*/ 3091174 h 3224670"/>
                <a:gd name="connsiteX142" fmla="*/ 1179545 w 2317456"/>
                <a:gd name="connsiteY142" fmla="*/ 2910304 h 3224670"/>
                <a:gd name="connsiteX143" fmla="*/ 1149400 w 2317456"/>
                <a:gd name="connsiteY143" fmla="*/ 2880159 h 3224670"/>
                <a:gd name="connsiteX144" fmla="*/ 1119255 w 2317456"/>
                <a:gd name="connsiteY144" fmla="*/ 2870111 h 3224670"/>
                <a:gd name="connsiteX145" fmla="*/ 1038868 w 2317456"/>
                <a:gd name="connsiteY145" fmla="*/ 2839966 h 3224670"/>
                <a:gd name="connsiteX146" fmla="*/ 998675 w 2317456"/>
                <a:gd name="connsiteY146" fmla="*/ 2819869 h 3224670"/>
                <a:gd name="connsiteX147" fmla="*/ 968530 w 2317456"/>
                <a:gd name="connsiteY147" fmla="*/ 2809821 h 3224670"/>
                <a:gd name="connsiteX148" fmla="*/ 938385 w 2317456"/>
                <a:gd name="connsiteY148" fmla="*/ 2749530 h 3224670"/>
                <a:gd name="connsiteX149" fmla="*/ 908240 w 2317456"/>
                <a:gd name="connsiteY149" fmla="*/ 2649047 h 3224670"/>
                <a:gd name="connsiteX150" fmla="*/ 868046 w 2317456"/>
                <a:gd name="connsiteY150" fmla="*/ 2588757 h 3224670"/>
                <a:gd name="connsiteX151" fmla="*/ 847950 w 2317456"/>
                <a:gd name="connsiteY151" fmla="*/ 2558612 h 3224670"/>
                <a:gd name="connsiteX152" fmla="*/ 797708 w 2317456"/>
                <a:gd name="connsiteY152" fmla="*/ 2488273 h 3224670"/>
                <a:gd name="connsiteX153" fmla="*/ 817805 w 2317456"/>
                <a:gd name="connsiteY153" fmla="*/ 2458128 h 3224670"/>
                <a:gd name="connsiteX154" fmla="*/ 868046 w 2317456"/>
                <a:gd name="connsiteY154" fmla="*/ 2397838 h 3224670"/>
                <a:gd name="connsiteX155" fmla="*/ 888143 w 2317456"/>
                <a:gd name="connsiteY155" fmla="*/ 2337548 h 3224670"/>
                <a:gd name="connsiteX156" fmla="*/ 898191 w 2317456"/>
                <a:gd name="connsiteY156" fmla="*/ 2307403 h 3224670"/>
                <a:gd name="connsiteX157" fmla="*/ 908240 w 2317456"/>
                <a:gd name="connsiteY157" fmla="*/ 2277258 h 3224670"/>
                <a:gd name="connsiteX158" fmla="*/ 898191 w 2317456"/>
                <a:gd name="connsiteY158" fmla="*/ 2206919 h 3224670"/>
                <a:gd name="connsiteX159" fmla="*/ 868046 w 2317456"/>
                <a:gd name="connsiteY159" fmla="*/ 2196871 h 3224670"/>
                <a:gd name="connsiteX160" fmla="*/ 797708 w 2317456"/>
                <a:gd name="connsiteY160" fmla="*/ 2176774 h 3224670"/>
                <a:gd name="connsiteX161" fmla="*/ 707273 w 2317456"/>
                <a:gd name="connsiteY161" fmla="*/ 2186823 h 3224670"/>
                <a:gd name="connsiteX162" fmla="*/ 677128 w 2317456"/>
                <a:gd name="connsiteY162" fmla="*/ 2196871 h 3224670"/>
                <a:gd name="connsiteX163" fmla="*/ 667079 w 2317456"/>
                <a:gd name="connsiteY163" fmla="*/ 2116484 h 3224670"/>
                <a:gd name="connsiteX164" fmla="*/ 636934 w 2317456"/>
                <a:gd name="connsiteY164" fmla="*/ 2056194 h 3224670"/>
                <a:gd name="connsiteX165" fmla="*/ 546499 w 2317456"/>
                <a:gd name="connsiteY165" fmla="*/ 1985856 h 3224670"/>
                <a:gd name="connsiteX166" fmla="*/ 516354 w 2317456"/>
                <a:gd name="connsiteY166" fmla="*/ 1955711 h 3224670"/>
                <a:gd name="connsiteX167" fmla="*/ 496257 w 2317456"/>
                <a:gd name="connsiteY167" fmla="*/ 1915517 h 3224670"/>
                <a:gd name="connsiteX168" fmla="*/ 476161 w 2317456"/>
                <a:gd name="connsiteY168" fmla="*/ 1885372 h 3224670"/>
                <a:gd name="connsiteX169" fmla="*/ 435967 w 2317456"/>
                <a:gd name="connsiteY169" fmla="*/ 1825082 h 3224670"/>
                <a:gd name="connsiteX170" fmla="*/ 405822 w 2317456"/>
                <a:gd name="connsiteY170" fmla="*/ 1815034 h 3224670"/>
                <a:gd name="connsiteX171" fmla="*/ 375677 w 2317456"/>
                <a:gd name="connsiteY171" fmla="*/ 1794937 h 3224670"/>
                <a:gd name="connsiteX172" fmla="*/ 325435 w 2317456"/>
                <a:gd name="connsiteY172" fmla="*/ 1784889 h 3224670"/>
                <a:gd name="connsiteX173" fmla="*/ 295290 w 2317456"/>
                <a:gd name="connsiteY173" fmla="*/ 1754744 h 3224670"/>
                <a:gd name="connsiteX174" fmla="*/ 235000 w 2317456"/>
                <a:gd name="connsiteY174" fmla="*/ 1714550 h 3224670"/>
                <a:gd name="connsiteX175" fmla="*/ 214904 w 2317456"/>
                <a:gd name="connsiteY175" fmla="*/ 1674357 h 3224670"/>
                <a:gd name="connsiteX176" fmla="*/ 194807 w 2317456"/>
                <a:gd name="connsiteY176" fmla="*/ 1644212 h 3224670"/>
                <a:gd name="connsiteX177" fmla="*/ 184758 w 2317456"/>
                <a:gd name="connsiteY177" fmla="*/ 1614067 h 3224670"/>
                <a:gd name="connsiteX178" fmla="*/ 174710 w 2317456"/>
                <a:gd name="connsiteY178" fmla="*/ 1433196 h 3224670"/>
                <a:gd name="connsiteX179" fmla="*/ 164662 w 2317456"/>
                <a:gd name="connsiteY179" fmla="*/ 1393003 h 3224670"/>
                <a:gd name="connsiteX180" fmla="*/ 144565 w 2317456"/>
                <a:gd name="connsiteY180" fmla="*/ 1362858 h 3224670"/>
                <a:gd name="connsiteX181" fmla="*/ 124468 w 2317456"/>
                <a:gd name="connsiteY181" fmla="*/ 1302568 h 3224670"/>
                <a:gd name="connsiteX182" fmla="*/ 114420 w 2317456"/>
                <a:gd name="connsiteY182" fmla="*/ 1272423 h 3224670"/>
                <a:gd name="connsiteX183" fmla="*/ 94323 w 2317456"/>
                <a:gd name="connsiteY183" fmla="*/ 1202084 h 3224670"/>
                <a:gd name="connsiteX184" fmla="*/ 54130 w 2317456"/>
                <a:gd name="connsiteY184" fmla="*/ 1433196 h 3224670"/>
                <a:gd name="connsiteX185" fmla="*/ 34033 w 2317456"/>
                <a:gd name="connsiteY185" fmla="*/ 1393003 h 3224670"/>
                <a:gd name="connsiteX186" fmla="*/ 13937 w 2317456"/>
                <a:gd name="connsiteY186" fmla="*/ 1362858 h 3224670"/>
                <a:gd name="connsiteX187" fmla="*/ 34033 w 2317456"/>
                <a:gd name="connsiteY187" fmla="*/ 1202084 h 3224670"/>
                <a:gd name="connsiteX188" fmla="*/ 54130 w 2317456"/>
                <a:gd name="connsiteY188" fmla="*/ 1141794 h 3224670"/>
                <a:gd name="connsiteX189" fmla="*/ 74227 w 2317456"/>
                <a:gd name="connsiteY189" fmla="*/ 1071456 h 3224670"/>
                <a:gd name="connsiteX190" fmla="*/ 94323 w 2317456"/>
                <a:gd name="connsiteY190" fmla="*/ 950875 h 3224670"/>
                <a:gd name="connsiteX191" fmla="*/ 104372 w 2317456"/>
                <a:gd name="connsiteY191" fmla="*/ 900634 h 3224670"/>
                <a:gd name="connsiteX192" fmla="*/ 124468 w 2317456"/>
                <a:gd name="connsiteY192" fmla="*/ 840344 h 3224670"/>
                <a:gd name="connsiteX193" fmla="*/ 144565 w 2317456"/>
                <a:gd name="connsiteY193" fmla="*/ 810199 h 3224670"/>
                <a:gd name="connsiteX194" fmla="*/ 174710 w 2317456"/>
                <a:gd name="connsiteY194" fmla="*/ 739860 h 3224670"/>
                <a:gd name="connsiteX195" fmla="*/ 224952 w 2317456"/>
                <a:gd name="connsiteY195" fmla="*/ 649425 h 3224670"/>
                <a:gd name="connsiteX196" fmla="*/ 255097 w 2317456"/>
                <a:gd name="connsiteY196" fmla="*/ 639377 h 3224670"/>
                <a:gd name="connsiteX197" fmla="*/ 295290 w 2317456"/>
                <a:gd name="connsiteY197" fmla="*/ 609232 h 3224670"/>
                <a:gd name="connsiteX198" fmla="*/ 335484 w 2317456"/>
                <a:gd name="connsiteY198" fmla="*/ 548941 h 3224670"/>
                <a:gd name="connsiteX199" fmla="*/ 395774 w 2317456"/>
                <a:gd name="connsiteY199" fmla="*/ 498700 h 3224670"/>
                <a:gd name="connsiteX200" fmla="*/ 446016 w 2317456"/>
                <a:gd name="connsiteY200" fmla="*/ 448458 h 3224670"/>
                <a:gd name="connsiteX201" fmla="*/ 486209 w 2317456"/>
                <a:gd name="connsiteY201" fmla="*/ 388168 h 3224670"/>
                <a:gd name="connsiteX202" fmla="*/ 506306 w 2317456"/>
                <a:gd name="connsiteY202" fmla="*/ 317829 h 3224670"/>
                <a:gd name="connsiteX203" fmla="*/ 486209 w 2317456"/>
                <a:gd name="connsiteY203" fmla="*/ 257539 h 3224670"/>
                <a:gd name="connsiteX204" fmla="*/ 446016 w 2317456"/>
                <a:gd name="connsiteY204" fmla="*/ 247491 h 3224670"/>
                <a:gd name="connsiteX205" fmla="*/ 415871 w 2317456"/>
                <a:gd name="connsiteY205" fmla="*/ 237443 h 3224670"/>
                <a:gd name="connsiteX206" fmla="*/ 365629 w 2317456"/>
                <a:gd name="connsiteY206" fmla="*/ 227394 h 3224670"/>
                <a:gd name="connsiteX207" fmla="*/ 345532 w 2317456"/>
                <a:gd name="connsiteY207" fmla="*/ 197249 h 3224670"/>
                <a:gd name="connsiteX208" fmla="*/ 395774 w 2317456"/>
                <a:gd name="connsiteY208" fmla="*/ 187201 h 3224670"/>
                <a:gd name="connsiteX209" fmla="*/ 435967 w 2317456"/>
                <a:gd name="connsiteY209" fmla="*/ 167104 h 3224670"/>
                <a:gd name="connsiteX210" fmla="*/ 496257 w 2317456"/>
                <a:gd name="connsiteY210" fmla="*/ 126911 h 3224670"/>
                <a:gd name="connsiteX211" fmla="*/ 536451 w 2317456"/>
                <a:gd name="connsiteY211" fmla="*/ 76669 h 3224670"/>
                <a:gd name="connsiteX212" fmla="*/ 576644 w 2317456"/>
                <a:gd name="connsiteY212" fmla="*/ 86717 h 3224670"/>
                <a:gd name="connsiteX213" fmla="*/ 606789 w 2317456"/>
                <a:gd name="connsiteY213" fmla="*/ 106814 h 3224670"/>
                <a:gd name="connsiteX214" fmla="*/ 657031 w 2317456"/>
                <a:gd name="connsiteY214" fmla="*/ 157056 h 3224670"/>
                <a:gd name="connsiteX215" fmla="*/ 687176 w 2317456"/>
                <a:gd name="connsiteY215" fmla="*/ 136959 h 3224670"/>
                <a:gd name="connsiteX216" fmla="*/ 717321 w 2317456"/>
                <a:gd name="connsiteY216" fmla="*/ 106814 h 3224670"/>
                <a:gd name="connsiteX217" fmla="*/ 747466 w 2317456"/>
                <a:gd name="connsiteY217" fmla="*/ 96766 h 3224670"/>
                <a:gd name="connsiteX218" fmla="*/ 817805 w 2317456"/>
                <a:gd name="connsiteY218" fmla="*/ 136959 h 32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2317456" h="3224670">
                  <a:moveTo>
                    <a:pt x="767563" y="56572"/>
                  </a:moveTo>
                  <a:cubicBezTo>
                    <a:pt x="804204" y="166500"/>
                    <a:pt x="745768" y="0"/>
                    <a:pt x="797708" y="116862"/>
                  </a:cubicBezTo>
                  <a:cubicBezTo>
                    <a:pt x="813626" y="152678"/>
                    <a:pt x="810614" y="180009"/>
                    <a:pt x="837901" y="207297"/>
                  </a:cubicBezTo>
                  <a:cubicBezTo>
                    <a:pt x="846440" y="215837"/>
                    <a:pt x="857998" y="220695"/>
                    <a:pt x="868046" y="227394"/>
                  </a:cubicBezTo>
                  <a:cubicBezTo>
                    <a:pt x="874745" y="237442"/>
                    <a:pt x="882742" y="246737"/>
                    <a:pt x="888143" y="257539"/>
                  </a:cubicBezTo>
                  <a:cubicBezTo>
                    <a:pt x="892880" y="267013"/>
                    <a:pt x="891574" y="279413"/>
                    <a:pt x="898191" y="287684"/>
                  </a:cubicBezTo>
                  <a:cubicBezTo>
                    <a:pt x="905735" y="297114"/>
                    <a:pt x="918288" y="301082"/>
                    <a:pt x="928337" y="307781"/>
                  </a:cubicBezTo>
                  <a:cubicBezTo>
                    <a:pt x="1003188" y="257880"/>
                    <a:pt x="911250" y="322019"/>
                    <a:pt x="988627" y="257539"/>
                  </a:cubicBezTo>
                  <a:cubicBezTo>
                    <a:pt x="997904" y="249808"/>
                    <a:pt x="1008724" y="244142"/>
                    <a:pt x="1018772" y="237443"/>
                  </a:cubicBezTo>
                  <a:cubicBezTo>
                    <a:pt x="1069014" y="240792"/>
                    <a:pt x="1120343" y="236568"/>
                    <a:pt x="1169497" y="247491"/>
                  </a:cubicBezTo>
                  <a:cubicBezTo>
                    <a:pt x="1216360" y="257905"/>
                    <a:pt x="1189439" y="292515"/>
                    <a:pt x="1209690" y="317829"/>
                  </a:cubicBezTo>
                  <a:cubicBezTo>
                    <a:pt x="1216307" y="326100"/>
                    <a:pt x="1230576" y="322734"/>
                    <a:pt x="1239835" y="327878"/>
                  </a:cubicBezTo>
                  <a:cubicBezTo>
                    <a:pt x="1343485" y="385461"/>
                    <a:pt x="1262063" y="355384"/>
                    <a:pt x="1330271" y="378119"/>
                  </a:cubicBezTo>
                  <a:cubicBezTo>
                    <a:pt x="1336970" y="388168"/>
                    <a:pt x="1344966" y="397463"/>
                    <a:pt x="1350367" y="408265"/>
                  </a:cubicBezTo>
                  <a:cubicBezTo>
                    <a:pt x="1361714" y="430960"/>
                    <a:pt x="1369109" y="466161"/>
                    <a:pt x="1350367" y="488651"/>
                  </a:cubicBezTo>
                  <a:cubicBezTo>
                    <a:pt x="1341526" y="499260"/>
                    <a:pt x="1323572" y="495350"/>
                    <a:pt x="1310174" y="498700"/>
                  </a:cubicBezTo>
                  <a:cubicBezTo>
                    <a:pt x="1304893" y="497644"/>
                    <a:pt x="1229196" y="483332"/>
                    <a:pt x="1219739" y="478603"/>
                  </a:cubicBezTo>
                  <a:cubicBezTo>
                    <a:pt x="1100101" y="418785"/>
                    <a:pt x="1210245" y="451110"/>
                    <a:pt x="1119255" y="428361"/>
                  </a:cubicBezTo>
                  <a:cubicBezTo>
                    <a:pt x="1090444" y="431242"/>
                    <a:pt x="1024838" y="430353"/>
                    <a:pt x="988627" y="448458"/>
                  </a:cubicBezTo>
                  <a:cubicBezTo>
                    <a:pt x="977825" y="453859"/>
                    <a:pt x="968530" y="461856"/>
                    <a:pt x="958482" y="468555"/>
                  </a:cubicBezTo>
                  <a:cubicBezTo>
                    <a:pt x="949740" y="481668"/>
                    <a:pt x="919397" y="524482"/>
                    <a:pt x="918288" y="538893"/>
                  </a:cubicBezTo>
                  <a:cubicBezTo>
                    <a:pt x="909812" y="649079"/>
                    <a:pt x="916305" y="605245"/>
                    <a:pt x="958482" y="659473"/>
                  </a:cubicBezTo>
                  <a:cubicBezTo>
                    <a:pt x="1016237" y="733729"/>
                    <a:pt x="969582" y="712489"/>
                    <a:pt x="1038868" y="729812"/>
                  </a:cubicBezTo>
                  <a:cubicBezTo>
                    <a:pt x="1070054" y="750602"/>
                    <a:pt x="1075797" y="764693"/>
                    <a:pt x="1119255" y="739860"/>
                  </a:cubicBezTo>
                  <a:cubicBezTo>
                    <a:pt x="1129741" y="733868"/>
                    <a:pt x="1132653" y="719763"/>
                    <a:pt x="1139352" y="709715"/>
                  </a:cubicBezTo>
                  <a:cubicBezTo>
                    <a:pt x="1142701" y="669522"/>
                    <a:pt x="1135835" y="627118"/>
                    <a:pt x="1149400" y="589135"/>
                  </a:cubicBezTo>
                  <a:cubicBezTo>
                    <a:pt x="1154438" y="575028"/>
                    <a:pt x="1174730" y="570896"/>
                    <a:pt x="1189594" y="569038"/>
                  </a:cubicBezTo>
                  <a:cubicBezTo>
                    <a:pt x="1203297" y="567325"/>
                    <a:pt x="1216508" y="575292"/>
                    <a:pt x="1229787" y="579086"/>
                  </a:cubicBezTo>
                  <a:cubicBezTo>
                    <a:pt x="1266187" y="589486"/>
                    <a:pt x="1257050" y="587214"/>
                    <a:pt x="1290077" y="609232"/>
                  </a:cubicBezTo>
                  <a:cubicBezTo>
                    <a:pt x="1293427" y="619280"/>
                    <a:pt x="1292636" y="631887"/>
                    <a:pt x="1300126" y="639377"/>
                  </a:cubicBezTo>
                  <a:cubicBezTo>
                    <a:pt x="1307616" y="646866"/>
                    <a:pt x="1321012" y="644281"/>
                    <a:pt x="1330271" y="649425"/>
                  </a:cubicBezTo>
                  <a:cubicBezTo>
                    <a:pt x="1351385" y="661155"/>
                    <a:pt x="1367647" y="681980"/>
                    <a:pt x="1390561" y="689618"/>
                  </a:cubicBezTo>
                  <a:cubicBezTo>
                    <a:pt x="1466332" y="714877"/>
                    <a:pt x="1372935" y="680805"/>
                    <a:pt x="1450851" y="719763"/>
                  </a:cubicBezTo>
                  <a:cubicBezTo>
                    <a:pt x="1460325" y="724500"/>
                    <a:pt x="1470948" y="726462"/>
                    <a:pt x="1480996" y="729812"/>
                  </a:cubicBezTo>
                  <a:cubicBezTo>
                    <a:pt x="1487695" y="739860"/>
                    <a:pt x="1495692" y="749155"/>
                    <a:pt x="1501093" y="759957"/>
                  </a:cubicBezTo>
                  <a:cubicBezTo>
                    <a:pt x="1520579" y="798929"/>
                    <a:pt x="1508281" y="810120"/>
                    <a:pt x="1501093" y="860440"/>
                  </a:cubicBezTo>
                  <a:cubicBezTo>
                    <a:pt x="1497743" y="850392"/>
                    <a:pt x="1500240" y="835550"/>
                    <a:pt x="1491044" y="830295"/>
                  </a:cubicBezTo>
                  <a:cubicBezTo>
                    <a:pt x="1452834" y="808461"/>
                    <a:pt x="1328589" y="828760"/>
                    <a:pt x="1310174" y="830295"/>
                  </a:cubicBezTo>
                  <a:cubicBezTo>
                    <a:pt x="1324377" y="901312"/>
                    <a:pt x="1314820" y="864331"/>
                    <a:pt x="1340319" y="940827"/>
                  </a:cubicBezTo>
                  <a:cubicBezTo>
                    <a:pt x="1343668" y="950875"/>
                    <a:pt x="1340091" y="968403"/>
                    <a:pt x="1350367" y="970972"/>
                  </a:cubicBezTo>
                  <a:lnTo>
                    <a:pt x="1390561" y="981021"/>
                  </a:lnTo>
                  <a:cubicBezTo>
                    <a:pt x="1417357" y="977671"/>
                    <a:pt x="1443944" y="970972"/>
                    <a:pt x="1470948" y="970972"/>
                  </a:cubicBezTo>
                  <a:cubicBezTo>
                    <a:pt x="1491322" y="970972"/>
                    <a:pt x="1430546" y="976601"/>
                    <a:pt x="1410657" y="981021"/>
                  </a:cubicBezTo>
                  <a:cubicBezTo>
                    <a:pt x="1400317" y="983319"/>
                    <a:pt x="1390696" y="988159"/>
                    <a:pt x="1380512" y="991069"/>
                  </a:cubicBezTo>
                  <a:cubicBezTo>
                    <a:pt x="1367233" y="994863"/>
                    <a:pt x="1353598" y="997323"/>
                    <a:pt x="1340319" y="1001117"/>
                  </a:cubicBezTo>
                  <a:cubicBezTo>
                    <a:pt x="1293896" y="1014381"/>
                    <a:pt x="1303857" y="1015377"/>
                    <a:pt x="1249884" y="1051359"/>
                  </a:cubicBezTo>
                  <a:cubicBezTo>
                    <a:pt x="1239836" y="1058058"/>
                    <a:pt x="1228278" y="1062917"/>
                    <a:pt x="1219739" y="1071456"/>
                  </a:cubicBezTo>
                  <a:cubicBezTo>
                    <a:pt x="1199642" y="1091553"/>
                    <a:pt x="1183097" y="1115981"/>
                    <a:pt x="1159449" y="1131746"/>
                  </a:cubicBezTo>
                  <a:cubicBezTo>
                    <a:pt x="1111676" y="1163595"/>
                    <a:pt x="1140764" y="1148022"/>
                    <a:pt x="1069013" y="1171939"/>
                  </a:cubicBezTo>
                  <a:lnTo>
                    <a:pt x="1038868" y="1181988"/>
                  </a:lnTo>
                  <a:cubicBezTo>
                    <a:pt x="1028820" y="1192036"/>
                    <a:pt x="1016983" y="1200569"/>
                    <a:pt x="1008723" y="1212133"/>
                  </a:cubicBezTo>
                  <a:cubicBezTo>
                    <a:pt x="989017" y="1239721"/>
                    <a:pt x="992267" y="1258734"/>
                    <a:pt x="968530" y="1282471"/>
                  </a:cubicBezTo>
                  <a:cubicBezTo>
                    <a:pt x="959991" y="1291010"/>
                    <a:pt x="948433" y="1295869"/>
                    <a:pt x="938385" y="1302568"/>
                  </a:cubicBezTo>
                  <a:cubicBezTo>
                    <a:pt x="901744" y="1412496"/>
                    <a:pt x="960180" y="1245996"/>
                    <a:pt x="908240" y="1362858"/>
                  </a:cubicBezTo>
                  <a:cubicBezTo>
                    <a:pt x="899636" y="1382216"/>
                    <a:pt x="894842" y="1403051"/>
                    <a:pt x="888143" y="1423148"/>
                  </a:cubicBezTo>
                  <a:cubicBezTo>
                    <a:pt x="884794" y="1433196"/>
                    <a:pt x="879836" y="1442845"/>
                    <a:pt x="878095" y="1453293"/>
                  </a:cubicBezTo>
                  <a:cubicBezTo>
                    <a:pt x="874745" y="1473390"/>
                    <a:pt x="872987" y="1493817"/>
                    <a:pt x="868046" y="1513583"/>
                  </a:cubicBezTo>
                  <a:cubicBezTo>
                    <a:pt x="862908" y="1534134"/>
                    <a:pt x="854649" y="1553776"/>
                    <a:pt x="847950" y="1573873"/>
                  </a:cubicBezTo>
                  <a:lnTo>
                    <a:pt x="837901" y="1604018"/>
                  </a:lnTo>
                  <a:cubicBezTo>
                    <a:pt x="832284" y="1581548"/>
                    <a:pt x="817543" y="1518216"/>
                    <a:pt x="807756" y="1503535"/>
                  </a:cubicBezTo>
                  <a:cubicBezTo>
                    <a:pt x="801057" y="1493487"/>
                    <a:pt x="796199" y="1481929"/>
                    <a:pt x="787660" y="1473390"/>
                  </a:cubicBezTo>
                  <a:cubicBezTo>
                    <a:pt x="779121" y="1464850"/>
                    <a:pt x="766793" y="1461024"/>
                    <a:pt x="757515" y="1453293"/>
                  </a:cubicBezTo>
                  <a:cubicBezTo>
                    <a:pt x="707336" y="1411478"/>
                    <a:pt x="750200" y="1430758"/>
                    <a:pt x="697224" y="1413100"/>
                  </a:cubicBezTo>
                  <a:cubicBezTo>
                    <a:pt x="687176" y="1406401"/>
                    <a:pt x="678179" y="1397760"/>
                    <a:pt x="667079" y="1393003"/>
                  </a:cubicBezTo>
                  <a:cubicBezTo>
                    <a:pt x="654386" y="1387563"/>
                    <a:pt x="640165" y="1386749"/>
                    <a:pt x="626886" y="1382955"/>
                  </a:cubicBezTo>
                  <a:cubicBezTo>
                    <a:pt x="616702" y="1380045"/>
                    <a:pt x="606789" y="1376256"/>
                    <a:pt x="596741" y="1372906"/>
                  </a:cubicBezTo>
                  <a:cubicBezTo>
                    <a:pt x="546499" y="1376256"/>
                    <a:pt x="496061" y="1377394"/>
                    <a:pt x="446016" y="1382955"/>
                  </a:cubicBezTo>
                  <a:cubicBezTo>
                    <a:pt x="435489" y="1384125"/>
                    <a:pt x="424142" y="1386386"/>
                    <a:pt x="415871" y="1393003"/>
                  </a:cubicBezTo>
                  <a:cubicBezTo>
                    <a:pt x="406441" y="1400547"/>
                    <a:pt x="402473" y="1413100"/>
                    <a:pt x="395774" y="1423148"/>
                  </a:cubicBezTo>
                  <a:cubicBezTo>
                    <a:pt x="392425" y="1433196"/>
                    <a:pt x="390109" y="1443651"/>
                    <a:pt x="385726" y="1453293"/>
                  </a:cubicBezTo>
                  <a:cubicBezTo>
                    <a:pt x="373329" y="1480566"/>
                    <a:pt x="345532" y="1533680"/>
                    <a:pt x="345532" y="1533680"/>
                  </a:cubicBezTo>
                  <a:cubicBezTo>
                    <a:pt x="334889" y="1597538"/>
                    <a:pt x="323675" y="1633467"/>
                    <a:pt x="345532" y="1704502"/>
                  </a:cubicBezTo>
                  <a:cubicBezTo>
                    <a:pt x="349084" y="1716045"/>
                    <a:pt x="365629" y="1717900"/>
                    <a:pt x="375677" y="1724599"/>
                  </a:cubicBezTo>
                  <a:cubicBezTo>
                    <a:pt x="435257" y="1719182"/>
                    <a:pt x="586894" y="1699579"/>
                    <a:pt x="636934" y="1724599"/>
                  </a:cubicBezTo>
                  <a:cubicBezTo>
                    <a:pt x="656547" y="1734406"/>
                    <a:pt x="619429" y="1804922"/>
                    <a:pt x="606789" y="1815034"/>
                  </a:cubicBezTo>
                  <a:cubicBezTo>
                    <a:pt x="598518" y="1821651"/>
                    <a:pt x="586692" y="1821733"/>
                    <a:pt x="576644" y="1825082"/>
                  </a:cubicBezTo>
                  <a:cubicBezTo>
                    <a:pt x="569945" y="1835130"/>
                    <a:pt x="558046" y="1843244"/>
                    <a:pt x="556548" y="1855227"/>
                  </a:cubicBezTo>
                  <a:cubicBezTo>
                    <a:pt x="554430" y="1872174"/>
                    <a:pt x="557122" y="1891258"/>
                    <a:pt x="566596" y="1905469"/>
                  </a:cubicBezTo>
                  <a:cubicBezTo>
                    <a:pt x="572471" y="1914282"/>
                    <a:pt x="586320" y="1913622"/>
                    <a:pt x="596741" y="1915517"/>
                  </a:cubicBezTo>
                  <a:cubicBezTo>
                    <a:pt x="623310" y="1920348"/>
                    <a:pt x="650332" y="1922216"/>
                    <a:pt x="677128" y="1925566"/>
                  </a:cubicBezTo>
                  <a:cubicBezTo>
                    <a:pt x="687176" y="1928915"/>
                    <a:pt x="699783" y="1928124"/>
                    <a:pt x="707273" y="1935614"/>
                  </a:cubicBezTo>
                  <a:cubicBezTo>
                    <a:pt x="714763" y="1943104"/>
                    <a:pt x="715823" y="1955274"/>
                    <a:pt x="717321" y="1965759"/>
                  </a:cubicBezTo>
                  <a:cubicBezTo>
                    <a:pt x="722553" y="2002383"/>
                    <a:pt x="722137" y="2039667"/>
                    <a:pt x="727369" y="2076291"/>
                  </a:cubicBezTo>
                  <a:cubicBezTo>
                    <a:pt x="728867" y="2086776"/>
                    <a:pt x="732274" y="2097177"/>
                    <a:pt x="737418" y="2106436"/>
                  </a:cubicBezTo>
                  <a:cubicBezTo>
                    <a:pt x="749148" y="2127550"/>
                    <a:pt x="777611" y="2166726"/>
                    <a:pt x="777611" y="2166726"/>
                  </a:cubicBezTo>
                  <a:cubicBezTo>
                    <a:pt x="791009" y="2163377"/>
                    <a:pt x="804526" y="2160472"/>
                    <a:pt x="817805" y="2156678"/>
                  </a:cubicBezTo>
                  <a:cubicBezTo>
                    <a:pt x="827989" y="2153768"/>
                    <a:pt x="837358" y="2146629"/>
                    <a:pt x="847950" y="2146629"/>
                  </a:cubicBezTo>
                  <a:cubicBezTo>
                    <a:pt x="868749" y="2146629"/>
                    <a:pt x="893000" y="2166615"/>
                    <a:pt x="908240" y="2176774"/>
                  </a:cubicBezTo>
                  <a:cubicBezTo>
                    <a:pt x="912968" y="2190960"/>
                    <a:pt x="916909" y="2229577"/>
                    <a:pt x="948433" y="2216968"/>
                  </a:cubicBezTo>
                  <a:cubicBezTo>
                    <a:pt x="959646" y="2212483"/>
                    <a:pt x="961831" y="2196871"/>
                    <a:pt x="968530" y="2186823"/>
                  </a:cubicBezTo>
                  <a:cubicBezTo>
                    <a:pt x="971879" y="2176775"/>
                    <a:pt x="971088" y="2164168"/>
                    <a:pt x="978578" y="2156678"/>
                  </a:cubicBezTo>
                  <a:cubicBezTo>
                    <a:pt x="990996" y="2144260"/>
                    <a:pt x="1030901" y="2132538"/>
                    <a:pt x="1048917" y="2126533"/>
                  </a:cubicBezTo>
                  <a:cubicBezTo>
                    <a:pt x="1109207" y="2129882"/>
                    <a:pt x="1170297" y="2126235"/>
                    <a:pt x="1229787" y="2136581"/>
                  </a:cubicBezTo>
                  <a:cubicBezTo>
                    <a:pt x="1249029" y="2139927"/>
                    <a:pt x="1262560" y="2157992"/>
                    <a:pt x="1280029" y="2166726"/>
                  </a:cubicBezTo>
                  <a:cubicBezTo>
                    <a:pt x="1289503" y="2171463"/>
                    <a:pt x="1299990" y="2173864"/>
                    <a:pt x="1310174" y="2176774"/>
                  </a:cubicBezTo>
                  <a:cubicBezTo>
                    <a:pt x="1323453" y="2180568"/>
                    <a:pt x="1337139" y="2182855"/>
                    <a:pt x="1350367" y="2186823"/>
                  </a:cubicBezTo>
                  <a:cubicBezTo>
                    <a:pt x="1370657" y="2192910"/>
                    <a:pt x="1389527" y="2205410"/>
                    <a:pt x="1410657" y="2206919"/>
                  </a:cubicBezTo>
                  <a:lnTo>
                    <a:pt x="1551334" y="2216968"/>
                  </a:lnTo>
                  <a:cubicBezTo>
                    <a:pt x="1647500" y="2313134"/>
                    <a:pt x="1524371" y="2198993"/>
                    <a:pt x="1611624" y="2257161"/>
                  </a:cubicBezTo>
                  <a:cubicBezTo>
                    <a:pt x="1623448" y="2265044"/>
                    <a:pt x="1630205" y="2279046"/>
                    <a:pt x="1641769" y="2287306"/>
                  </a:cubicBezTo>
                  <a:cubicBezTo>
                    <a:pt x="1677327" y="2312705"/>
                    <a:pt x="1698278" y="2310122"/>
                    <a:pt x="1742253" y="2317451"/>
                  </a:cubicBezTo>
                  <a:cubicBezTo>
                    <a:pt x="1752301" y="2324150"/>
                    <a:pt x="1763859" y="2329009"/>
                    <a:pt x="1772398" y="2337548"/>
                  </a:cubicBezTo>
                  <a:cubicBezTo>
                    <a:pt x="1791878" y="2357028"/>
                    <a:pt x="1794370" y="2373319"/>
                    <a:pt x="1802543" y="2397838"/>
                  </a:cubicBezTo>
                  <a:cubicBezTo>
                    <a:pt x="1805892" y="2424634"/>
                    <a:pt x="1802562" y="2453152"/>
                    <a:pt x="1812591" y="2478225"/>
                  </a:cubicBezTo>
                  <a:cubicBezTo>
                    <a:pt x="1820301" y="2497501"/>
                    <a:pt x="1869815" y="2505091"/>
                    <a:pt x="1882930" y="2508370"/>
                  </a:cubicBezTo>
                  <a:cubicBezTo>
                    <a:pt x="1926473" y="2505021"/>
                    <a:pt x="1969887" y="2498322"/>
                    <a:pt x="2013558" y="2498322"/>
                  </a:cubicBezTo>
                  <a:cubicBezTo>
                    <a:pt x="2040562" y="2498322"/>
                    <a:pt x="1960176" y="2508370"/>
                    <a:pt x="1933172" y="2508370"/>
                  </a:cubicBezTo>
                  <a:cubicBezTo>
                    <a:pt x="1912798" y="2508370"/>
                    <a:pt x="1892979" y="2501671"/>
                    <a:pt x="1872882" y="2498322"/>
                  </a:cubicBezTo>
                  <a:cubicBezTo>
                    <a:pt x="1876231" y="2488274"/>
                    <a:pt x="1875441" y="2475667"/>
                    <a:pt x="1882930" y="2468177"/>
                  </a:cubicBezTo>
                  <a:cubicBezTo>
                    <a:pt x="1905649" y="2445457"/>
                    <a:pt x="1986811" y="2467346"/>
                    <a:pt x="1993462" y="2468177"/>
                  </a:cubicBezTo>
                  <a:cubicBezTo>
                    <a:pt x="1996811" y="2478225"/>
                    <a:pt x="1996893" y="2490051"/>
                    <a:pt x="2003510" y="2498322"/>
                  </a:cubicBezTo>
                  <a:cubicBezTo>
                    <a:pt x="2011054" y="2507752"/>
                    <a:pt x="2021672" y="2516920"/>
                    <a:pt x="2033655" y="2518418"/>
                  </a:cubicBezTo>
                  <a:cubicBezTo>
                    <a:pt x="2051292" y="2520623"/>
                    <a:pt x="2094356" y="2504884"/>
                    <a:pt x="2114042" y="2498322"/>
                  </a:cubicBezTo>
                  <a:cubicBezTo>
                    <a:pt x="2130789" y="2501671"/>
                    <a:pt x="2147715" y="2504228"/>
                    <a:pt x="2164284" y="2508370"/>
                  </a:cubicBezTo>
                  <a:cubicBezTo>
                    <a:pt x="2174560" y="2510939"/>
                    <a:pt x="2183837" y="2518418"/>
                    <a:pt x="2194429" y="2518418"/>
                  </a:cubicBezTo>
                  <a:cubicBezTo>
                    <a:pt x="2218113" y="2518418"/>
                    <a:pt x="2241321" y="2511719"/>
                    <a:pt x="2264767" y="2508370"/>
                  </a:cubicBezTo>
                  <a:cubicBezTo>
                    <a:pt x="2274815" y="2505021"/>
                    <a:pt x="2285830" y="2492873"/>
                    <a:pt x="2294912" y="2498322"/>
                  </a:cubicBezTo>
                  <a:cubicBezTo>
                    <a:pt x="2307757" y="2506029"/>
                    <a:pt x="2312890" y="2523686"/>
                    <a:pt x="2315009" y="2538515"/>
                  </a:cubicBezTo>
                  <a:cubicBezTo>
                    <a:pt x="2317456" y="2555646"/>
                    <a:pt x="2292235" y="2587749"/>
                    <a:pt x="2284864" y="2598805"/>
                  </a:cubicBezTo>
                  <a:cubicBezTo>
                    <a:pt x="2252798" y="2695001"/>
                    <a:pt x="2284761" y="2629073"/>
                    <a:pt x="2234622" y="2689240"/>
                  </a:cubicBezTo>
                  <a:cubicBezTo>
                    <a:pt x="2226891" y="2698517"/>
                    <a:pt x="2223614" y="2711433"/>
                    <a:pt x="2214526" y="2719385"/>
                  </a:cubicBezTo>
                  <a:cubicBezTo>
                    <a:pt x="2196349" y="2735290"/>
                    <a:pt x="2174332" y="2746181"/>
                    <a:pt x="2154235" y="2759579"/>
                  </a:cubicBezTo>
                  <a:lnTo>
                    <a:pt x="2124090" y="2779675"/>
                  </a:lnTo>
                  <a:cubicBezTo>
                    <a:pt x="2107434" y="2804660"/>
                    <a:pt x="2094823" y="2820879"/>
                    <a:pt x="2083897" y="2850014"/>
                  </a:cubicBezTo>
                  <a:cubicBezTo>
                    <a:pt x="2070059" y="2886914"/>
                    <a:pt x="2082262" y="2891842"/>
                    <a:pt x="2053752" y="2920352"/>
                  </a:cubicBezTo>
                  <a:cubicBezTo>
                    <a:pt x="2045213" y="2928891"/>
                    <a:pt x="2032885" y="2932718"/>
                    <a:pt x="2023607" y="2940449"/>
                  </a:cubicBezTo>
                  <a:cubicBezTo>
                    <a:pt x="2012690" y="2949546"/>
                    <a:pt x="2006172" y="2964239"/>
                    <a:pt x="1993462" y="2970594"/>
                  </a:cubicBezTo>
                  <a:cubicBezTo>
                    <a:pt x="1978186" y="2978232"/>
                    <a:pt x="1959892" y="2976938"/>
                    <a:pt x="1943220" y="2980643"/>
                  </a:cubicBezTo>
                  <a:cubicBezTo>
                    <a:pt x="1929739" y="2983639"/>
                    <a:pt x="1916306" y="2986897"/>
                    <a:pt x="1903027" y="2990691"/>
                  </a:cubicBezTo>
                  <a:cubicBezTo>
                    <a:pt x="1892843" y="2993601"/>
                    <a:pt x="1883367" y="2999241"/>
                    <a:pt x="1872882" y="3000739"/>
                  </a:cubicBezTo>
                  <a:cubicBezTo>
                    <a:pt x="1836258" y="3005971"/>
                    <a:pt x="1799194" y="3007438"/>
                    <a:pt x="1762350" y="3010788"/>
                  </a:cubicBezTo>
                  <a:cubicBezTo>
                    <a:pt x="1752302" y="3014137"/>
                    <a:pt x="1739695" y="3013347"/>
                    <a:pt x="1732205" y="3020836"/>
                  </a:cubicBezTo>
                  <a:cubicBezTo>
                    <a:pt x="1724715" y="3028326"/>
                    <a:pt x="1726328" y="3041245"/>
                    <a:pt x="1722156" y="3050981"/>
                  </a:cubicBezTo>
                  <a:cubicBezTo>
                    <a:pt x="1716244" y="3064776"/>
                    <a:pt x="1694579" y="3108703"/>
                    <a:pt x="1681963" y="3121319"/>
                  </a:cubicBezTo>
                  <a:cubicBezTo>
                    <a:pt x="1673424" y="3129858"/>
                    <a:pt x="1663627" y="3138886"/>
                    <a:pt x="1651818" y="3141416"/>
                  </a:cubicBezTo>
                  <a:cubicBezTo>
                    <a:pt x="1615643" y="3149168"/>
                    <a:pt x="1578218" y="3149292"/>
                    <a:pt x="1541286" y="3151465"/>
                  </a:cubicBezTo>
                  <a:cubicBezTo>
                    <a:pt x="1464309" y="3155993"/>
                    <a:pt x="1387211" y="3158164"/>
                    <a:pt x="1310174" y="3161513"/>
                  </a:cubicBezTo>
                  <a:cubicBezTo>
                    <a:pt x="1278326" y="3209284"/>
                    <a:pt x="1301534" y="3187839"/>
                    <a:pt x="1229787" y="3211755"/>
                  </a:cubicBezTo>
                  <a:lnTo>
                    <a:pt x="1199642" y="3221803"/>
                  </a:lnTo>
                  <a:cubicBezTo>
                    <a:pt x="1168303" y="3216580"/>
                    <a:pt x="1126431" y="3224670"/>
                    <a:pt x="1119255" y="3181610"/>
                  </a:cubicBezTo>
                  <a:cubicBezTo>
                    <a:pt x="1117514" y="3171162"/>
                    <a:pt x="1124160" y="3160724"/>
                    <a:pt x="1129304" y="3151465"/>
                  </a:cubicBezTo>
                  <a:cubicBezTo>
                    <a:pt x="1141034" y="3130351"/>
                    <a:pt x="1169497" y="3091174"/>
                    <a:pt x="1169497" y="3091174"/>
                  </a:cubicBezTo>
                  <a:cubicBezTo>
                    <a:pt x="1194769" y="3015360"/>
                    <a:pt x="1205785" y="3008701"/>
                    <a:pt x="1179545" y="2910304"/>
                  </a:cubicBezTo>
                  <a:cubicBezTo>
                    <a:pt x="1175883" y="2896573"/>
                    <a:pt x="1161224" y="2888042"/>
                    <a:pt x="1149400" y="2880159"/>
                  </a:cubicBezTo>
                  <a:cubicBezTo>
                    <a:pt x="1140587" y="2874284"/>
                    <a:pt x="1129303" y="2873460"/>
                    <a:pt x="1119255" y="2870111"/>
                  </a:cubicBezTo>
                  <a:cubicBezTo>
                    <a:pt x="1057339" y="2828833"/>
                    <a:pt x="1125786" y="2868939"/>
                    <a:pt x="1038868" y="2839966"/>
                  </a:cubicBezTo>
                  <a:cubicBezTo>
                    <a:pt x="1024658" y="2835229"/>
                    <a:pt x="1012443" y="2825770"/>
                    <a:pt x="998675" y="2819869"/>
                  </a:cubicBezTo>
                  <a:cubicBezTo>
                    <a:pt x="988940" y="2815697"/>
                    <a:pt x="978578" y="2813170"/>
                    <a:pt x="968530" y="2809821"/>
                  </a:cubicBezTo>
                  <a:cubicBezTo>
                    <a:pt x="946510" y="2776791"/>
                    <a:pt x="948785" y="2785932"/>
                    <a:pt x="938385" y="2749530"/>
                  </a:cubicBezTo>
                  <a:cubicBezTo>
                    <a:pt x="931364" y="2724954"/>
                    <a:pt x="920181" y="2666958"/>
                    <a:pt x="908240" y="2649047"/>
                  </a:cubicBezTo>
                  <a:lnTo>
                    <a:pt x="868046" y="2588757"/>
                  </a:lnTo>
                  <a:cubicBezTo>
                    <a:pt x="861347" y="2578709"/>
                    <a:pt x="853351" y="2569414"/>
                    <a:pt x="847950" y="2558612"/>
                  </a:cubicBezTo>
                  <a:cubicBezTo>
                    <a:pt x="821498" y="2505708"/>
                    <a:pt x="838445" y="2529010"/>
                    <a:pt x="797708" y="2488273"/>
                  </a:cubicBezTo>
                  <a:cubicBezTo>
                    <a:pt x="804407" y="2478225"/>
                    <a:pt x="810074" y="2467406"/>
                    <a:pt x="817805" y="2458128"/>
                  </a:cubicBezTo>
                  <a:cubicBezTo>
                    <a:pt x="840343" y="2431083"/>
                    <a:pt x="853789" y="2429916"/>
                    <a:pt x="868046" y="2397838"/>
                  </a:cubicBezTo>
                  <a:cubicBezTo>
                    <a:pt x="876649" y="2378480"/>
                    <a:pt x="881444" y="2357645"/>
                    <a:pt x="888143" y="2337548"/>
                  </a:cubicBezTo>
                  <a:lnTo>
                    <a:pt x="898191" y="2307403"/>
                  </a:lnTo>
                  <a:lnTo>
                    <a:pt x="908240" y="2277258"/>
                  </a:lnTo>
                  <a:cubicBezTo>
                    <a:pt x="904890" y="2253812"/>
                    <a:pt x="908783" y="2228103"/>
                    <a:pt x="898191" y="2206919"/>
                  </a:cubicBezTo>
                  <a:cubicBezTo>
                    <a:pt x="893454" y="2197445"/>
                    <a:pt x="878230" y="2199781"/>
                    <a:pt x="868046" y="2196871"/>
                  </a:cubicBezTo>
                  <a:cubicBezTo>
                    <a:pt x="779752" y="2171645"/>
                    <a:pt x="869966" y="2200861"/>
                    <a:pt x="797708" y="2176774"/>
                  </a:cubicBezTo>
                  <a:cubicBezTo>
                    <a:pt x="767563" y="2180124"/>
                    <a:pt x="737191" y="2181837"/>
                    <a:pt x="707273" y="2186823"/>
                  </a:cubicBezTo>
                  <a:cubicBezTo>
                    <a:pt x="696825" y="2188564"/>
                    <a:pt x="682383" y="2206067"/>
                    <a:pt x="677128" y="2196871"/>
                  </a:cubicBezTo>
                  <a:cubicBezTo>
                    <a:pt x="663730" y="2173425"/>
                    <a:pt x="671910" y="2143053"/>
                    <a:pt x="667079" y="2116484"/>
                  </a:cubicBezTo>
                  <a:cubicBezTo>
                    <a:pt x="663088" y="2094534"/>
                    <a:pt x="651646" y="2072745"/>
                    <a:pt x="636934" y="2056194"/>
                  </a:cubicBezTo>
                  <a:cubicBezTo>
                    <a:pt x="579856" y="1991982"/>
                    <a:pt x="599618" y="2003562"/>
                    <a:pt x="546499" y="1985856"/>
                  </a:cubicBezTo>
                  <a:cubicBezTo>
                    <a:pt x="536451" y="1975808"/>
                    <a:pt x="524614" y="1967275"/>
                    <a:pt x="516354" y="1955711"/>
                  </a:cubicBezTo>
                  <a:cubicBezTo>
                    <a:pt x="507647" y="1943522"/>
                    <a:pt x="503689" y="1928523"/>
                    <a:pt x="496257" y="1915517"/>
                  </a:cubicBezTo>
                  <a:cubicBezTo>
                    <a:pt x="490265" y="1905032"/>
                    <a:pt x="481562" y="1896174"/>
                    <a:pt x="476161" y="1885372"/>
                  </a:cubicBezTo>
                  <a:cubicBezTo>
                    <a:pt x="457726" y="1848502"/>
                    <a:pt x="478823" y="1853653"/>
                    <a:pt x="435967" y="1825082"/>
                  </a:cubicBezTo>
                  <a:cubicBezTo>
                    <a:pt x="427154" y="1819207"/>
                    <a:pt x="415870" y="1818383"/>
                    <a:pt x="405822" y="1815034"/>
                  </a:cubicBezTo>
                  <a:cubicBezTo>
                    <a:pt x="395774" y="1808335"/>
                    <a:pt x="386985" y="1799177"/>
                    <a:pt x="375677" y="1794937"/>
                  </a:cubicBezTo>
                  <a:cubicBezTo>
                    <a:pt x="359685" y="1788940"/>
                    <a:pt x="340711" y="1792527"/>
                    <a:pt x="325435" y="1784889"/>
                  </a:cubicBezTo>
                  <a:cubicBezTo>
                    <a:pt x="312725" y="1778534"/>
                    <a:pt x="306507" y="1763468"/>
                    <a:pt x="295290" y="1754744"/>
                  </a:cubicBezTo>
                  <a:cubicBezTo>
                    <a:pt x="276225" y="1739915"/>
                    <a:pt x="235000" y="1714550"/>
                    <a:pt x="235000" y="1714550"/>
                  </a:cubicBezTo>
                  <a:cubicBezTo>
                    <a:pt x="228301" y="1701152"/>
                    <a:pt x="222336" y="1687362"/>
                    <a:pt x="214904" y="1674357"/>
                  </a:cubicBezTo>
                  <a:cubicBezTo>
                    <a:pt x="208912" y="1663872"/>
                    <a:pt x="200208" y="1655014"/>
                    <a:pt x="194807" y="1644212"/>
                  </a:cubicBezTo>
                  <a:cubicBezTo>
                    <a:pt x="190070" y="1634738"/>
                    <a:pt x="188108" y="1624115"/>
                    <a:pt x="184758" y="1614067"/>
                  </a:cubicBezTo>
                  <a:cubicBezTo>
                    <a:pt x="181409" y="1553777"/>
                    <a:pt x="180177" y="1493331"/>
                    <a:pt x="174710" y="1433196"/>
                  </a:cubicBezTo>
                  <a:cubicBezTo>
                    <a:pt x="173460" y="1419443"/>
                    <a:pt x="170102" y="1405696"/>
                    <a:pt x="164662" y="1393003"/>
                  </a:cubicBezTo>
                  <a:cubicBezTo>
                    <a:pt x="159905" y="1381903"/>
                    <a:pt x="151264" y="1372906"/>
                    <a:pt x="144565" y="1362858"/>
                  </a:cubicBezTo>
                  <a:lnTo>
                    <a:pt x="124468" y="1302568"/>
                  </a:lnTo>
                  <a:cubicBezTo>
                    <a:pt x="121119" y="1292520"/>
                    <a:pt x="117330" y="1282607"/>
                    <a:pt x="114420" y="1272423"/>
                  </a:cubicBezTo>
                  <a:lnTo>
                    <a:pt x="94323" y="1202084"/>
                  </a:lnTo>
                  <a:cubicBezTo>
                    <a:pt x="0" y="1264967"/>
                    <a:pt x="97329" y="1188400"/>
                    <a:pt x="54130" y="1433196"/>
                  </a:cubicBezTo>
                  <a:cubicBezTo>
                    <a:pt x="51527" y="1447947"/>
                    <a:pt x="41465" y="1406009"/>
                    <a:pt x="34033" y="1393003"/>
                  </a:cubicBezTo>
                  <a:cubicBezTo>
                    <a:pt x="28041" y="1382518"/>
                    <a:pt x="20636" y="1372906"/>
                    <a:pt x="13937" y="1362858"/>
                  </a:cubicBezTo>
                  <a:cubicBezTo>
                    <a:pt x="17431" y="1327922"/>
                    <a:pt x="23645" y="1243635"/>
                    <a:pt x="34033" y="1202084"/>
                  </a:cubicBezTo>
                  <a:cubicBezTo>
                    <a:pt x="39171" y="1181533"/>
                    <a:pt x="48992" y="1162345"/>
                    <a:pt x="54130" y="1141794"/>
                  </a:cubicBezTo>
                  <a:cubicBezTo>
                    <a:pt x="66747" y="1091325"/>
                    <a:pt x="59811" y="1114702"/>
                    <a:pt x="74227" y="1071456"/>
                  </a:cubicBezTo>
                  <a:cubicBezTo>
                    <a:pt x="80926" y="1031262"/>
                    <a:pt x="86331" y="990832"/>
                    <a:pt x="94323" y="950875"/>
                  </a:cubicBezTo>
                  <a:cubicBezTo>
                    <a:pt x="97673" y="934128"/>
                    <a:pt x="99878" y="917111"/>
                    <a:pt x="104372" y="900634"/>
                  </a:cubicBezTo>
                  <a:cubicBezTo>
                    <a:pt x="109946" y="880197"/>
                    <a:pt x="112717" y="857970"/>
                    <a:pt x="124468" y="840344"/>
                  </a:cubicBezTo>
                  <a:lnTo>
                    <a:pt x="144565" y="810199"/>
                  </a:lnTo>
                  <a:cubicBezTo>
                    <a:pt x="165477" y="726547"/>
                    <a:pt x="140013" y="809253"/>
                    <a:pt x="174710" y="739860"/>
                  </a:cubicBezTo>
                  <a:cubicBezTo>
                    <a:pt x="188867" y="711547"/>
                    <a:pt x="186930" y="662098"/>
                    <a:pt x="224952" y="649425"/>
                  </a:cubicBezTo>
                  <a:lnTo>
                    <a:pt x="255097" y="639377"/>
                  </a:lnTo>
                  <a:cubicBezTo>
                    <a:pt x="268495" y="629329"/>
                    <a:pt x="284164" y="621749"/>
                    <a:pt x="295290" y="609232"/>
                  </a:cubicBezTo>
                  <a:cubicBezTo>
                    <a:pt x="311337" y="591179"/>
                    <a:pt x="315387" y="562339"/>
                    <a:pt x="335484" y="548941"/>
                  </a:cubicBezTo>
                  <a:cubicBezTo>
                    <a:pt x="365126" y="529181"/>
                    <a:pt x="371595" y="527714"/>
                    <a:pt x="395774" y="498700"/>
                  </a:cubicBezTo>
                  <a:cubicBezTo>
                    <a:pt x="437642" y="448458"/>
                    <a:pt x="390750" y="485302"/>
                    <a:pt x="446016" y="448458"/>
                  </a:cubicBezTo>
                  <a:cubicBezTo>
                    <a:pt x="459414" y="428361"/>
                    <a:pt x="480351" y="411600"/>
                    <a:pt x="486209" y="388168"/>
                  </a:cubicBezTo>
                  <a:cubicBezTo>
                    <a:pt x="498826" y="337698"/>
                    <a:pt x="491890" y="361076"/>
                    <a:pt x="506306" y="317829"/>
                  </a:cubicBezTo>
                  <a:cubicBezTo>
                    <a:pt x="499607" y="297732"/>
                    <a:pt x="506760" y="262677"/>
                    <a:pt x="486209" y="257539"/>
                  </a:cubicBezTo>
                  <a:cubicBezTo>
                    <a:pt x="472811" y="254190"/>
                    <a:pt x="459295" y="251285"/>
                    <a:pt x="446016" y="247491"/>
                  </a:cubicBezTo>
                  <a:cubicBezTo>
                    <a:pt x="435832" y="244581"/>
                    <a:pt x="426147" y="240012"/>
                    <a:pt x="415871" y="237443"/>
                  </a:cubicBezTo>
                  <a:cubicBezTo>
                    <a:pt x="399302" y="233301"/>
                    <a:pt x="382376" y="230744"/>
                    <a:pt x="365629" y="227394"/>
                  </a:cubicBezTo>
                  <a:cubicBezTo>
                    <a:pt x="358930" y="217346"/>
                    <a:pt x="338286" y="206910"/>
                    <a:pt x="345532" y="197249"/>
                  </a:cubicBezTo>
                  <a:cubicBezTo>
                    <a:pt x="355779" y="183586"/>
                    <a:pt x="379571" y="192602"/>
                    <a:pt x="395774" y="187201"/>
                  </a:cubicBezTo>
                  <a:cubicBezTo>
                    <a:pt x="409984" y="182464"/>
                    <a:pt x="423123" y="174811"/>
                    <a:pt x="435967" y="167104"/>
                  </a:cubicBezTo>
                  <a:cubicBezTo>
                    <a:pt x="456678" y="154677"/>
                    <a:pt x="496257" y="126911"/>
                    <a:pt x="496257" y="126911"/>
                  </a:cubicBezTo>
                  <a:cubicBezTo>
                    <a:pt x="503861" y="104102"/>
                    <a:pt x="504636" y="81214"/>
                    <a:pt x="536451" y="76669"/>
                  </a:cubicBezTo>
                  <a:cubicBezTo>
                    <a:pt x="550122" y="74716"/>
                    <a:pt x="563246" y="83368"/>
                    <a:pt x="576644" y="86717"/>
                  </a:cubicBezTo>
                  <a:cubicBezTo>
                    <a:pt x="586692" y="93416"/>
                    <a:pt x="598250" y="98275"/>
                    <a:pt x="606789" y="106814"/>
                  </a:cubicBezTo>
                  <a:cubicBezTo>
                    <a:pt x="673778" y="173803"/>
                    <a:pt x="576644" y="103464"/>
                    <a:pt x="657031" y="157056"/>
                  </a:cubicBezTo>
                  <a:cubicBezTo>
                    <a:pt x="667079" y="150357"/>
                    <a:pt x="677898" y="144690"/>
                    <a:pt x="687176" y="136959"/>
                  </a:cubicBezTo>
                  <a:cubicBezTo>
                    <a:pt x="698093" y="127862"/>
                    <a:pt x="705497" y="114697"/>
                    <a:pt x="717321" y="106814"/>
                  </a:cubicBezTo>
                  <a:cubicBezTo>
                    <a:pt x="726134" y="100939"/>
                    <a:pt x="737418" y="100115"/>
                    <a:pt x="747466" y="96766"/>
                  </a:cubicBezTo>
                  <a:cubicBezTo>
                    <a:pt x="810543" y="138817"/>
                    <a:pt x="783603" y="136959"/>
                    <a:pt x="817805" y="136959"/>
                  </a:cubicBezTo>
                </a:path>
              </a:pathLst>
            </a:custGeom>
            <a:gradFill flip="none" rotWithShape="1">
              <a:gsLst>
                <a:gs pos="1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Forma livre 29"/>
            <p:cNvSpPr/>
            <p:nvPr/>
          </p:nvSpPr>
          <p:spPr bwMode="auto">
            <a:xfrm>
              <a:off x="4582404" y="2700246"/>
              <a:ext cx="447343" cy="472816"/>
            </a:xfrm>
            <a:custGeom>
              <a:avLst/>
              <a:gdLst>
                <a:gd name="connsiteX0" fmla="*/ 3349 w 447343"/>
                <a:gd name="connsiteY0" fmla="*/ 110532 h 472816"/>
                <a:gd name="connsiteX1" fmla="*/ 93784 w 447343"/>
                <a:gd name="connsiteY1" fmla="*/ 160774 h 472816"/>
                <a:gd name="connsiteX2" fmla="*/ 123929 w 447343"/>
                <a:gd name="connsiteY2" fmla="*/ 261257 h 472816"/>
                <a:gd name="connsiteX3" fmla="*/ 164122 w 447343"/>
                <a:gd name="connsiteY3" fmla="*/ 321548 h 472816"/>
                <a:gd name="connsiteX4" fmla="*/ 184219 w 447343"/>
                <a:gd name="connsiteY4" fmla="*/ 351693 h 472816"/>
                <a:gd name="connsiteX5" fmla="*/ 194267 w 447343"/>
                <a:gd name="connsiteY5" fmla="*/ 381838 h 472816"/>
                <a:gd name="connsiteX6" fmla="*/ 254557 w 447343"/>
                <a:gd name="connsiteY6" fmla="*/ 422031 h 472816"/>
                <a:gd name="connsiteX7" fmla="*/ 284702 w 447343"/>
                <a:gd name="connsiteY7" fmla="*/ 452176 h 472816"/>
                <a:gd name="connsiteX8" fmla="*/ 344993 w 447343"/>
                <a:gd name="connsiteY8" fmla="*/ 472273 h 472816"/>
                <a:gd name="connsiteX9" fmla="*/ 375138 w 447343"/>
                <a:gd name="connsiteY9" fmla="*/ 462224 h 472816"/>
                <a:gd name="connsiteX10" fmla="*/ 344993 w 447343"/>
                <a:gd name="connsiteY10" fmla="*/ 452176 h 472816"/>
                <a:gd name="connsiteX11" fmla="*/ 375138 w 447343"/>
                <a:gd name="connsiteY11" fmla="*/ 331596 h 472816"/>
                <a:gd name="connsiteX12" fmla="*/ 405283 w 447343"/>
                <a:gd name="connsiteY12" fmla="*/ 321548 h 472816"/>
                <a:gd name="connsiteX13" fmla="*/ 445476 w 447343"/>
                <a:gd name="connsiteY13" fmla="*/ 251209 h 472816"/>
                <a:gd name="connsiteX14" fmla="*/ 415331 w 447343"/>
                <a:gd name="connsiteY14" fmla="*/ 190919 h 472816"/>
                <a:gd name="connsiteX15" fmla="*/ 385186 w 447343"/>
                <a:gd name="connsiteY15" fmla="*/ 180871 h 472816"/>
                <a:gd name="connsiteX16" fmla="*/ 355041 w 447343"/>
                <a:gd name="connsiteY16" fmla="*/ 160774 h 472816"/>
                <a:gd name="connsiteX17" fmla="*/ 334944 w 447343"/>
                <a:gd name="connsiteY17" fmla="*/ 100484 h 472816"/>
                <a:gd name="connsiteX18" fmla="*/ 284702 w 447343"/>
                <a:gd name="connsiteY18" fmla="*/ 30145 h 472816"/>
                <a:gd name="connsiteX19" fmla="*/ 254557 w 447343"/>
                <a:gd name="connsiteY19" fmla="*/ 20097 h 472816"/>
                <a:gd name="connsiteX20" fmla="*/ 224412 w 447343"/>
                <a:gd name="connsiteY20" fmla="*/ 0 h 472816"/>
                <a:gd name="connsiteX21" fmla="*/ 164122 w 447343"/>
                <a:gd name="connsiteY21" fmla="*/ 20097 h 472816"/>
                <a:gd name="connsiteX22" fmla="*/ 103832 w 447343"/>
                <a:gd name="connsiteY22" fmla="*/ 60290 h 472816"/>
                <a:gd name="connsiteX23" fmla="*/ 73687 w 447343"/>
                <a:gd name="connsiteY23" fmla="*/ 70339 h 472816"/>
                <a:gd name="connsiteX24" fmla="*/ 3349 w 447343"/>
                <a:gd name="connsiteY24" fmla="*/ 110532 h 47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7343" h="472816">
                  <a:moveTo>
                    <a:pt x="3349" y="110532"/>
                  </a:moveTo>
                  <a:cubicBezTo>
                    <a:pt x="6698" y="125604"/>
                    <a:pt x="40725" y="143088"/>
                    <a:pt x="93784" y="160774"/>
                  </a:cubicBezTo>
                  <a:cubicBezTo>
                    <a:pt x="99401" y="183244"/>
                    <a:pt x="114142" y="246576"/>
                    <a:pt x="123929" y="261257"/>
                  </a:cubicBezTo>
                  <a:lnTo>
                    <a:pt x="164122" y="321548"/>
                  </a:lnTo>
                  <a:lnTo>
                    <a:pt x="184219" y="351693"/>
                  </a:lnTo>
                  <a:cubicBezTo>
                    <a:pt x="187568" y="361741"/>
                    <a:pt x="188392" y="373025"/>
                    <a:pt x="194267" y="381838"/>
                  </a:cubicBezTo>
                  <a:cubicBezTo>
                    <a:pt x="215772" y="414096"/>
                    <a:pt x="222953" y="411497"/>
                    <a:pt x="254557" y="422031"/>
                  </a:cubicBezTo>
                  <a:cubicBezTo>
                    <a:pt x="264605" y="432079"/>
                    <a:pt x="272280" y="445275"/>
                    <a:pt x="284702" y="452176"/>
                  </a:cubicBezTo>
                  <a:cubicBezTo>
                    <a:pt x="303220" y="462464"/>
                    <a:pt x="344993" y="472273"/>
                    <a:pt x="344993" y="472273"/>
                  </a:cubicBezTo>
                  <a:cubicBezTo>
                    <a:pt x="355041" y="468923"/>
                    <a:pt x="375138" y="472816"/>
                    <a:pt x="375138" y="462224"/>
                  </a:cubicBezTo>
                  <a:cubicBezTo>
                    <a:pt x="375138" y="451632"/>
                    <a:pt x="347070" y="462562"/>
                    <a:pt x="344993" y="452176"/>
                  </a:cubicBezTo>
                  <a:cubicBezTo>
                    <a:pt x="340092" y="427673"/>
                    <a:pt x="344700" y="355946"/>
                    <a:pt x="375138" y="331596"/>
                  </a:cubicBezTo>
                  <a:cubicBezTo>
                    <a:pt x="383409" y="324979"/>
                    <a:pt x="395235" y="324897"/>
                    <a:pt x="405283" y="321548"/>
                  </a:cubicBezTo>
                  <a:cubicBezTo>
                    <a:pt x="414999" y="306974"/>
                    <a:pt x="443158" y="267431"/>
                    <a:pt x="445476" y="251209"/>
                  </a:cubicBezTo>
                  <a:cubicBezTo>
                    <a:pt x="447343" y="238139"/>
                    <a:pt x="423364" y="197345"/>
                    <a:pt x="415331" y="190919"/>
                  </a:cubicBezTo>
                  <a:cubicBezTo>
                    <a:pt x="407060" y="184302"/>
                    <a:pt x="395234" y="184220"/>
                    <a:pt x="385186" y="180871"/>
                  </a:cubicBezTo>
                  <a:cubicBezTo>
                    <a:pt x="375138" y="174172"/>
                    <a:pt x="361442" y="171015"/>
                    <a:pt x="355041" y="160774"/>
                  </a:cubicBezTo>
                  <a:cubicBezTo>
                    <a:pt x="343814" y="142810"/>
                    <a:pt x="346695" y="118110"/>
                    <a:pt x="334944" y="100484"/>
                  </a:cubicBezTo>
                  <a:cubicBezTo>
                    <a:pt x="325781" y="86739"/>
                    <a:pt x="294048" y="37933"/>
                    <a:pt x="284702" y="30145"/>
                  </a:cubicBezTo>
                  <a:cubicBezTo>
                    <a:pt x="276565" y="23364"/>
                    <a:pt x="264605" y="23446"/>
                    <a:pt x="254557" y="20097"/>
                  </a:cubicBezTo>
                  <a:cubicBezTo>
                    <a:pt x="244509" y="13398"/>
                    <a:pt x="236489" y="0"/>
                    <a:pt x="224412" y="0"/>
                  </a:cubicBezTo>
                  <a:cubicBezTo>
                    <a:pt x="203228" y="0"/>
                    <a:pt x="164122" y="20097"/>
                    <a:pt x="164122" y="20097"/>
                  </a:cubicBezTo>
                  <a:cubicBezTo>
                    <a:pt x="144025" y="33495"/>
                    <a:pt x="126746" y="52652"/>
                    <a:pt x="103832" y="60290"/>
                  </a:cubicBezTo>
                  <a:cubicBezTo>
                    <a:pt x="93784" y="63640"/>
                    <a:pt x="82946" y="65195"/>
                    <a:pt x="73687" y="70339"/>
                  </a:cubicBezTo>
                  <a:cubicBezTo>
                    <a:pt x="163" y="111186"/>
                    <a:pt x="0" y="95460"/>
                    <a:pt x="3349" y="110532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orma livre 31"/>
            <p:cNvSpPr/>
            <p:nvPr/>
          </p:nvSpPr>
          <p:spPr bwMode="auto">
            <a:xfrm>
              <a:off x="3831711" y="2176734"/>
              <a:ext cx="2075409" cy="1213973"/>
            </a:xfrm>
            <a:custGeom>
              <a:avLst/>
              <a:gdLst>
                <a:gd name="connsiteX0" fmla="*/ 61783 w 2075409"/>
                <a:gd name="connsiteY0" fmla="*/ 156206 h 1213973"/>
                <a:gd name="connsiteX1" fmla="*/ 52056 w 2075409"/>
                <a:gd name="connsiteY1" fmla="*/ 195117 h 1213973"/>
                <a:gd name="connsiteX2" fmla="*/ 37464 w 2075409"/>
                <a:gd name="connsiteY2" fmla="*/ 204845 h 1213973"/>
                <a:gd name="connsiteX3" fmla="*/ 115285 w 2075409"/>
                <a:gd name="connsiteY3" fmla="*/ 229164 h 1213973"/>
                <a:gd name="connsiteX4" fmla="*/ 110422 w 2075409"/>
                <a:gd name="connsiteY4" fmla="*/ 243755 h 1213973"/>
                <a:gd name="connsiteX5" fmla="*/ 95830 w 2075409"/>
                <a:gd name="connsiteY5" fmla="*/ 253483 h 1213973"/>
                <a:gd name="connsiteX6" fmla="*/ 47192 w 2075409"/>
                <a:gd name="connsiteY6" fmla="*/ 268074 h 1213973"/>
                <a:gd name="connsiteX7" fmla="*/ 32600 w 2075409"/>
                <a:gd name="connsiteY7" fmla="*/ 272938 h 1213973"/>
                <a:gd name="connsiteX8" fmla="*/ 52056 w 2075409"/>
                <a:gd name="connsiteY8" fmla="*/ 277802 h 1213973"/>
                <a:gd name="connsiteX9" fmla="*/ 120149 w 2075409"/>
                <a:gd name="connsiteY9" fmla="*/ 263210 h 1213973"/>
                <a:gd name="connsiteX10" fmla="*/ 159060 w 2075409"/>
                <a:gd name="connsiteY10" fmla="*/ 243755 h 1213973"/>
                <a:gd name="connsiteX11" fmla="*/ 193107 w 2075409"/>
                <a:gd name="connsiteY11" fmla="*/ 229164 h 1213973"/>
                <a:gd name="connsiteX12" fmla="*/ 217426 w 2075409"/>
                <a:gd name="connsiteY12" fmla="*/ 199981 h 1213973"/>
                <a:gd name="connsiteX13" fmla="*/ 246609 w 2075409"/>
                <a:gd name="connsiteY13" fmla="*/ 180525 h 1213973"/>
                <a:gd name="connsiteX14" fmla="*/ 280656 w 2075409"/>
                <a:gd name="connsiteY14" fmla="*/ 175662 h 1213973"/>
                <a:gd name="connsiteX15" fmla="*/ 295247 w 2075409"/>
                <a:gd name="connsiteY15" fmla="*/ 170798 h 1213973"/>
                <a:gd name="connsiteX16" fmla="*/ 343885 w 2075409"/>
                <a:gd name="connsiteY16" fmla="*/ 161070 h 1213973"/>
                <a:gd name="connsiteX17" fmla="*/ 373068 w 2075409"/>
                <a:gd name="connsiteY17" fmla="*/ 151342 h 1213973"/>
                <a:gd name="connsiteX18" fmla="*/ 387660 w 2075409"/>
                <a:gd name="connsiteY18" fmla="*/ 146479 h 1213973"/>
                <a:gd name="connsiteX19" fmla="*/ 421707 w 2075409"/>
                <a:gd name="connsiteY19" fmla="*/ 131887 h 1213973"/>
                <a:gd name="connsiteX20" fmla="*/ 455754 w 2075409"/>
                <a:gd name="connsiteY20" fmla="*/ 117296 h 1213973"/>
                <a:gd name="connsiteX21" fmla="*/ 484937 w 2075409"/>
                <a:gd name="connsiteY21" fmla="*/ 107568 h 1213973"/>
                <a:gd name="connsiteX22" fmla="*/ 499528 w 2075409"/>
                <a:gd name="connsiteY22" fmla="*/ 97840 h 1213973"/>
                <a:gd name="connsiteX23" fmla="*/ 538439 w 2075409"/>
                <a:gd name="connsiteY23" fmla="*/ 92976 h 1213973"/>
                <a:gd name="connsiteX24" fmla="*/ 621124 w 2075409"/>
                <a:gd name="connsiteY24" fmla="*/ 88113 h 1213973"/>
                <a:gd name="connsiteX25" fmla="*/ 708673 w 2075409"/>
                <a:gd name="connsiteY25" fmla="*/ 92976 h 1213973"/>
                <a:gd name="connsiteX26" fmla="*/ 723264 w 2075409"/>
                <a:gd name="connsiteY26" fmla="*/ 102704 h 1213973"/>
                <a:gd name="connsiteX27" fmla="*/ 737856 w 2075409"/>
                <a:gd name="connsiteY27" fmla="*/ 107568 h 1213973"/>
                <a:gd name="connsiteX28" fmla="*/ 762175 w 2075409"/>
                <a:gd name="connsiteY28" fmla="*/ 146479 h 1213973"/>
                <a:gd name="connsiteX29" fmla="*/ 791358 w 2075409"/>
                <a:gd name="connsiteY29" fmla="*/ 141615 h 1213973"/>
                <a:gd name="connsiteX30" fmla="*/ 820541 w 2075409"/>
                <a:gd name="connsiteY30" fmla="*/ 131887 h 1213973"/>
                <a:gd name="connsiteX31" fmla="*/ 937273 w 2075409"/>
                <a:gd name="connsiteY31" fmla="*/ 136751 h 1213973"/>
                <a:gd name="connsiteX32" fmla="*/ 976183 w 2075409"/>
                <a:gd name="connsiteY32" fmla="*/ 141615 h 1213973"/>
                <a:gd name="connsiteX33" fmla="*/ 990775 w 2075409"/>
                <a:gd name="connsiteY33" fmla="*/ 146479 h 1213973"/>
                <a:gd name="connsiteX34" fmla="*/ 1102643 w 2075409"/>
                <a:gd name="connsiteY34" fmla="*/ 151342 h 1213973"/>
                <a:gd name="connsiteX35" fmla="*/ 1122098 w 2075409"/>
                <a:gd name="connsiteY35" fmla="*/ 156206 h 1213973"/>
                <a:gd name="connsiteX36" fmla="*/ 1151281 w 2075409"/>
                <a:gd name="connsiteY36" fmla="*/ 165934 h 1213973"/>
                <a:gd name="connsiteX37" fmla="*/ 1180464 w 2075409"/>
                <a:gd name="connsiteY37" fmla="*/ 170798 h 1213973"/>
                <a:gd name="connsiteX38" fmla="*/ 1209647 w 2075409"/>
                <a:gd name="connsiteY38" fmla="*/ 190253 h 1213973"/>
                <a:gd name="connsiteX39" fmla="*/ 1224239 w 2075409"/>
                <a:gd name="connsiteY39" fmla="*/ 199981 h 1213973"/>
                <a:gd name="connsiteX40" fmla="*/ 1238830 w 2075409"/>
                <a:gd name="connsiteY40" fmla="*/ 204845 h 1213973"/>
                <a:gd name="connsiteX41" fmla="*/ 1268013 w 2075409"/>
                <a:gd name="connsiteY41" fmla="*/ 224300 h 1213973"/>
                <a:gd name="connsiteX42" fmla="*/ 1282605 w 2075409"/>
                <a:gd name="connsiteY42" fmla="*/ 234028 h 1213973"/>
                <a:gd name="connsiteX43" fmla="*/ 1297196 w 2075409"/>
                <a:gd name="connsiteY43" fmla="*/ 263210 h 1213973"/>
                <a:gd name="connsiteX44" fmla="*/ 1272877 w 2075409"/>
                <a:gd name="connsiteY44" fmla="*/ 282666 h 1213973"/>
                <a:gd name="connsiteX45" fmla="*/ 1229102 w 2075409"/>
                <a:gd name="connsiteY45" fmla="*/ 297257 h 1213973"/>
                <a:gd name="connsiteX46" fmla="*/ 1219375 w 2075409"/>
                <a:gd name="connsiteY46" fmla="*/ 311849 h 1213973"/>
                <a:gd name="connsiteX47" fmla="*/ 1233966 w 2075409"/>
                <a:gd name="connsiteY47" fmla="*/ 355623 h 1213973"/>
                <a:gd name="connsiteX48" fmla="*/ 1292332 w 2075409"/>
                <a:gd name="connsiteY48" fmla="*/ 404262 h 1213973"/>
                <a:gd name="connsiteX49" fmla="*/ 1306924 w 2075409"/>
                <a:gd name="connsiteY49" fmla="*/ 413989 h 1213973"/>
                <a:gd name="connsiteX50" fmla="*/ 1336107 w 2075409"/>
                <a:gd name="connsiteY50" fmla="*/ 428581 h 1213973"/>
                <a:gd name="connsiteX51" fmla="*/ 1360426 w 2075409"/>
                <a:gd name="connsiteY51" fmla="*/ 448036 h 1213973"/>
                <a:gd name="connsiteX52" fmla="*/ 1370154 w 2075409"/>
                <a:gd name="connsiteY52" fmla="*/ 462628 h 1213973"/>
                <a:gd name="connsiteX53" fmla="*/ 1384745 w 2075409"/>
                <a:gd name="connsiteY53" fmla="*/ 472355 h 1213973"/>
                <a:gd name="connsiteX54" fmla="*/ 1409064 w 2075409"/>
                <a:gd name="connsiteY54" fmla="*/ 501538 h 1213973"/>
                <a:gd name="connsiteX55" fmla="*/ 1433383 w 2075409"/>
                <a:gd name="connsiteY55" fmla="*/ 530721 h 1213973"/>
                <a:gd name="connsiteX56" fmla="*/ 1452839 w 2075409"/>
                <a:gd name="connsiteY56" fmla="*/ 550176 h 1213973"/>
                <a:gd name="connsiteX57" fmla="*/ 1462566 w 2075409"/>
                <a:gd name="connsiteY57" fmla="*/ 564768 h 1213973"/>
                <a:gd name="connsiteX58" fmla="*/ 1477158 w 2075409"/>
                <a:gd name="connsiteY58" fmla="*/ 569632 h 1213973"/>
                <a:gd name="connsiteX59" fmla="*/ 1506341 w 2075409"/>
                <a:gd name="connsiteY59" fmla="*/ 584223 h 1213973"/>
                <a:gd name="connsiteX60" fmla="*/ 1511205 w 2075409"/>
                <a:gd name="connsiteY60" fmla="*/ 564768 h 1213973"/>
                <a:gd name="connsiteX61" fmla="*/ 1525796 w 2075409"/>
                <a:gd name="connsiteY61" fmla="*/ 555040 h 1213973"/>
                <a:gd name="connsiteX62" fmla="*/ 1574434 w 2075409"/>
                <a:gd name="connsiteY62" fmla="*/ 569632 h 1213973"/>
                <a:gd name="connsiteX63" fmla="*/ 1603617 w 2075409"/>
                <a:gd name="connsiteY63" fmla="*/ 584223 h 1213973"/>
                <a:gd name="connsiteX64" fmla="*/ 1613345 w 2075409"/>
                <a:gd name="connsiteY64" fmla="*/ 569632 h 1213973"/>
                <a:gd name="connsiteX65" fmla="*/ 1589026 w 2075409"/>
                <a:gd name="connsiteY65" fmla="*/ 530721 h 1213973"/>
                <a:gd name="connsiteX66" fmla="*/ 1569571 w 2075409"/>
                <a:gd name="connsiteY66" fmla="*/ 501538 h 1213973"/>
                <a:gd name="connsiteX67" fmla="*/ 1559843 w 2075409"/>
                <a:gd name="connsiteY67" fmla="*/ 486947 h 1213973"/>
                <a:gd name="connsiteX68" fmla="*/ 1545251 w 2075409"/>
                <a:gd name="connsiteY68" fmla="*/ 477219 h 1213973"/>
                <a:gd name="connsiteX69" fmla="*/ 1467430 w 2075409"/>
                <a:gd name="connsiteY69" fmla="*/ 467491 h 1213973"/>
                <a:gd name="connsiteX70" fmla="*/ 1423656 w 2075409"/>
                <a:gd name="connsiteY70" fmla="*/ 443172 h 1213973"/>
                <a:gd name="connsiteX71" fmla="*/ 1404200 w 2075409"/>
                <a:gd name="connsiteY71" fmla="*/ 433445 h 1213973"/>
                <a:gd name="connsiteX72" fmla="*/ 1370154 w 2075409"/>
                <a:gd name="connsiteY72" fmla="*/ 389670 h 1213973"/>
                <a:gd name="connsiteX73" fmla="*/ 1384745 w 2075409"/>
                <a:gd name="connsiteY73" fmla="*/ 384806 h 1213973"/>
                <a:gd name="connsiteX74" fmla="*/ 1399337 w 2075409"/>
                <a:gd name="connsiteY74" fmla="*/ 394534 h 1213973"/>
                <a:gd name="connsiteX75" fmla="*/ 1423656 w 2075409"/>
                <a:gd name="connsiteY75" fmla="*/ 423717 h 1213973"/>
                <a:gd name="connsiteX76" fmla="*/ 1452839 w 2075409"/>
                <a:gd name="connsiteY76" fmla="*/ 452900 h 1213973"/>
                <a:gd name="connsiteX77" fmla="*/ 1535524 w 2075409"/>
                <a:gd name="connsiteY77" fmla="*/ 462628 h 1213973"/>
                <a:gd name="connsiteX78" fmla="*/ 1564707 w 2075409"/>
                <a:gd name="connsiteY78" fmla="*/ 472355 h 1213973"/>
                <a:gd name="connsiteX79" fmla="*/ 1579298 w 2075409"/>
                <a:gd name="connsiteY79" fmla="*/ 477219 h 1213973"/>
                <a:gd name="connsiteX80" fmla="*/ 1593890 w 2075409"/>
                <a:gd name="connsiteY80" fmla="*/ 482083 h 1213973"/>
                <a:gd name="connsiteX81" fmla="*/ 1608481 w 2075409"/>
                <a:gd name="connsiteY81" fmla="*/ 491810 h 1213973"/>
                <a:gd name="connsiteX82" fmla="*/ 1642528 w 2075409"/>
                <a:gd name="connsiteY82" fmla="*/ 540449 h 1213973"/>
                <a:gd name="connsiteX83" fmla="*/ 1647392 w 2075409"/>
                <a:gd name="connsiteY83" fmla="*/ 555040 h 1213973"/>
                <a:gd name="connsiteX84" fmla="*/ 1642528 w 2075409"/>
                <a:gd name="connsiteY84" fmla="*/ 608542 h 1213973"/>
                <a:gd name="connsiteX85" fmla="*/ 1632800 w 2075409"/>
                <a:gd name="connsiteY85" fmla="*/ 623134 h 1213973"/>
                <a:gd name="connsiteX86" fmla="*/ 1627937 w 2075409"/>
                <a:gd name="connsiteY86" fmla="*/ 637725 h 1213973"/>
                <a:gd name="connsiteX87" fmla="*/ 1632800 w 2075409"/>
                <a:gd name="connsiteY87" fmla="*/ 681500 h 1213973"/>
                <a:gd name="connsiteX88" fmla="*/ 1652256 w 2075409"/>
                <a:gd name="connsiteY88" fmla="*/ 710683 h 1213973"/>
                <a:gd name="connsiteX89" fmla="*/ 1666847 w 2075409"/>
                <a:gd name="connsiteY89" fmla="*/ 739866 h 1213973"/>
                <a:gd name="connsiteX90" fmla="*/ 1681439 w 2075409"/>
                <a:gd name="connsiteY90" fmla="*/ 788504 h 1213973"/>
                <a:gd name="connsiteX91" fmla="*/ 1686302 w 2075409"/>
                <a:gd name="connsiteY91" fmla="*/ 803096 h 1213973"/>
                <a:gd name="connsiteX92" fmla="*/ 1681439 w 2075409"/>
                <a:gd name="connsiteY92" fmla="*/ 856598 h 1213973"/>
                <a:gd name="connsiteX93" fmla="*/ 1676575 w 2075409"/>
                <a:gd name="connsiteY93" fmla="*/ 885781 h 1213973"/>
                <a:gd name="connsiteX94" fmla="*/ 1715485 w 2075409"/>
                <a:gd name="connsiteY94" fmla="*/ 890645 h 1213973"/>
                <a:gd name="connsiteX95" fmla="*/ 1759260 w 2075409"/>
                <a:gd name="connsiteY95" fmla="*/ 910100 h 1213973"/>
                <a:gd name="connsiteX96" fmla="*/ 1773851 w 2075409"/>
                <a:gd name="connsiteY96" fmla="*/ 939283 h 1213973"/>
                <a:gd name="connsiteX97" fmla="*/ 1788443 w 2075409"/>
                <a:gd name="connsiteY97" fmla="*/ 944147 h 1213973"/>
                <a:gd name="connsiteX98" fmla="*/ 1793307 w 2075409"/>
                <a:gd name="connsiteY98" fmla="*/ 992785 h 1213973"/>
                <a:gd name="connsiteX99" fmla="*/ 1778715 w 2075409"/>
                <a:gd name="connsiteY99" fmla="*/ 997649 h 1213973"/>
                <a:gd name="connsiteX100" fmla="*/ 1759260 w 2075409"/>
                <a:gd name="connsiteY100" fmla="*/ 1002513 h 1213973"/>
                <a:gd name="connsiteX101" fmla="*/ 1730077 w 2075409"/>
                <a:gd name="connsiteY101" fmla="*/ 1026832 h 1213973"/>
                <a:gd name="connsiteX102" fmla="*/ 1734941 w 2075409"/>
                <a:gd name="connsiteY102" fmla="*/ 1060879 h 1213973"/>
                <a:gd name="connsiteX103" fmla="*/ 1759260 w 2075409"/>
                <a:gd name="connsiteY103" fmla="*/ 1065742 h 1213973"/>
                <a:gd name="connsiteX104" fmla="*/ 1768988 w 2075409"/>
                <a:gd name="connsiteY104" fmla="*/ 1094925 h 1213973"/>
                <a:gd name="connsiteX105" fmla="*/ 1773851 w 2075409"/>
                <a:gd name="connsiteY105" fmla="*/ 1109517 h 1213973"/>
                <a:gd name="connsiteX106" fmla="*/ 1793307 w 2075409"/>
                <a:gd name="connsiteY106" fmla="*/ 1138700 h 1213973"/>
                <a:gd name="connsiteX107" fmla="*/ 1803034 w 2075409"/>
                <a:gd name="connsiteY107" fmla="*/ 1167883 h 1213973"/>
                <a:gd name="connsiteX108" fmla="*/ 1832217 w 2075409"/>
                <a:gd name="connsiteY108" fmla="*/ 1182474 h 1213973"/>
                <a:gd name="connsiteX109" fmla="*/ 1841945 w 2075409"/>
                <a:gd name="connsiteY109" fmla="*/ 1197066 h 1213973"/>
                <a:gd name="connsiteX110" fmla="*/ 1871128 w 2075409"/>
                <a:gd name="connsiteY110" fmla="*/ 1187338 h 1213973"/>
                <a:gd name="connsiteX111" fmla="*/ 1895447 w 2075409"/>
                <a:gd name="connsiteY111" fmla="*/ 1211657 h 1213973"/>
                <a:gd name="connsiteX112" fmla="*/ 1900311 w 2075409"/>
                <a:gd name="connsiteY112" fmla="*/ 1197066 h 1213973"/>
                <a:gd name="connsiteX113" fmla="*/ 1914902 w 2075409"/>
                <a:gd name="connsiteY113" fmla="*/ 1187338 h 1213973"/>
                <a:gd name="connsiteX114" fmla="*/ 1919766 w 2075409"/>
                <a:gd name="connsiteY114" fmla="*/ 1070606 h 1213973"/>
                <a:gd name="connsiteX115" fmla="*/ 1900311 w 2075409"/>
                <a:gd name="connsiteY115" fmla="*/ 1041423 h 1213973"/>
                <a:gd name="connsiteX116" fmla="*/ 1890583 w 2075409"/>
                <a:gd name="connsiteY116" fmla="*/ 1026832 h 1213973"/>
                <a:gd name="connsiteX117" fmla="*/ 1880856 w 2075409"/>
                <a:gd name="connsiteY117" fmla="*/ 997649 h 1213973"/>
                <a:gd name="connsiteX118" fmla="*/ 1875992 w 2075409"/>
                <a:gd name="connsiteY118" fmla="*/ 983057 h 1213973"/>
                <a:gd name="connsiteX119" fmla="*/ 1871128 w 2075409"/>
                <a:gd name="connsiteY119" fmla="*/ 929555 h 1213973"/>
                <a:gd name="connsiteX120" fmla="*/ 1837081 w 2075409"/>
                <a:gd name="connsiteY120" fmla="*/ 924691 h 1213973"/>
                <a:gd name="connsiteX121" fmla="*/ 1841945 w 2075409"/>
                <a:gd name="connsiteY121" fmla="*/ 900372 h 1213973"/>
                <a:gd name="connsiteX122" fmla="*/ 1880856 w 2075409"/>
                <a:gd name="connsiteY122" fmla="*/ 895508 h 1213973"/>
                <a:gd name="connsiteX123" fmla="*/ 1875992 w 2075409"/>
                <a:gd name="connsiteY123" fmla="*/ 851734 h 1213973"/>
                <a:gd name="connsiteX124" fmla="*/ 1880856 w 2075409"/>
                <a:gd name="connsiteY124" fmla="*/ 837142 h 1213973"/>
                <a:gd name="connsiteX125" fmla="*/ 1895447 w 2075409"/>
                <a:gd name="connsiteY125" fmla="*/ 832279 h 1213973"/>
                <a:gd name="connsiteX126" fmla="*/ 1910039 w 2075409"/>
                <a:gd name="connsiteY126" fmla="*/ 846870 h 1213973"/>
                <a:gd name="connsiteX127" fmla="*/ 1919766 w 2075409"/>
                <a:gd name="connsiteY127" fmla="*/ 861462 h 1213973"/>
                <a:gd name="connsiteX128" fmla="*/ 1934358 w 2075409"/>
                <a:gd name="connsiteY128" fmla="*/ 871189 h 1213973"/>
                <a:gd name="connsiteX129" fmla="*/ 1978132 w 2075409"/>
                <a:gd name="connsiteY129" fmla="*/ 861462 h 1213973"/>
                <a:gd name="connsiteX130" fmla="*/ 2012179 w 2075409"/>
                <a:gd name="connsiteY130" fmla="*/ 871189 h 1213973"/>
                <a:gd name="connsiteX131" fmla="*/ 2017043 w 2075409"/>
                <a:gd name="connsiteY131" fmla="*/ 856598 h 1213973"/>
                <a:gd name="connsiteX132" fmla="*/ 1987860 w 2075409"/>
                <a:gd name="connsiteY132" fmla="*/ 842006 h 1213973"/>
                <a:gd name="connsiteX133" fmla="*/ 1982996 w 2075409"/>
                <a:gd name="connsiteY133" fmla="*/ 827415 h 1213973"/>
                <a:gd name="connsiteX134" fmla="*/ 1987860 w 2075409"/>
                <a:gd name="connsiteY134" fmla="*/ 807959 h 1213973"/>
                <a:gd name="connsiteX135" fmla="*/ 1958677 w 2075409"/>
                <a:gd name="connsiteY135" fmla="*/ 812823 h 1213973"/>
                <a:gd name="connsiteX136" fmla="*/ 1944085 w 2075409"/>
                <a:gd name="connsiteY136" fmla="*/ 817687 h 1213973"/>
                <a:gd name="connsiteX137" fmla="*/ 1910039 w 2075409"/>
                <a:gd name="connsiteY137" fmla="*/ 812823 h 1213973"/>
                <a:gd name="connsiteX138" fmla="*/ 1875992 w 2075409"/>
                <a:gd name="connsiteY138" fmla="*/ 798232 h 1213973"/>
                <a:gd name="connsiteX139" fmla="*/ 1846809 w 2075409"/>
                <a:gd name="connsiteY139" fmla="*/ 778776 h 1213973"/>
                <a:gd name="connsiteX140" fmla="*/ 1841945 w 2075409"/>
                <a:gd name="connsiteY140" fmla="*/ 764185 h 1213973"/>
                <a:gd name="connsiteX141" fmla="*/ 1856537 w 2075409"/>
                <a:gd name="connsiteY141" fmla="*/ 759321 h 1213973"/>
                <a:gd name="connsiteX142" fmla="*/ 1890583 w 2075409"/>
                <a:gd name="connsiteY142" fmla="*/ 764185 h 1213973"/>
                <a:gd name="connsiteX143" fmla="*/ 1924630 w 2075409"/>
                <a:gd name="connsiteY143" fmla="*/ 788504 h 1213973"/>
                <a:gd name="connsiteX144" fmla="*/ 1953813 w 2075409"/>
                <a:gd name="connsiteY144" fmla="*/ 807959 h 1213973"/>
                <a:gd name="connsiteX145" fmla="*/ 1982996 w 2075409"/>
                <a:gd name="connsiteY145" fmla="*/ 798232 h 1213973"/>
                <a:gd name="connsiteX146" fmla="*/ 2017043 w 2075409"/>
                <a:gd name="connsiteY146" fmla="*/ 812823 h 1213973"/>
                <a:gd name="connsiteX147" fmla="*/ 2046226 w 2075409"/>
                <a:gd name="connsiteY147" fmla="*/ 827415 h 1213973"/>
                <a:gd name="connsiteX148" fmla="*/ 2060817 w 2075409"/>
                <a:gd name="connsiteY148" fmla="*/ 822551 h 1213973"/>
                <a:gd name="connsiteX149" fmla="*/ 2051090 w 2075409"/>
                <a:gd name="connsiteY149" fmla="*/ 788504 h 1213973"/>
                <a:gd name="connsiteX150" fmla="*/ 2021907 w 2075409"/>
                <a:gd name="connsiteY150" fmla="*/ 769049 h 1213973"/>
                <a:gd name="connsiteX151" fmla="*/ 2007315 w 2075409"/>
                <a:gd name="connsiteY151" fmla="*/ 759321 h 1213973"/>
                <a:gd name="connsiteX152" fmla="*/ 2002451 w 2075409"/>
                <a:gd name="connsiteY152" fmla="*/ 710683 h 1213973"/>
                <a:gd name="connsiteX153" fmla="*/ 2012179 w 2075409"/>
                <a:gd name="connsiteY153" fmla="*/ 725274 h 1213973"/>
                <a:gd name="connsiteX154" fmla="*/ 2017043 w 2075409"/>
                <a:gd name="connsiteY154" fmla="*/ 739866 h 1213973"/>
                <a:gd name="connsiteX155" fmla="*/ 2031634 w 2075409"/>
                <a:gd name="connsiteY155" fmla="*/ 754457 h 1213973"/>
                <a:gd name="connsiteX156" fmla="*/ 2075409 w 2075409"/>
                <a:gd name="connsiteY156" fmla="*/ 778776 h 1213973"/>
                <a:gd name="connsiteX157" fmla="*/ 2070545 w 2075409"/>
                <a:gd name="connsiteY157" fmla="*/ 764185 h 1213973"/>
                <a:gd name="connsiteX158" fmla="*/ 2060817 w 2075409"/>
                <a:gd name="connsiteY158" fmla="*/ 715547 h 1213973"/>
                <a:gd name="connsiteX159" fmla="*/ 2046226 w 2075409"/>
                <a:gd name="connsiteY159" fmla="*/ 700955 h 1213973"/>
                <a:gd name="connsiteX160" fmla="*/ 2036498 w 2075409"/>
                <a:gd name="connsiteY160" fmla="*/ 686364 h 1213973"/>
                <a:gd name="connsiteX161" fmla="*/ 2031634 w 2075409"/>
                <a:gd name="connsiteY161" fmla="*/ 671772 h 1213973"/>
                <a:gd name="connsiteX162" fmla="*/ 2017043 w 2075409"/>
                <a:gd name="connsiteY162" fmla="*/ 623134 h 1213973"/>
                <a:gd name="connsiteX163" fmla="*/ 2002451 w 2075409"/>
                <a:gd name="connsiteY163" fmla="*/ 613406 h 1213973"/>
                <a:gd name="connsiteX164" fmla="*/ 1973268 w 2075409"/>
                <a:gd name="connsiteY164" fmla="*/ 564768 h 1213973"/>
                <a:gd name="connsiteX165" fmla="*/ 1963541 w 2075409"/>
                <a:gd name="connsiteY165" fmla="*/ 550176 h 1213973"/>
                <a:gd name="connsiteX166" fmla="*/ 1934358 w 2075409"/>
                <a:gd name="connsiteY166" fmla="*/ 545313 h 1213973"/>
                <a:gd name="connsiteX167" fmla="*/ 1905175 w 2075409"/>
                <a:gd name="connsiteY167" fmla="*/ 530721 h 1213973"/>
                <a:gd name="connsiteX168" fmla="*/ 1890583 w 2075409"/>
                <a:gd name="connsiteY168" fmla="*/ 525857 h 1213973"/>
                <a:gd name="connsiteX169" fmla="*/ 1871128 w 2075409"/>
                <a:gd name="connsiteY169" fmla="*/ 530721 h 1213973"/>
                <a:gd name="connsiteX170" fmla="*/ 1856537 w 2075409"/>
                <a:gd name="connsiteY170" fmla="*/ 535585 h 1213973"/>
                <a:gd name="connsiteX171" fmla="*/ 1861400 w 2075409"/>
                <a:gd name="connsiteY171" fmla="*/ 569632 h 1213973"/>
                <a:gd name="connsiteX172" fmla="*/ 1885720 w 2075409"/>
                <a:gd name="connsiteY172" fmla="*/ 613406 h 1213973"/>
                <a:gd name="connsiteX173" fmla="*/ 1900311 w 2075409"/>
                <a:gd name="connsiteY173" fmla="*/ 627998 h 1213973"/>
                <a:gd name="connsiteX174" fmla="*/ 1953813 w 2075409"/>
                <a:gd name="connsiteY174" fmla="*/ 652317 h 1213973"/>
                <a:gd name="connsiteX175" fmla="*/ 1968405 w 2075409"/>
                <a:gd name="connsiteY175" fmla="*/ 666908 h 1213973"/>
                <a:gd name="connsiteX176" fmla="*/ 1987860 w 2075409"/>
                <a:gd name="connsiteY176" fmla="*/ 696091 h 1213973"/>
                <a:gd name="connsiteX177" fmla="*/ 1978132 w 2075409"/>
                <a:gd name="connsiteY177" fmla="*/ 652317 h 1213973"/>
                <a:gd name="connsiteX178" fmla="*/ 1968405 w 2075409"/>
                <a:gd name="connsiteY178" fmla="*/ 623134 h 1213973"/>
                <a:gd name="connsiteX179" fmla="*/ 1958677 w 2075409"/>
                <a:gd name="connsiteY179" fmla="*/ 608542 h 1213973"/>
                <a:gd name="connsiteX180" fmla="*/ 1948949 w 2075409"/>
                <a:gd name="connsiteY180" fmla="*/ 574496 h 1213973"/>
                <a:gd name="connsiteX181" fmla="*/ 1929494 w 2075409"/>
                <a:gd name="connsiteY181" fmla="*/ 545313 h 1213973"/>
                <a:gd name="connsiteX182" fmla="*/ 1919766 w 2075409"/>
                <a:gd name="connsiteY182" fmla="*/ 530721 h 1213973"/>
                <a:gd name="connsiteX183" fmla="*/ 1910039 w 2075409"/>
                <a:gd name="connsiteY183" fmla="*/ 516130 h 1213973"/>
                <a:gd name="connsiteX184" fmla="*/ 1895447 w 2075409"/>
                <a:gd name="connsiteY184" fmla="*/ 506402 h 1213973"/>
                <a:gd name="connsiteX185" fmla="*/ 1871128 w 2075409"/>
                <a:gd name="connsiteY185" fmla="*/ 482083 h 1213973"/>
                <a:gd name="connsiteX186" fmla="*/ 1861400 w 2075409"/>
                <a:gd name="connsiteY186" fmla="*/ 467491 h 1213973"/>
                <a:gd name="connsiteX187" fmla="*/ 1832217 w 2075409"/>
                <a:gd name="connsiteY187" fmla="*/ 457764 h 1213973"/>
                <a:gd name="connsiteX188" fmla="*/ 1798171 w 2075409"/>
                <a:gd name="connsiteY188" fmla="*/ 438308 h 1213973"/>
                <a:gd name="connsiteX189" fmla="*/ 1783579 w 2075409"/>
                <a:gd name="connsiteY189" fmla="*/ 433445 h 1213973"/>
                <a:gd name="connsiteX190" fmla="*/ 1754396 w 2075409"/>
                <a:gd name="connsiteY190" fmla="*/ 413989 h 1213973"/>
                <a:gd name="connsiteX191" fmla="*/ 1739805 w 2075409"/>
                <a:gd name="connsiteY191" fmla="*/ 404262 h 1213973"/>
                <a:gd name="connsiteX192" fmla="*/ 1725213 w 2075409"/>
                <a:gd name="connsiteY192" fmla="*/ 389670 h 1213973"/>
                <a:gd name="connsiteX193" fmla="*/ 1710622 w 2075409"/>
                <a:gd name="connsiteY193" fmla="*/ 360487 h 1213973"/>
                <a:gd name="connsiteX194" fmla="*/ 1696030 w 2075409"/>
                <a:gd name="connsiteY194" fmla="*/ 355623 h 1213973"/>
                <a:gd name="connsiteX195" fmla="*/ 1686302 w 2075409"/>
                <a:gd name="connsiteY195" fmla="*/ 341032 h 1213973"/>
                <a:gd name="connsiteX196" fmla="*/ 1676575 w 2075409"/>
                <a:gd name="connsiteY196" fmla="*/ 311849 h 1213973"/>
                <a:gd name="connsiteX197" fmla="*/ 1647392 w 2075409"/>
                <a:gd name="connsiteY197" fmla="*/ 287530 h 1213973"/>
                <a:gd name="connsiteX198" fmla="*/ 1618209 w 2075409"/>
                <a:gd name="connsiteY198" fmla="*/ 277802 h 1213973"/>
                <a:gd name="connsiteX199" fmla="*/ 1603617 w 2075409"/>
                <a:gd name="connsiteY199" fmla="*/ 272938 h 1213973"/>
                <a:gd name="connsiteX200" fmla="*/ 1559843 w 2075409"/>
                <a:gd name="connsiteY200" fmla="*/ 248619 h 1213973"/>
                <a:gd name="connsiteX201" fmla="*/ 1540388 w 2075409"/>
                <a:gd name="connsiteY201" fmla="*/ 234028 h 1213973"/>
                <a:gd name="connsiteX202" fmla="*/ 1496613 w 2075409"/>
                <a:gd name="connsiteY202" fmla="*/ 219436 h 1213973"/>
                <a:gd name="connsiteX203" fmla="*/ 1482022 w 2075409"/>
                <a:gd name="connsiteY203" fmla="*/ 214572 h 1213973"/>
                <a:gd name="connsiteX204" fmla="*/ 1452839 w 2075409"/>
                <a:gd name="connsiteY204" fmla="*/ 195117 h 1213973"/>
                <a:gd name="connsiteX205" fmla="*/ 1438247 w 2075409"/>
                <a:gd name="connsiteY205" fmla="*/ 185389 h 1213973"/>
                <a:gd name="connsiteX206" fmla="*/ 1389609 w 2075409"/>
                <a:gd name="connsiteY206" fmla="*/ 170798 h 1213973"/>
                <a:gd name="connsiteX207" fmla="*/ 1360426 w 2075409"/>
                <a:gd name="connsiteY207" fmla="*/ 156206 h 1213973"/>
                <a:gd name="connsiteX208" fmla="*/ 1326379 w 2075409"/>
                <a:gd name="connsiteY208" fmla="*/ 141615 h 1213973"/>
                <a:gd name="connsiteX209" fmla="*/ 1311788 w 2075409"/>
                <a:gd name="connsiteY209" fmla="*/ 127023 h 1213973"/>
                <a:gd name="connsiteX210" fmla="*/ 1233966 w 2075409"/>
                <a:gd name="connsiteY210" fmla="*/ 112432 h 1213973"/>
                <a:gd name="connsiteX211" fmla="*/ 1185328 w 2075409"/>
                <a:gd name="connsiteY211" fmla="*/ 97840 h 1213973"/>
                <a:gd name="connsiteX212" fmla="*/ 1170737 w 2075409"/>
                <a:gd name="connsiteY212" fmla="*/ 92976 h 1213973"/>
                <a:gd name="connsiteX213" fmla="*/ 1146417 w 2075409"/>
                <a:gd name="connsiteY213" fmla="*/ 88113 h 1213973"/>
                <a:gd name="connsiteX214" fmla="*/ 1117234 w 2075409"/>
                <a:gd name="connsiteY214" fmla="*/ 68657 h 1213973"/>
                <a:gd name="connsiteX215" fmla="*/ 1088051 w 2075409"/>
                <a:gd name="connsiteY215" fmla="*/ 58930 h 1213973"/>
                <a:gd name="connsiteX216" fmla="*/ 1034549 w 2075409"/>
                <a:gd name="connsiteY216" fmla="*/ 49202 h 1213973"/>
                <a:gd name="connsiteX217" fmla="*/ 956728 w 2075409"/>
                <a:gd name="connsiteY217" fmla="*/ 39474 h 1213973"/>
                <a:gd name="connsiteX218" fmla="*/ 927545 w 2075409"/>
                <a:gd name="connsiteY218" fmla="*/ 29747 h 1213973"/>
                <a:gd name="connsiteX219" fmla="*/ 820541 w 2075409"/>
                <a:gd name="connsiteY219" fmla="*/ 24883 h 1213973"/>
                <a:gd name="connsiteX220" fmla="*/ 805949 w 2075409"/>
                <a:gd name="connsiteY220" fmla="*/ 20019 h 1213973"/>
                <a:gd name="connsiteX221" fmla="*/ 509256 w 2075409"/>
                <a:gd name="connsiteY221" fmla="*/ 20019 h 1213973"/>
                <a:gd name="connsiteX222" fmla="*/ 455754 w 2075409"/>
                <a:gd name="connsiteY222" fmla="*/ 29747 h 1213973"/>
                <a:gd name="connsiteX223" fmla="*/ 421707 w 2075409"/>
                <a:gd name="connsiteY223" fmla="*/ 34610 h 1213973"/>
                <a:gd name="connsiteX224" fmla="*/ 392524 w 2075409"/>
                <a:gd name="connsiteY224" fmla="*/ 44338 h 1213973"/>
                <a:gd name="connsiteX225" fmla="*/ 377932 w 2075409"/>
                <a:gd name="connsiteY225" fmla="*/ 49202 h 1213973"/>
                <a:gd name="connsiteX226" fmla="*/ 324430 w 2075409"/>
                <a:gd name="connsiteY226" fmla="*/ 54066 h 1213973"/>
                <a:gd name="connsiteX227" fmla="*/ 309839 w 2075409"/>
                <a:gd name="connsiteY227" fmla="*/ 58930 h 1213973"/>
                <a:gd name="connsiteX228" fmla="*/ 275792 w 2075409"/>
                <a:gd name="connsiteY228" fmla="*/ 78385 h 1213973"/>
                <a:gd name="connsiteX229" fmla="*/ 232017 w 2075409"/>
                <a:gd name="connsiteY229" fmla="*/ 88113 h 1213973"/>
                <a:gd name="connsiteX230" fmla="*/ 217426 w 2075409"/>
                <a:gd name="connsiteY230" fmla="*/ 92976 h 1213973"/>
                <a:gd name="connsiteX231" fmla="*/ 183379 w 2075409"/>
                <a:gd name="connsiteY231" fmla="*/ 107568 h 1213973"/>
                <a:gd name="connsiteX232" fmla="*/ 163924 w 2075409"/>
                <a:gd name="connsiteY232" fmla="*/ 117296 h 1213973"/>
                <a:gd name="connsiteX233" fmla="*/ 144468 w 2075409"/>
                <a:gd name="connsiteY233" fmla="*/ 122159 h 1213973"/>
                <a:gd name="connsiteX234" fmla="*/ 110422 w 2075409"/>
                <a:gd name="connsiteY234" fmla="*/ 131887 h 1213973"/>
                <a:gd name="connsiteX235" fmla="*/ 95830 w 2075409"/>
                <a:gd name="connsiteY235" fmla="*/ 141615 h 1213973"/>
                <a:gd name="connsiteX236" fmla="*/ 61783 w 2075409"/>
                <a:gd name="connsiteY236" fmla="*/ 161070 h 1213973"/>
                <a:gd name="connsiteX237" fmla="*/ 47192 w 2075409"/>
                <a:gd name="connsiteY237" fmla="*/ 175662 h 1213973"/>
                <a:gd name="connsiteX238" fmla="*/ 42328 w 2075409"/>
                <a:gd name="connsiteY238" fmla="*/ 190253 h 1213973"/>
                <a:gd name="connsiteX239" fmla="*/ 32600 w 2075409"/>
                <a:gd name="connsiteY239" fmla="*/ 204845 h 1213973"/>
                <a:gd name="connsiteX240" fmla="*/ 32600 w 2075409"/>
                <a:gd name="connsiteY240" fmla="*/ 219436 h 12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2075409" h="1213973">
                  <a:moveTo>
                    <a:pt x="61783" y="156206"/>
                  </a:moveTo>
                  <a:cubicBezTo>
                    <a:pt x="61540" y="157420"/>
                    <a:pt x="56045" y="190131"/>
                    <a:pt x="52056" y="195117"/>
                  </a:cubicBezTo>
                  <a:cubicBezTo>
                    <a:pt x="48404" y="199682"/>
                    <a:pt x="42328" y="201602"/>
                    <a:pt x="37464" y="204845"/>
                  </a:cubicBezTo>
                  <a:cubicBezTo>
                    <a:pt x="0" y="261041"/>
                    <a:pt x="6332" y="234612"/>
                    <a:pt x="115285" y="229164"/>
                  </a:cubicBezTo>
                  <a:cubicBezTo>
                    <a:pt x="113664" y="234028"/>
                    <a:pt x="113625" y="239752"/>
                    <a:pt x="110422" y="243755"/>
                  </a:cubicBezTo>
                  <a:cubicBezTo>
                    <a:pt x="106770" y="248320"/>
                    <a:pt x="101172" y="251109"/>
                    <a:pt x="95830" y="253483"/>
                  </a:cubicBezTo>
                  <a:cubicBezTo>
                    <a:pt x="75030" y="262727"/>
                    <a:pt x="66995" y="262416"/>
                    <a:pt x="47192" y="268074"/>
                  </a:cubicBezTo>
                  <a:cubicBezTo>
                    <a:pt x="42262" y="269483"/>
                    <a:pt x="37464" y="271317"/>
                    <a:pt x="32600" y="272938"/>
                  </a:cubicBezTo>
                  <a:cubicBezTo>
                    <a:pt x="39085" y="274559"/>
                    <a:pt x="45371" y="277802"/>
                    <a:pt x="52056" y="277802"/>
                  </a:cubicBezTo>
                  <a:cubicBezTo>
                    <a:pt x="75046" y="277802"/>
                    <a:pt x="99037" y="272258"/>
                    <a:pt x="120149" y="263210"/>
                  </a:cubicBezTo>
                  <a:cubicBezTo>
                    <a:pt x="133478" y="257498"/>
                    <a:pt x="145303" y="248341"/>
                    <a:pt x="159060" y="243755"/>
                  </a:cubicBezTo>
                  <a:cubicBezTo>
                    <a:pt x="180530" y="236598"/>
                    <a:pt x="169065" y="241184"/>
                    <a:pt x="193107" y="229164"/>
                  </a:cubicBezTo>
                  <a:cubicBezTo>
                    <a:pt x="201755" y="216190"/>
                    <a:pt x="204459" y="210066"/>
                    <a:pt x="217426" y="199981"/>
                  </a:cubicBezTo>
                  <a:cubicBezTo>
                    <a:pt x="226655" y="192803"/>
                    <a:pt x="235035" y="182178"/>
                    <a:pt x="246609" y="180525"/>
                  </a:cubicBezTo>
                  <a:lnTo>
                    <a:pt x="280656" y="175662"/>
                  </a:lnTo>
                  <a:cubicBezTo>
                    <a:pt x="285520" y="174041"/>
                    <a:pt x="290242" y="171910"/>
                    <a:pt x="295247" y="170798"/>
                  </a:cubicBezTo>
                  <a:cubicBezTo>
                    <a:pt x="329056" y="163285"/>
                    <a:pt x="316197" y="169377"/>
                    <a:pt x="343885" y="161070"/>
                  </a:cubicBezTo>
                  <a:cubicBezTo>
                    <a:pt x="353706" y="158123"/>
                    <a:pt x="363340" y="154584"/>
                    <a:pt x="373068" y="151342"/>
                  </a:cubicBezTo>
                  <a:cubicBezTo>
                    <a:pt x="377932" y="149721"/>
                    <a:pt x="383074" y="148772"/>
                    <a:pt x="387660" y="146479"/>
                  </a:cubicBezTo>
                  <a:cubicBezTo>
                    <a:pt x="411701" y="134458"/>
                    <a:pt x="400237" y="139044"/>
                    <a:pt x="421707" y="131887"/>
                  </a:cubicBezTo>
                  <a:cubicBezTo>
                    <a:pt x="444858" y="116452"/>
                    <a:pt x="427199" y="125862"/>
                    <a:pt x="455754" y="117296"/>
                  </a:cubicBezTo>
                  <a:cubicBezTo>
                    <a:pt x="465575" y="114350"/>
                    <a:pt x="484937" y="107568"/>
                    <a:pt x="484937" y="107568"/>
                  </a:cubicBezTo>
                  <a:cubicBezTo>
                    <a:pt x="489801" y="104325"/>
                    <a:pt x="493888" y="99378"/>
                    <a:pt x="499528" y="97840"/>
                  </a:cubicBezTo>
                  <a:cubicBezTo>
                    <a:pt x="512139" y="94401"/>
                    <a:pt x="525409" y="94018"/>
                    <a:pt x="538439" y="92976"/>
                  </a:cubicBezTo>
                  <a:cubicBezTo>
                    <a:pt x="565960" y="90774"/>
                    <a:pt x="593562" y="89734"/>
                    <a:pt x="621124" y="88113"/>
                  </a:cubicBezTo>
                  <a:cubicBezTo>
                    <a:pt x="650307" y="89734"/>
                    <a:pt x="679739" y="88843"/>
                    <a:pt x="708673" y="92976"/>
                  </a:cubicBezTo>
                  <a:cubicBezTo>
                    <a:pt x="714460" y="93803"/>
                    <a:pt x="718036" y="100090"/>
                    <a:pt x="723264" y="102704"/>
                  </a:cubicBezTo>
                  <a:cubicBezTo>
                    <a:pt x="727850" y="104997"/>
                    <a:pt x="732992" y="105947"/>
                    <a:pt x="737856" y="107568"/>
                  </a:cubicBezTo>
                  <a:cubicBezTo>
                    <a:pt x="749431" y="142297"/>
                    <a:pt x="739051" y="131063"/>
                    <a:pt x="762175" y="146479"/>
                  </a:cubicBezTo>
                  <a:cubicBezTo>
                    <a:pt x="771903" y="144858"/>
                    <a:pt x="781791" y="144007"/>
                    <a:pt x="791358" y="141615"/>
                  </a:cubicBezTo>
                  <a:cubicBezTo>
                    <a:pt x="801306" y="139128"/>
                    <a:pt x="820541" y="131887"/>
                    <a:pt x="820541" y="131887"/>
                  </a:cubicBezTo>
                  <a:cubicBezTo>
                    <a:pt x="859452" y="133508"/>
                    <a:pt x="898404" y="134322"/>
                    <a:pt x="937273" y="136751"/>
                  </a:cubicBezTo>
                  <a:cubicBezTo>
                    <a:pt x="950318" y="137566"/>
                    <a:pt x="963323" y="139277"/>
                    <a:pt x="976183" y="141615"/>
                  </a:cubicBezTo>
                  <a:cubicBezTo>
                    <a:pt x="981227" y="142532"/>
                    <a:pt x="985663" y="146086"/>
                    <a:pt x="990775" y="146479"/>
                  </a:cubicBezTo>
                  <a:cubicBezTo>
                    <a:pt x="1027990" y="149341"/>
                    <a:pt x="1065354" y="149721"/>
                    <a:pt x="1102643" y="151342"/>
                  </a:cubicBezTo>
                  <a:cubicBezTo>
                    <a:pt x="1109128" y="152963"/>
                    <a:pt x="1115695" y="154285"/>
                    <a:pt x="1122098" y="156206"/>
                  </a:cubicBezTo>
                  <a:cubicBezTo>
                    <a:pt x="1131919" y="159153"/>
                    <a:pt x="1141167" y="164248"/>
                    <a:pt x="1151281" y="165934"/>
                  </a:cubicBezTo>
                  <a:lnTo>
                    <a:pt x="1180464" y="170798"/>
                  </a:lnTo>
                  <a:lnTo>
                    <a:pt x="1209647" y="190253"/>
                  </a:lnTo>
                  <a:cubicBezTo>
                    <a:pt x="1214511" y="193496"/>
                    <a:pt x="1218693" y="198132"/>
                    <a:pt x="1224239" y="199981"/>
                  </a:cubicBezTo>
                  <a:cubicBezTo>
                    <a:pt x="1229103" y="201602"/>
                    <a:pt x="1234348" y="202355"/>
                    <a:pt x="1238830" y="204845"/>
                  </a:cubicBezTo>
                  <a:cubicBezTo>
                    <a:pt x="1249050" y="210523"/>
                    <a:pt x="1258285" y="217815"/>
                    <a:pt x="1268013" y="224300"/>
                  </a:cubicBezTo>
                  <a:lnTo>
                    <a:pt x="1282605" y="234028"/>
                  </a:lnTo>
                  <a:cubicBezTo>
                    <a:pt x="1285992" y="239109"/>
                    <a:pt x="1298538" y="255156"/>
                    <a:pt x="1297196" y="263210"/>
                  </a:cubicBezTo>
                  <a:cubicBezTo>
                    <a:pt x="1294214" y="281099"/>
                    <a:pt x="1284603" y="276803"/>
                    <a:pt x="1272877" y="282666"/>
                  </a:cubicBezTo>
                  <a:cubicBezTo>
                    <a:pt x="1238683" y="299762"/>
                    <a:pt x="1283277" y="288228"/>
                    <a:pt x="1229102" y="297257"/>
                  </a:cubicBezTo>
                  <a:cubicBezTo>
                    <a:pt x="1225860" y="302121"/>
                    <a:pt x="1220020" y="306039"/>
                    <a:pt x="1219375" y="311849"/>
                  </a:cubicBezTo>
                  <a:cubicBezTo>
                    <a:pt x="1217521" y="328542"/>
                    <a:pt x="1223321" y="343647"/>
                    <a:pt x="1233966" y="355623"/>
                  </a:cubicBezTo>
                  <a:cubicBezTo>
                    <a:pt x="1261199" y="386260"/>
                    <a:pt x="1260386" y="382965"/>
                    <a:pt x="1292332" y="404262"/>
                  </a:cubicBezTo>
                  <a:cubicBezTo>
                    <a:pt x="1297196" y="407505"/>
                    <a:pt x="1301378" y="412140"/>
                    <a:pt x="1306924" y="413989"/>
                  </a:cubicBezTo>
                  <a:cubicBezTo>
                    <a:pt x="1327061" y="420702"/>
                    <a:pt x="1317249" y="416009"/>
                    <a:pt x="1336107" y="428581"/>
                  </a:cubicBezTo>
                  <a:cubicBezTo>
                    <a:pt x="1363982" y="470395"/>
                    <a:pt x="1326865" y="421187"/>
                    <a:pt x="1360426" y="448036"/>
                  </a:cubicBezTo>
                  <a:cubicBezTo>
                    <a:pt x="1364991" y="451688"/>
                    <a:pt x="1366020" y="458494"/>
                    <a:pt x="1370154" y="462628"/>
                  </a:cubicBezTo>
                  <a:cubicBezTo>
                    <a:pt x="1374287" y="466761"/>
                    <a:pt x="1379881" y="469113"/>
                    <a:pt x="1384745" y="472355"/>
                  </a:cubicBezTo>
                  <a:cubicBezTo>
                    <a:pt x="1408898" y="508585"/>
                    <a:pt x="1377855" y="464088"/>
                    <a:pt x="1409064" y="501538"/>
                  </a:cubicBezTo>
                  <a:cubicBezTo>
                    <a:pt x="1442921" y="542167"/>
                    <a:pt x="1390757" y="488095"/>
                    <a:pt x="1433383" y="530721"/>
                  </a:cubicBezTo>
                  <a:cubicBezTo>
                    <a:pt x="1443996" y="562560"/>
                    <a:pt x="1429255" y="531309"/>
                    <a:pt x="1452839" y="550176"/>
                  </a:cubicBezTo>
                  <a:cubicBezTo>
                    <a:pt x="1457404" y="553828"/>
                    <a:pt x="1458001" y="561116"/>
                    <a:pt x="1462566" y="564768"/>
                  </a:cubicBezTo>
                  <a:cubicBezTo>
                    <a:pt x="1466570" y="567971"/>
                    <a:pt x="1472572" y="567339"/>
                    <a:pt x="1477158" y="569632"/>
                  </a:cubicBezTo>
                  <a:cubicBezTo>
                    <a:pt x="1514873" y="588489"/>
                    <a:pt x="1469662" y="571997"/>
                    <a:pt x="1506341" y="584223"/>
                  </a:cubicBezTo>
                  <a:cubicBezTo>
                    <a:pt x="1551243" y="572997"/>
                    <a:pt x="1511205" y="588915"/>
                    <a:pt x="1511205" y="564768"/>
                  </a:cubicBezTo>
                  <a:cubicBezTo>
                    <a:pt x="1511205" y="558922"/>
                    <a:pt x="1520932" y="558283"/>
                    <a:pt x="1525796" y="555040"/>
                  </a:cubicBezTo>
                  <a:cubicBezTo>
                    <a:pt x="1536673" y="557759"/>
                    <a:pt x="1567328" y="564895"/>
                    <a:pt x="1574434" y="569632"/>
                  </a:cubicBezTo>
                  <a:cubicBezTo>
                    <a:pt x="1593292" y="582203"/>
                    <a:pt x="1583480" y="577510"/>
                    <a:pt x="1603617" y="584223"/>
                  </a:cubicBezTo>
                  <a:cubicBezTo>
                    <a:pt x="1606860" y="579359"/>
                    <a:pt x="1613345" y="575478"/>
                    <a:pt x="1613345" y="569632"/>
                  </a:cubicBezTo>
                  <a:cubicBezTo>
                    <a:pt x="1613345" y="542622"/>
                    <a:pt x="1605549" y="541737"/>
                    <a:pt x="1589026" y="530721"/>
                  </a:cubicBezTo>
                  <a:cubicBezTo>
                    <a:pt x="1580478" y="505080"/>
                    <a:pt x="1589811" y="525826"/>
                    <a:pt x="1569571" y="501538"/>
                  </a:cubicBezTo>
                  <a:cubicBezTo>
                    <a:pt x="1565829" y="497047"/>
                    <a:pt x="1563976" y="491080"/>
                    <a:pt x="1559843" y="486947"/>
                  </a:cubicBezTo>
                  <a:cubicBezTo>
                    <a:pt x="1555709" y="482813"/>
                    <a:pt x="1550480" y="479833"/>
                    <a:pt x="1545251" y="477219"/>
                  </a:cubicBezTo>
                  <a:cubicBezTo>
                    <a:pt x="1524253" y="466720"/>
                    <a:pt x="1479502" y="468420"/>
                    <a:pt x="1467430" y="467491"/>
                  </a:cubicBezTo>
                  <a:cubicBezTo>
                    <a:pt x="1427073" y="454041"/>
                    <a:pt x="1490569" y="476625"/>
                    <a:pt x="1423656" y="443172"/>
                  </a:cubicBezTo>
                  <a:lnTo>
                    <a:pt x="1404200" y="433445"/>
                  </a:lnTo>
                  <a:cubicBezTo>
                    <a:pt x="1371392" y="400637"/>
                    <a:pt x="1379367" y="417313"/>
                    <a:pt x="1370154" y="389670"/>
                  </a:cubicBezTo>
                  <a:cubicBezTo>
                    <a:pt x="1375018" y="388049"/>
                    <a:pt x="1379688" y="383963"/>
                    <a:pt x="1384745" y="384806"/>
                  </a:cubicBezTo>
                  <a:cubicBezTo>
                    <a:pt x="1390511" y="385767"/>
                    <a:pt x="1394846" y="390792"/>
                    <a:pt x="1399337" y="394534"/>
                  </a:cubicBezTo>
                  <a:cubicBezTo>
                    <a:pt x="1427849" y="418294"/>
                    <a:pt x="1401794" y="399122"/>
                    <a:pt x="1423656" y="423717"/>
                  </a:cubicBezTo>
                  <a:cubicBezTo>
                    <a:pt x="1432796" y="433999"/>
                    <a:pt x="1439139" y="451654"/>
                    <a:pt x="1452839" y="452900"/>
                  </a:cubicBezTo>
                  <a:cubicBezTo>
                    <a:pt x="1471608" y="454606"/>
                    <a:pt x="1513214" y="457051"/>
                    <a:pt x="1535524" y="462628"/>
                  </a:cubicBezTo>
                  <a:cubicBezTo>
                    <a:pt x="1545472" y="465115"/>
                    <a:pt x="1554979" y="469113"/>
                    <a:pt x="1564707" y="472355"/>
                  </a:cubicBezTo>
                  <a:lnTo>
                    <a:pt x="1579298" y="477219"/>
                  </a:lnTo>
                  <a:cubicBezTo>
                    <a:pt x="1584162" y="478840"/>
                    <a:pt x="1589624" y="479239"/>
                    <a:pt x="1593890" y="482083"/>
                  </a:cubicBezTo>
                  <a:lnTo>
                    <a:pt x="1608481" y="491810"/>
                  </a:lnTo>
                  <a:cubicBezTo>
                    <a:pt x="1615141" y="500690"/>
                    <a:pt x="1640132" y="533262"/>
                    <a:pt x="1642528" y="540449"/>
                  </a:cubicBezTo>
                  <a:lnTo>
                    <a:pt x="1647392" y="555040"/>
                  </a:lnTo>
                  <a:cubicBezTo>
                    <a:pt x="1645771" y="572874"/>
                    <a:pt x="1646280" y="591032"/>
                    <a:pt x="1642528" y="608542"/>
                  </a:cubicBezTo>
                  <a:cubicBezTo>
                    <a:pt x="1641303" y="614258"/>
                    <a:pt x="1635414" y="617905"/>
                    <a:pt x="1632800" y="623134"/>
                  </a:cubicBezTo>
                  <a:cubicBezTo>
                    <a:pt x="1630507" y="627719"/>
                    <a:pt x="1629558" y="632861"/>
                    <a:pt x="1627937" y="637725"/>
                  </a:cubicBezTo>
                  <a:cubicBezTo>
                    <a:pt x="1629558" y="652317"/>
                    <a:pt x="1628157" y="667572"/>
                    <a:pt x="1632800" y="681500"/>
                  </a:cubicBezTo>
                  <a:cubicBezTo>
                    <a:pt x="1636497" y="692591"/>
                    <a:pt x="1648559" y="699592"/>
                    <a:pt x="1652256" y="710683"/>
                  </a:cubicBezTo>
                  <a:cubicBezTo>
                    <a:pt x="1658969" y="730820"/>
                    <a:pt x="1654276" y="721008"/>
                    <a:pt x="1666847" y="739866"/>
                  </a:cubicBezTo>
                  <a:cubicBezTo>
                    <a:pt x="1674200" y="769276"/>
                    <a:pt x="1669594" y="752968"/>
                    <a:pt x="1681439" y="788504"/>
                  </a:cubicBezTo>
                  <a:lnTo>
                    <a:pt x="1686302" y="803096"/>
                  </a:lnTo>
                  <a:cubicBezTo>
                    <a:pt x="1684681" y="820930"/>
                    <a:pt x="1685191" y="839088"/>
                    <a:pt x="1681439" y="856598"/>
                  </a:cubicBezTo>
                  <a:cubicBezTo>
                    <a:pt x="1680483" y="861060"/>
                    <a:pt x="1659674" y="878269"/>
                    <a:pt x="1676575" y="885781"/>
                  </a:cubicBezTo>
                  <a:cubicBezTo>
                    <a:pt x="1688519" y="891090"/>
                    <a:pt x="1702515" y="889024"/>
                    <a:pt x="1715485" y="890645"/>
                  </a:cubicBezTo>
                  <a:cubicBezTo>
                    <a:pt x="1750214" y="902220"/>
                    <a:pt x="1736136" y="894684"/>
                    <a:pt x="1759260" y="910100"/>
                  </a:cubicBezTo>
                  <a:cubicBezTo>
                    <a:pt x="1762464" y="919711"/>
                    <a:pt x="1765281" y="932427"/>
                    <a:pt x="1773851" y="939283"/>
                  </a:cubicBezTo>
                  <a:cubicBezTo>
                    <a:pt x="1777855" y="942486"/>
                    <a:pt x="1783579" y="942526"/>
                    <a:pt x="1788443" y="944147"/>
                  </a:cubicBezTo>
                  <a:cubicBezTo>
                    <a:pt x="1792989" y="957784"/>
                    <a:pt x="1805415" y="977651"/>
                    <a:pt x="1793307" y="992785"/>
                  </a:cubicBezTo>
                  <a:cubicBezTo>
                    <a:pt x="1790104" y="996789"/>
                    <a:pt x="1783645" y="996240"/>
                    <a:pt x="1778715" y="997649"/>
                  </a:cubicBezTo>
                  <a:cubicBezTo>
                    <a:pt x="1772288" y="999485"/>
                    <a:pt x="1765745" y="1000892"/>
                    <a:pt x="1759260" y="1002513"/>
                  </a:cubicBezTo>
                  <a:cubicBezTo>
                    <a:pt x="1753633" y="1006264"/>
                    <a:pt x="1731518" y="1019628"/>
                    <a:pt x="1730077" y="1026832"/>
                  </a:cubicBezTo>
                  <a:cubicBezTo>
                    <a:pt x="1727829" y="1038074"/>
                    <a:pt x="1728062" y="1051708"/>
                    <a:pt x="1734941" y="1060879"/>
                  </a:cubicBezTo>
                  <a:cubicBezTo>
                    <a:pt x="1739901" y="1067492"/>
                    <a:pt x="1751154" y="1064121"/>
                    <a:pt x="1759260" y="1065742"/>
                  </a:cubicBezTo>
                  <a:lnTo>
                    <a:pt x="1768988" y="1094925"/>
                  </a:lnTo>
                  <a:cubicBezTo>
                    <a:pt x="1770609" y="1099789"/>
                    <a:pt x="1771007" y="1105251"/>
                    <a:pt x="1773851" y="1109517"/>
                  </a:cubicBezTo>
                  <a:cubicBezTo>
                    <a:pt x="1780336" y="1119245"/>
                    <a:pt x="1789610" y="1127609"/>
                    <a:pt x="1793307" y="1138700"/>
                  </a:cubicBezTo>
                  <a:cubicBezTo>
                    <a:pt x="1796549" y="1148428"/>
                    <a:pt x="1793306" y="1164640"/>
                    <a:pt x="1803034" y="1167883"/>
                  </a:cubicBezTo>
                  <a:cubicBezTo>
                    <a:pt x="1823171" y="1174595"/>
                    <a:pt x="1813360" y="1169903"/>
                    <a:pt x="1832217" y="1182474"/>
                  </a:cubicBezTo>
                  <a:cubicBezTo>
                    <a:pt x="1835460" y="1187338"/>
                    <a:pt x="1836144" y="1196341"/>
                    <a:pt x="1841945" y="1197066"/>
                  </a:cubicBezTo>
                  <a:cubicBezTo>
                    <a:pt x="1852120" y="1198338"/>
                    <a:pt x="1871128" y="1187338"/>
                    <a:pt x="1871128" y="1187338"/>
                  </a:cubicBezTo>
                  <a:cubicBezTo>
                    <a:pt x="1873907" y="1191507"/>
                    <a:pt x="1886183" y="1213973"/>
                    <a:pt x="1895447" y="1211657"/>
                  </a:cubicBezTo>
                  <a:cubicBezTo>
                    <a:pt x="1900421" y="1210414"/>
                    <a:pt x="1897108" y="1201069"/>
                    <a:pt x="1900311" y="1197066"/>
                  </a:cubicBezTo>
                  <a:cubicBezTo>
                    <a:pt x="1903963" y="1192501"/>
                    <a:pt x="1910038" y="1190581"/>
                    <a:pt x="1914902" y="1187338"/>
                  </a:cubicBezTo>
                  <a:cubicBezTo>
                    <a:pt x="1941545" y="1147377"/>
                    <a:pt x="1936533" y="1161149"/>
                    <a:pt x="1919766" y="1070606"/>
                  </a:cubicBezTo>
                  <a:cubicBezTo>
                    <a:pt x="1917637" y="1059110"/>
                    <a:pt x="1906796" y="1051151"/>
                    <a:pt x="1900311" y="1041423"/>
                  </a:cubicBezTo>
                  <a:lnTo>
                    <a:pt x="1890583" y="1026832"/>
                  </a:lnTo>
                  <a:lnTo>
                    <a:pt x="1880856" y="997649"/>
                  </a:lnTo>
                  <a:lnTo>
                    <a:pt x="1875992" y="983057"/>
                  </a:lnTo>
                  <a:cubicBezTo>
                    <a:pt x="1874371" y="965223"/>
                    <a:pt x="1881061" y="944455"/>
                    <a:pt x="1871128" y="929555"/>
                  </a:cubicBezTo>
                  <a:cubicBezTo>
                    <a:pt x="1864769" y="920016"/>
                    <a:pt x="1845187" y="932797"/>
                    <a:pt x="1837081" y="924691"/>
                  </a:cubicBezTo>
                  <a:cubicBezTo>
                    <a:pt x="1831235" y="918845"/>
                    <a:pt x="1835067" y="904958"/>
                    <a:pt x="1841945" y="900372"/>
                  </a:cubicBezTo>
                  <a:cubicBezTo>
                    <a:pt x="1852821" y="893121"/>
                    <a:pt x="1867886" y="897129"/>
                    <a:pt x="1880856" y="895508"/>
                  </a:cubicBezTo>
                  <a:cubicBezTo>
                    <a:pt x="1879235" y="880917"/>
                    <a:pt x="1875992" y="866415"/>
                    <a:pt x="1875992" y="851734"/>
                  </a:cubicBezTo>
                  <a:cubicBezTo>
                    <a:pt x="1875992" y="846607"/>
                    <a:pt x="1877231" y="840767"/>
                    <a:pt x="1880856" y="837142"/>
                  </a:cubicBezTo>
                  <a:cubicBezTo>
                    <a:pt x="1884481" y="833517"/>
                    <a:pt x="1890583" y="833900"/>
                    <a:pt x="1895447" y="832279"/>
                  </a:cubicBezTo>
                  <a:cubicBezTo>
                    <a:pt x="1900311" y="837143"/>
                    <a:pt x="1905636" y="841586"/>
                    <a:pt x="1910039" y="846870"/>
                  </a:cubicBezTo>
                  <a:cubicBezTo>
                    <a:pt x="1913781" y="851361"/>
                    <a:pt x="1915633" y="857329"/>
                    <a:pt x="1919766" y="861462"/>
                  </a:cubicBezTo>
                  <a:cubicBezTo>
                    <a:pt x="1923899" y="865595"/>
                    <a:pt x="1929494" y="867947"/>
                    <a:pt x="1934358" y="871189"/>
                  </a:cubicBezTo>
                  <a:cubicBezTo>
                    <a:pt x="1947738" y="866729"/>
                    <a:pt x="1964219" y="860392"/>
                    <a:pt x="1978132" y="861462"/>
                  </a:cubicBezTo>
                  <a:cubicBezTo>
                    <a:pt x="1989900" y="862367"/>
                    <a:pt x="2000830" y="867947"/>
                    <a:pt x="2012179" y="871189"/>
                  </a:cubicBezTo>
                  <a:cubicBezTo>
                    <a:pt x="2013800" y="866325"/>
                    <a:pt x="2018947" y="861358"/>
                    <a:pt x="2017043" y="856598"/>
                  </a:cubicBezTo>
                  <a:cubicBezTo>
                    <a:pt x="2014142" y="849345"/>
                    <a:pt x="1994003" y="844054"/>
                    <a:pt x="1987860" y="842006"/>
                  </a:cubicBezTo>
                  <a:cubicBezTo>
                    <a:pt x="1986239" y="837142"/>
                    <a:pt x="1980703" y="832000"/>
                    <a:pt x="1982996" y="827415"/>
                  </a:cubicBezTo>
                  <a:cubicBezTo>
                    <a:pt x="1993545" y="806319"/>
                    <a:pt x="2011365" y="843217"/>
                    <a:pt x="1987860" y="807959"/>
                  </a:cubicBezTo>
                  <a:cubicBezTo>
                    <a:pt x="1978132" y="809580"/>
                    <a:pt x="1968304" y="810684"/>
                    <a:pt x="1958677" y="812823"/>
                  </a:cubicBezTo>
                  <a:cubicBezTo>
                    <a:pt x="1953672" y="813935"/>
                    <a:pt x="1949212" y="817687"/>
                    <a:pt x="1944085" y="817687"/>
                  </a:cubicBezTo>
                  <a:cubicBezTo>
                    <a:pt x="1932621" y="817687"/>
                    <a:pt x="1921388" y="814444"/>
                    <a:pt x="1910039" y="812823"/>
                  </a:cubicBezTo>
                  <a:cubicBezTo>
                    <a:pt x="1894946" y="807792"/>
                    <a:pt x="1891015" y="807246"/>
                    <a:pt x="1875992" y="798232"/>
                  </a:cubicBezTo>
                  <a:cubicBezTo>
                    <a:pt x="1865967" y="792217"/>
                    <a:pt x="1846809" y="778776"/>
                    <a:pt x="1846809" y="778776"/>
                  </a:cubicBezTo>
                  <a:cubicBezTo>
                    <a:pt x="1845188" y="773912"/>
                    <a:pt x="1839652" y="768770"/>
                    <a:pt x="1841945" y="764185"/>
                  </a:cubicBezTo>
                  <a:cubicBezTo>
                    <a:pt x="1844238" y="759599"/>
                    <a:pt x="1851410" y="759321"/>
                    <a:pt x="1856537" y="759321"/>
                  </a:cubicBezTo>
                  <a:cubicBezTo>
                    <a:pt x="1868001" y="759321"/>
                    <a:pt x="1879234" y="762564"/>
                    <a:pt x="1890583" y="764185"/>
                  </a:cubicBezTo>
                  <a:cubicBezTo>
                    <a:pt x="1938033" y="795818"/>
                    <a:pt x="1864288" y="746265"/>
                    <a:pt x="1924630" y="788504"/>
                  </a:cubicBezTo>
                  <a:cubicBezTo>
                    <a:pt x="1934208" y="795208"/>
                    <a:pt x="1953813" y="807959"/>
                    <a:pt x="1953813" y="807959"/>
                  </a:cubicBezTo>
                  <a:cubicBezTo>
                    <a:pt x="1963541" y="804717"/>
                    <a:pt x="1973268" y="794989"/>
                    <a:pt x="1982996" y="798232"/>
                  </a:cubicBezTo>
                  <a:cubicBezTo>
                    <a:pt x="2017213" y="809638"/>
                    <a:pt x="1974976" y="794795"/>
                    <a:pt x="2017043" y="812823"/>
                  </a:cubicBezTo>
                  <a:cubicBezTo>
                    <a:pt x="2045232" y="824904"/>
                    <a:pt x="2018187" y="808722"/>
                    <a:pt x="2046226" y="827415"/>
                  </a:cubicBezTo>
                  <a:cubicBezTo>
                    <a:pt x="2051090" y="825794"/>
                    <a:pt x="2058913" y="827311"/>
                    <a:pt x="2060817" y="822551"/>
                  </a:cubicBezTo>
                  <a:cubicBezTo>
                    <a:pt x="2060854" y="822460"/>
                    <a:pt x="2053356" y="790770"/>
                    <a:pt x="2051090" y="788504"/>
                  </a:cubicBezTo>
                  <a:cubicBezTo>
                    <a:pt x="2042823" y="780237"/>
                    <a:pt x="2031635" y="775534"/>
                    <a:pt x="2021907" y="769049"/>
                  </a:cubicBezTo>
                  <a:lnTo>
                    <a:pt x="2007315" y="759321"/>
                  </a:lnTo>
                  <a:cubicBezTo>
                    <a:pt x="1995474" y="723796"/>
                    <a:pt x="1995101" y="740086"/>
                    <a:pt x="2002451" y="710683"/>
                  </a:cubicBezTo>
                  <a:cubicBezTo>
                    <a:pt x="2005694" y="715547"/>
                    <a:pt x="2009565" y="720046"/>
                    <a:pt x="2012179" y="725274"/>
                  </a:cubicBezTo>
                  <a:cubicBezTo>
                    <a:pt x="2014472" y="729860"/>
                    <a:pt x="2014199" y="735600"/>
                    <a:pt x="2017043" y="739866"/>
                  </a:cubicBezTo>
                  <a:cubicBezTo>
                    <a:pt x="2020858" y="745589"/>
                    <a:pt x="2026205" y="750234"/>
                    <a:pt x="2031634" y="754457"/>
                  </a:cubicBezTo>
                  <a:cubicBezTo>
                    <a:pt x="2056723" y="773971"/>
                    <a:pt x="2053391" y="771438"/>
                    <a:pt x="2075409" y="778776"/>
                  </a:cubicBezTo>
                  <a:cubicBezTo>
                    <a:pt x="2073788" y="773912"/>
                    <a:pt x="2071550" y="769212"/>
                    <a:pt x="2070545" y="764185"/>
                  </a:cubicBezTo>
                  <a:cubicBezTo>
                    <a:pt x="2069897" y="760946"/>
                    <a:pt x="2067097" y="724967"/>
                    <a:pt x="2060817" y="715547"/>
                  </a:cubicBezTo>
                  <a:cubicBezTo>
                    <a:pt x="2057002" y="709824"/>
                    <a:pt x="2050629" y="706239"/>
                    <a:pt x="2046226" y="700955"/>
                  </a:cubicBezTo>
                  <a:cubicBezTo>
                    <a:pt x="2042484" y="696464"/>
                    <a:pt x="2039741" y="691228"/>
                    <a:pt x="2036498" y="686364"/>
                  </a:cubicBezTo>
                  <a:cubicBezTo>
                    <a:pt x="2034877" y="681500"/>
                    <a:pt x="2032746" y="676777"/>
                    <a:pt x="2031634" y="671772"/>
                  </a:cubicBezTo>
                  <a:cubicBezTo>
                    <a:pt x="2027487" y="653110"/>
                    <a:pt x="2029779" y="638416"/>
                    <a:pt x="2017043" y="623134"/>
                  </a:cubicBezTo>
                  <a:cubicBezTo>
                    <a:pt x="2013301" y="618643"/>
                    <a:pt x="2007315" y="616649"/>
                    <a:pt x="2002451" y="613406"/>
                  </a:cubicBezTo>
                  <a:cubicBezTo>
                    <a:pt x="1987494" y="583490"/>
                    <a:pt x="1996749" y="599990"/>
                    <a:pt x="1973268" y="564768"/>
                  </a:cubicBezTo>
                  <a:cubicBezTo>
                    <a:pt x="1970025" y="559904"/>
                    <a:pt x="1969307" y="551137"/>
                    <a:pt x="1963541" y="550176"/>
                  </a:cubicBezTo>
                  <a:lnTo>
                    <a:pt x="1934358" y="545313"/>
                  </a:lnTo>
                  <a:cubicBezTo>
                    <a:pt x="1897680" y="533087"/>
                    <a:pt x="1942890" y="549579"/>
                    <a:pt x="1905175" y="530721"/>
                  </a:cubicBezTo>
                  <a:cubicBezTo>
                    <a:pt x="1900589" y="528428"/>
                    <a:pt x="1895447" y="527478"/>
                    <a:pt x="1890583" y="525857"/>
                  </a:cubicBezTo>
                  <a:cubicBezTo>
                    <a:pt x="1884098" y="527478"/>
                    <a:pt x="1877555" y="528884"/>
                    <a:pt x="1871128" y="530721"/>
                  </a:cubicBezTo>
                  <a:cubicBezTo>
                    <a:pt x="1866198" y="532130"/>
                    <a:pt x="1857780" y="530611"/>
                    <a:pt x="1856537" y="535585"/>
                  </a:cubicBezTo>
                  <a:cubicBezTo>
                    <a:pt x="1853756" y="546707"/>
                    <a:pt x="1859152" y="558390"/>
                    <a:pt x="1861400" y="569632"/>
                  </a:cubicBezTo>
                  <a:cubicBezTo>
                    <a:pt x="1864458" y="584922"/>
                    <a:pt x="1875970" y="603656"/>
                    <a:pt x="1885720" y="613406"/>
                  </a:cubicBezTo>
                  <a:cubicBezTo>
                    <a:pt x="1890584" y="618270"/>
                    <a:pt x="1894588" y="624182"/>
                    <a:pt x="1900311" y="627998"/>
                  </a:cubicBezTo>
                  <a:cubicBezTo>
                    <a:pt x="1933946" y="650423"/>
                    <a:pt x="1895361" y="593869"/>
                    <a:pt x="1953813" y="652317"/>
                  </a:cubicBezTo>
                  <a:cubicBezTo>
                    <a:pt x="1958677" y="657181"/>
                    <a:pt x="1964182" y="661478"/>
                    <a:pt x="1968405" y="666908"/>
                  </a:cubicBezTo>
                  <a:cubicBezTo>
                    <a:pt x="1975583" y="676136"/>
                    <a:pt x="1987860" y="696091"/>
                    <a:pt x="1987860" y="696091"/>
                  </a:cubicBezTo>
                  <a:cubicBezTo>
                    <a:pt x="1985082" y="682202"/>
                    <a:pt x="1982254" y="666058"/>
                    <a:pt x="1978132" y="652317"/>
                  </a:cubicBezTo>
                  <a:cubicBezTo>
                    <a:pt x="1975186" y="642496"/>
                    <a:pt x="1974093" y="631666"/>
                    <a:pt x="1968405" y="623134"/>
                  </a:cubicBezTo>
                  <a:lnTo>
                    <a:pt x="1958677" y="608542"/>
                  </a:lnTo>
                  <a:cubicBezTo>
                    <a:pt x="1957532" y="603962"/>
                    <a:pt x="1952121" y="580206"/>
                    <a:pt x="1948949" y="574496"/>
                  </a:cubicBezTo>
                  <a:cubicBezTo>
                    <a:pt x="1943271" y="564276"/>
                    <a:pt x="1935979" y="555041"/>
                    <a:pt x="1929494" y="545313"/>
                  </a:cubicBezTo>
                  <a:lnTo>
                    <a:pt x="1919766" y="530721"/>
                  </a:lnTo>
                  <a:cubicBezTo>
                    <a:pt x="1916524" y="525857"/>
                    <a:pt x="1914903" y="519372"/>
                    <a:pt x="1910039" y="516130"/>
                  </a:cubicBezTo>
                  <a:lnTo>
                    <a:pt x="1895447" y="506402"/>
                  </a:lnTo>
                  <a:cubicBezTo>
                    <a:pt x="1869511" y="467494"/>
                    <a:pt x="1903551" y="514504"/>
                    <a:pt x="1871128" y="482083"/>
                  </a:cubicBezTo>
                  <a:cubicBezTo>
                    <a:pt x="1866994" y="477949"/>
                    <a:pt x="1866357" y="470589"/>
                    <a:pt x="1861400" y="467491"/>
                  </a:cubicBezTo>
                  <a:cubicBezTo>
                    <a:pt x="1852705" y="462057"/>
                    <a:pt x="1832217" y="457764"/>
                    <a:pt x="1832217" y="457764"/>
                  </a:cubicBezTo>
                  <a:cubicBezTo>
                    <a:pt x="1817565" y="447996"/>
                    <a:pt x="1815447" y="445712"/>
                    <a:pt x="1798171" y="438308"/>
                  </a:cubicBezTo>
                  <a:cubicBezTo>
                    <a:pt x="1793459" y="436288"/>
                    <a:pt x="1788443" y="435066"/>
                    <a:pt x="1783579" y="433445"/>
                  </a:cubicBezTo>
                  <a:lnTo>
                    <a:pt x="1754396" y="413989"/>
                  </a:lnTo>
                  <a:cubicBezTo>
                    <a:pt x="1749532" y="410747"/>
                    <a:pt x="1743938" y="408395"/>
                    <a:pt x="1739805" y="404262"/>
                  </a:cubicBezTo>
                  <a:lnTo>
                    <a:pt x="1725213" y="389670"/>
                  </a:lnTo>
                  <a:cubicBezTo>
                    <a:pt x="1722009" y="380059"/>
                    <a:pt x="1719192" y="367343"/>
                    <a:pt x="1710622" y="360487"/>
                  </a:cubicBezTo>
                  <a:cubicBezTo>
                    <a:pt x="1706618" y="357284"/>
                    <a:pt x="1700894" y="357244"/>
                    <a:pt x="1696030" y="355623"/>
                  </a:cubicBezTo>
                  <a:cubicBezTo>
                    <a:pt x="1692787" y="350759"/>
                    <a:pt x="1688676" y="346374"/>
                    <a:pt x="1686302" y="341032"/>
                  </a:cubicBezTo>
                  <a:cubicBezTo>
                    <a:pt x="1682138" y="331662"/>
                    <a:pt x="1683826" y="319100"/>
                    <a:pt x="1676575" y="311849"/>
                  </a:cubicBezTo>
                  <a:cubicBezTo>
                    <a:pt x="1667411" y="302685"/>
                    <a:pt x="1659581" y="292948"/>
                    <a:pt x="1647392" y="287530"/>
                  </a:cubicBezTo>
                  <a:cubicBezTo>
                    <a:pt x="1638022" y="283366"/>
                    <a:pt x="1627937" y="281045"/>
                    <a:pt x="1618209" y="277802"/>
                  </a:cubicBezTo>
                  <a:lnTo>
                    <a:pt x="1603617" y="272938"/>
                  </a:lnTo>
                  <a:cubicBezTo>
                    <a:pt x="1570168" y="250639"/>
                    <a:pt x="1585525" y="257180"/>
                    <a:pt x="1559843" y="248619"/>
                  </a:cubicBezTo>
                  <a:cubicBezTo>
                    <a:pt x="1553358" y="243755"/>
                    <a:pt x="1547638" y="237653"/>
                    <a:pt x="1540388" y="234028"/>
                  </a:cubicBezTo>
                  <a:cubicBezTo>
                    <a:pt x="1540385" y="234026"/>
                    <a:pt x="1503910" y="221869"/>
                    <a:pt x="1496613" y="219436"/>
                  </a:cubicBezTo>
                  <a:cubicBezTo>
                    <a:pt x="1491749" y="217815"/>
                    <a:pt x="1486288" y="217416"/>
                    <a:pt x="1482022" y="214572"/>
                  </a:cubicBezTo>
                  <a:lnTo>
                    <a:pt x="1452839" y="195117"/>
                  </a:lnTo>
                  <a:cubicBezTo>
                    <a:pt x="1447975" y="191874"/>
                    <a:pt x="1443918" y="186807"/>
                    <a:pt x="1438247" y="185389"/>
                  </a:cubicBezTo>
                  <a:cubicBezTo>
                    <a:pt x="1427373" y="182670"/>
                    <a:pt x="1396711" y="175533"/>
                    <a:pt x="1389609" y="170798"/>
                  </a:cubicBezTo>
                  <a:cubicBezTo>
                    <a:pt x="1347798" y="142924"/>
                    <a:pt x="1400693" y="176339"/>
                    <a:pt x="1360426" y="156206"/>
                  </a:cubicBezTo>
                  <a:cubicBezTo>
                    <a:pt x="1326838" y="139413"/>
                    <a:pt x="1366867" y="151737"/>
                    <a:pt x="1326379" y="141615"/>
                  </a:cubicBezTo>
                  <a:cubicBezTo>
                    <a:pt x="1321515" y="136751"/>
                    <a:pt x="1317385" y="131021"/>
                    <a:pt x="1311788" y="127023"/>
                  </a:cubicBezTo>
                  <a:cubicBezTo>
                    <a:pt x="1287411" y="109611"/>
                    <a:pt x="1265791" y="115084"/>
                    <a:pt x="1233966" y="112432"/>
                  </a:cubicBezTo>
                  <a:cubicBezTo>
                    <a:pt x="1204564" y="105081"/>
                    <a:pt x="1220851" y="109682"/>
                    <a:pt x="1185328" y="97840"/>
                  </a:cubicBezTo>
                  <a:cubicBezTo>
                    <a:pt x="1180464" y="96219"/>
                    <a:pt x="1175764" y="93981"/>
                    <a:pt x="1170737" y="92976"/>
                  </a:cubicBezTo>
                  <a:lnTo>
                    <a:pt x="1146417" y="88113"/>
                  </a:lnTo>
                  <a:cubicBezTo>
                    <a:pt x="1136689" y="81628"/>
                    <a:pt x="1128325" y="72354"/>
                    <a:pt x="1117234" y="68657"/>
                  </a:cubicBezTo>
                  <a:cubicBezTo>
                    <a:pt x="1107506" y="65415"/>
                    <a:pt x="1098106" y="60941"/>
                    <a:pt x="1088051" y="58930"/>
                  </a:cubicBezTo>
                  <a:cubicBezTo>
                    <a:pt x="1054062" y="52132"/>
                    <a:pt x="1071886" y="55425"/>
                    <a:pt x="1034549" y="49202"/>
                  </a:cubicBezTo>
                  <a:cubicBezTo>
                    <a:pt x="992256" y="35103"/>
                    <a:pt x="1056604" y="55243"/>
                    <a:pt x="956728" y="39474"/>
                  </a:cubicBezTo>
                  <a:cubicBezTo>
                    <a:pt x="946600" y="37875"/>
                    <a:pt x="937788" y="30213"/>
                    <a:pt x="927545" y="29747"/>
                  </a:cubicBezTo>
                  <a:lnTo>
                    <a:pt x="820541" y="24883"/>
                  </a:lnTo>
                  <a:cubicBezTo>
                    <a:pt x="815677" y="23262"/>
                    <a:pt x="810954" y="21131"/>
                    <a:pt x="805949" y="20019"/>
                  </a:cubicBezTo>
                  <a:cubicBezTo>
                    <a:pt x="715867" y="0"/>
                    <a:pt x="541799" y="19427"/>
                    <a:pt x="509256" y="20019"/>
                  </a:cubicBezTo>
                  <a:cubicBezTo>
                    <a:pt x="481546" y="29256"/>
                    <a:pt x="501581" y="23637"/>
                    <a:pt x="455754" y="29747"/>
                  </a:cubicBezTo>
                  <a:lnTo>
                    <a:pt x="421707" y="34610"/>
                  </a:lnTo>
                  <a:lnTo>
                    <a:pt x="392524" y="44338"/>
                  </a:lnTo>
                  <a:cubicBezTo>
                    <a:pt x="387660" y="45959"/>
                    <a:pt x="383038" y="48738"/>
                    <a:pt x="377932" y="49202"/>
                  </a:cubicBezTo>
                  <a:lnTo>
                    <a:pt x="324430" y="54066"/>
                  </a:lnTo>
                  <a:cubicBezTo>
                    <a:pt x="319566" y="55687"/>
                    <a:pt x="314425" y="56637"/>
                    <a:pt x="309839" y="58930"/>
                  </a:cubicBezTo>
                  <a:cubicBezTo>
                    <a:pt x="260996" y="83350"/>
                    <a:pt x="335475" y="52806"/>
                    <a:pt x="275792" y="78385"/>
                  </a:cubicBezTo>
                  <a:cubicBezTo>
                    <a:pt x="258107" y="85965"/>
                    <a:pt x="254212" y="83181"/>
                    <a:pt x="232017" y="88113"/>
                  </a:cubicBezTo>
                  <a:cubicBezTo>
                    <a:pt x="227012" y="89225"/>
                    <a:pt x="222290" y="91355"/>
                    <a:pt x="217426" y="92976"/>
                  </a:cubicBezTo>
                  <a:cubicBezTo>
                    <a:pt x="187854" y="112691"/>
                    <a:pt x="219275" y="94106"/>
                    <a:pt x="183379" y="107568"/>
                  </a:cubicBezTo>
                  <a:cubicBezTo>
                    <a:pt x="176590" y="110114"/>
                    <a:pt x="170713" y="114750"/>
                    <a:pt x="163924" y="117296"/>
                  </a:cubicBezTo>
                  <a:cubicBezTo>
                    <a:pt x="157665" y="119643"/>
                    <a:pt x="150896" y="120323"/>
                    <a:pt x="144468" y="122159"/>
                  </a:cubicBezTo>
                  <a:cubicBezTo>
                    <a:pt x="95573" y="136128"/>
                    <a:pt x="171309" y="116664"/>
                    <a:pt x="110422" y="131887"/>
                  </a:cubicBezTo>
                  <a:cubicBezTo>
                    <a:pt x="105558" y="135130"/>
                    <a:pt x="100906" y="138715"/>
                    <a:pt x="95830" y="141615"/>
                  </a:cubicBezTo>
                  <a:cubicBezTo>
                    <a:pt x="80693" y="150265"/>
                    <a:pt x="74711" y="150297"/>
                    <a:pt x="61783" y="161070"/>
                  </a:cubicBezTo>
                  <a:cubicBezTo>
                    <a:pt x="56499" y="165474"/>
                    <a:pt x="52056" y="170798"/>
                    <a:pt x="47192" y="175662"/>
                  </a:cubicBezTo>
                  <a:cubicBezTo>
                    <a:pt x="45571" y="180526"/>
                    <a:pt x="44621" y="185667"/>
                    <a:pt x="42328" y="190253"/>
                  </a:cubicBezTo>
                  <a:cubicBezTo>
                    <a:pt x="39714" y="195482"/>
                    <a:pt x="34449" y="199299"/>
                    <a:pt x="32600" y="204845"/>
                  </a:cubicBezTo>
                  <a:cubicBezTo>
                    <a:pt x="31062" y="209459"/>
                    <a:pt x="32600" y="214572"/>
                    <a:pt x="32600" y="219436"/>
                  </a:cubicBezTo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Forma livre 32"/>
            <p:cNvSpPr/>
            <p:nvPr/>
          </p:nvSpPr>
          <p:spPr bwMode="auto">
            <a:xfrm>
              <a:off x="5747979" y="2939947"/>
              <a:ext cx="567335" cy="1471471"/>
            </a:xfrm>
            <a:custGeom>
              <a:avLst/>
              <a:gdLst>
                <a:gd name="connsiteX0" fmla="*/ 211685 w 567335"/>
                <a:gd name="connsiteY0" fmla="*/ 10700 h 1471471"/>
                <a:gd name="connsiteX1" fmla="*/ 231141 w 567335"/>
                <a:gd name="connsiteY1" fmla="*/ 39883 h 1471471"/>
                <a:gd name="connsiteX2" fmla="*/ 240868 w 567335"/>
                <a:gd name="connsiteY2" fmla="*/ 54475 h 1471471"/>
                <a:gd name="connsiteX3" fmla="*/ 265187 w 567335"/>
                <a:gd name="connsiteY3" fmla="*/ 83658 h 1471471"/>
                <a:gd name="connsiteX4" fmla="*/ 274915 w 567335"/>
                <a:gd name="connsiteY4" fmla="*/ 112841 h 1471471"/>
                <a:gd name="connsiteX5" fmla="*/ 279779 w 567335"/>
                <a:gd name="connsiteY5" fmla="*/ 127432 h 1471471"/>
                <a:gd name="connsiteX6" fmla="*/ 279779 w 567335"/>
                <a:gd name="connsiteY6" fmla="*/ 253892 h 1471471"/>
                <a:gd name="connsiteX7" fmla="*/ 299234 w 567335"/>
                <a:gd name="connsiteY7" fmla="*/ 283075 h 1471471"/>
                <a:gd name="connsiteX8" fmla="*/ 294370 w 567335"/>
                <a:gd name="connsiteY8" fmla="*/ 307394 h 1471471"/>
                <a:gd name="connsiteX9" fmla="*/ 279779 w 567335"/>
                <a:gd name="connsiteY9" fmla="*/ 312258 h 1471471"/>
                <a:gd name="connsiteX10" fmla="*/ 221413 w 567335"/>
                <a:gd name="connsiteY10" fmla="*/ 297666 h 1471471"/>
                <a:gd name="connsiteX11" fmla="*/ 206822 w 567335"/>
                <a:gd name="connsiteY11" fmla="*/ 287939 h 1471471"/>
                <a:gd name="connsiteX12" fmla="*/ 182502 w 567335"/>
                <a:gd name="connsiteY12" fmla="*/ 292802 h 1471471"/>
                <a:gd name="connsiteX13" fmla="*/ 177639 w 567335"/>
                <a:gd name="connsiteY13" fmla="*/ 312258 h 1471471"/>
                <a:gd name="connsiteX14" fmla="*/ 167911 w 567335"/>
                <a:gd name="connsiteY14" fmla="*/ 297666 h 1471471"/>
                <a:gd name="connsiteX15" fmla="*/ 148456 w 567335"/>
                <a:gd name="connsiteY15" fmla="*/ 258756 h 1471471"/>
                <a:gd name="connsiteX16" fmla="*/ 138728 w 567335"/>
                <a:gd name="connsiteY16" fmla="*/ 244164 h 1471471"/>
                <a:gd name="connsiteX17" fmla="*/ 124136 w 567335"/>
                <a:gd name="connsiteY17" fmla="*/ 239300 h 1471471"/>
                <a:gd name="connsiteX18" fmla="*/ 119273 w 567335"/>
                <a:gd name="connsiteY18" fmla="*/ 253892 h 1471471"/>
                <a:gd name="connsiteX19" fmla="*/ 109545 w 567335"/>
                <a:gd name="connsiteY19" fmla="*/ 292802 h 1471471"/>
                <a:gd name="connsiteX20" fmla="*/ 90090 w 567335"/>
                <a:gd name="connsiteY20" fmla="*/ 321985 h 1471471"/>
                <a:gd name="connsiteX21" fmla="*/ 75498 w 567335"/>
                <a:gd name="connsiteY21" fmla="*/ 370624 h 1471471"/>
                <a:gd name="connsiteX22" fmla="*/ 65770 w 567335"/>
                <a:gd name="connsiteY22" fmla="*/ 399807 h 1471471"/>
                <a:gd name="connsiteX23" fmla="*/ 56043 w 567335"/>
                <a:gd name="connsiteY23" fmla="*/ 433853 h 1471471"/>
                <a:gd name="connsiteX24" fmla="*/ 26860 w 567335"/>
                <a:gd name="connsiteY24" fmla="*/ 458173 h 1471471"/>
                <a:gd name="connsiteX25" fmla="*/ 12268 w 567335"/>
                <a:gd name="connsiteY25" fmla="*/ 463036 h 1471471"/>
                <a:gd name="connsiteX26" fmla="*/ 21996 w 567335"/>
                <a:gd name="connsiteY26" fmla="*/ 492219 h 1471471"/>
                <a:gd name="connsiteX27" fmla="*/ 31724 w 567335"/>
                <a:gd name="connsiteY27" fmla="*/ 531130 h 1471471"/>
                <a:gd name="connsiteX28" fmla="*/ 21996 w 567335"/>
                <a:gd name="connsiteY28" fmla="*/ 574905 h 1471471"/>
                <a:gd name="connsiteX29" fmla="*/ 12268 w 567335"/>
                <a:gd name="connsiteY29" fmla="*/ 589496 h 1471471"/>
                <a:gd name="connsiteX30" fmla="*/ 21996 w 567335"/>
                <a:gd name="connsiteY30" fmla="*/ 638134 h 1471471"/>
                <a:gd name="connsiteX31" fmla="*/ 31724 w 567335"/>
                <a:gd name="connsiteY31" fmla="*/ 667317 h 1471471"/>
                <a:gd name="connsiteX32" fmla="*/ 36587 w 567335"/>
                <a:gd name="connsiteY32" fmla="*/ 681909 h 1471471"/>
                <a:gd name="connsiteX33" fmla="*/ 31724 w 567335"/>
                <a:gd name="connsiteY33" fmla="*/ 740275 h 1471471"/>
                <a:gd name="connsiteX34" fmla="*/ 26860 w 567335"/>
                <a:gd name="connsiteY34" fmla="*/ 754866 h 1471471"/>
                <a:gd name="connsiteX35" fmla="*/ 17132 w 567335"/>
                <a:gd name="connsiteY35" fmla="*/ 788913 h 1471471"/>
                <a:gd name="connsiteX36" fmla="*/ 12268 w 567335"/>
                <a:gd name="connsiteY36" fmla="*/ 983466 h 1471471"/>
                <a:gd name="connsiteX37" fmla="*/ 31724 w 567335"/>
                <a:gd name="connsiteY37" fmla="*/ 1046696 h 1471471"/>
                <a:gd name="connsiteX38" fmla="*/ 46315 w 567335"/>
                <a:gd name="connsiteY38" fmla="*/ 1061288 h 1471471"/>
                <a:gd name="connsiteX39" fmla="*/ 51179 w 567335"/>
                <a:gd name="connsiteY39" fmla="*/ 1080743 h 1471471"/>
                <a:gd name="connsiteX40" fmla="*/ 60907 w 567335"/>
                <a:gd name="connsiteY40" fmla="*/ 1109926 h 1471471"/>
                <a:gd name="connsiteX41" fmla="*/ 70634 w 567335"/>
                <a:gd name="connsiteY41" fmla="*/ 1143973 h 1471471"/>
                <a:gd name="connsiteX42" fmla="*/ 75498 w 567335"/>
                <a:gd name="connsiteY42" fmla="*/ 1158564 h 1471471"/>
                <a:gd name="connsiteX43" fmla="*/ 80362 w 567335"/>
                <a:gd name="connsiteY43" fmla="*/ 1178019 h 1471471"/>
                <a:gd name="connsiteX44" fmla="*/ 90090 w 567335"/>
                <a:gd name="connsiteY44" fmla="*/ 1207202 h 1471471"/>
                <a:gd name="connsiteX45" fmla="*/ 94953 w 567335"/>
                <a:gd name="connsiteY45" fmla="*/ 1221794 h 1471471"/>
                <a:gd name="connsiteX46" fmla="*/ 99817 w 567335"/>
                <a:gd name="connsiteY46" fmla="*/ 1241249 h 1471471"/>
                <a:gd name="connsiteX47" fmla="*/ 104681 w 567335"/>
                <a:gd name="connsiteY47" fmla="*/ 1299615 h 1471471"/>
                <a:gd name="connsiteX48" fmla="*/ 109545 w 567335"/>
                <a:gd name="connsiteY48" fmla="*/ 1319071 h 1471471"/>
                <a:gd name="connsiteX49" fmla="*/ 129000 w 567335"/>
                <a:gd name="connsiteY49" fmla="*/ 1323934 h 1471471"/>
                <a:gd name="connsiteX50" fmla="*/ 143592 w 567335"/>
                <a:gd name="connsiteY50" fmla="*/ 1343390 h 1471471"/>
                <a:gd name="connsiteX51" fmla="*/ 158183 w 567335"/>
                <a:gd name="connsiteY51" fmla="*/ 1372573 h 1471471"/>
                <a:gd name="connsiteX52" fmla="*/ 172775 w 567335"/>
                <a:gd name="connsiteY52" fmla="*/ 1377436 h 1471471"/>
                <a:gd name="connsiteX53" fmla="*/ 236004 w 567335"/>
                <a:gd name="connsiteY53" fmla="*/ 1401756 h 1471471"/>
                <a:gd name="connsiteX54" fmla="*/ 240868 w 567335"/>
                <a:gd name="connsiteY54" fmla="*/ 1416347 h 1471471"/>
                <a:gd name="connsiteX55" fmla="*/ 255460 w 567335"/>
                <a:gd name="connsiteY55" fmla="*/ 1421211 h 1471471"/>
                <a:gd name="connsiteX56" fmla="*/ 284643 w 567335"/>
                <a:gd name="connsiteY56" fmla="*/ 1445530 h 1471471"/>
                <a:gd name="connsiteX57" fmla="*/ 304098 w 567335"/>
                <a:gd name="connsiteY57" fmla="*/ 1455258 h 1471471"/>
                <a:gd name="connsiteX58" fmla="*/ 308962 w 567335"/>
                <a:gd name="connsiteY58" fmla="*/ 1440666 h 1471471"/>
                <a:gd name="connsiteX59" fmla="*/ 328417 w 567335"/>
                <a:gd name="connsiteY59" fmla="*/ 1411483 h 1471471"/>
                <a:gd name="connsiteX60" fmla="*/ 338145 w 567335"/>
                <a:gd name="connsiteY60" fmla="*/ 1392028 h 1471471"/>
                <a:gd name="connsiteX61" fmla="*/ 367328 w 567335"/>
                <a:gd name="connsiteY61" fmla="*/ 1377436 h 1471471"/>
                <a:gd name="connsiteX62" fmla="*/ 381919 w 567335"/>
                <a:gd name="connsiteY62" fmla="*/ 1367709 h 1471471"/>
                <a:gd name="connsiteX63" fmla="*/ 386783 w 567335"/>
                <a:gd name="connsiteY63" fmla="*/ 1353117 h 1471471"/>
                <a:gd name="connsiteX64" fmla="*/ 396511 w 567335"/>
                <a:gd name="connsiteY64" fmla="*/ 1304479 h 1471471"/>
                <a:gd name="connsiteX65" fmla="*/ 420830 w 567335"/>
                <a:gd name="connsiteY65" fmla="*/ 1275296 h 1471471"/>
                <a:gd name="connsiteX66" fmla="*/ 454877 w 567335"/>
                <a:gd name="connsiteY66" fmla="*/ 1231522 h 1471471"/>
                <a:gd name="connsiteX67" fmla="*/ 469468 w 567335"/>
                <a:gd name="connsiteY67" fmla="*/ 1202339 h 1471471"/>
                <a:gd name="connsiteX68" fmla="*/ 493787 w 567335"/>
                <a:gd name="connsiteY68" fmla="*/ 1236385 h 1471471"/>
                <a:gd name="connsiteX69" fmla="*/ 508379 w 567335"/>
                <a:gd name="connsiteY69" fmla="*/ 1221794 h 1471471"/>
                <a:gd name="connsiteX70" fmla="*/ 518107 w 567335"/>
                <a:gd name="connsiteY70" fmla="*/ 1192611 h 1471471"/>
                <a:gd name="connsiteX71" fmla="*/ 522970 w 567335"/>
                <a:gd name="connsiteY71" fmla="*/ 1255841 h 1471471"/>
                <a:gd name="connsiteX72" fmla="*/ 527834 w 567335"/>
                <a:gd name="connsiteY72" fmla="*/ 1270432 h 1471471"/>
                <a:gd name="connsiteX73" fmla="*/ 522970 w 567335"/>
                <a:gd name="connsiteY73" fmla="*/ 1348253 h 1471471"/>
                <a:gd name="connsiteX74" fmla="*/ 527834 w 567335"/>
                <a:gd name="connsiteY74" fmla="*/ 1411483 h 1471471"/>
                <a:gd name="connsiteX75" fmla="*/ 537562 w 567335"/>
                <a:gd name="connsiteY75" fmla="*/ 1382300 h 1471471"/>
                <a:gd name="connsiteX76" fmla="*/ 547290 w 567335"/>
                <a:gd name="connsiteY76" fmla="*/ 1328798 h 1471471"/>
                <a:gd name="connsiteX77" fmla="*/ 552153 w 567335"/>
                <a:gd name="connsiteY77" fmla="*/ 1285024 h 1471471"/>
                <a:gd name="connsiteX78" fmla="*/ 557017 w 567335"/>
                <a:gd name="connsiteY78" fmla="*/ 1260705 h 1471471"/>
                <a:gd name="connsiteX79" fmla="*/ 566745 w 567335"/>
                <a:gd name="connsiteY79" fmla="*/ 1212066 h 1471471"/>
                <a:gd name="connsiteX80" fmla="*/ 561881 w 567335"/>
                <a:gd name="connsiteY80" fmla="*/ 1178019 h 1471471"/>
                <a:gd name="connsiteX81" fmla="*/ 557017 w 567335"/>
                <a:gd name="connsiteY81" fmla="*/ 1163428 h 1471471"/>
                <a:gd name="connsiteX82" fmla="*/ 566745 w 567335"/>
                <a:gd name="connsiteY82" fmla="*/ 993194 h 1471471"/>
                <a:gd name="connsiteX83" fmla="*/ 561881 w 567335"/>
                <a:gd name="connsiteY83" fmla="*/ 905645 h 1471471"/>
                <a:gd name="connsiteX84" fmla="*/ 552153 w 567335"/>
                <a:gd name="connsiteY84" fmla="*/ 793777 h 1471471"/>
                <a:gd name="connsiteX85" fmla="*/ 547290 w 567335"/>
                <a:gd name="connsiteY85" fmla="*/ 764594 h 1471471"/>
                <a:gd name="connsiteX86" fmla="*/ 542426 w 567335"/>
                <a:gd name="connsiteY86" fmla="*/ 715956 h 1471471"/>
                <a:gd name="connsiteX87" fmla="*/ 537562 w 567335"/>
                <a:gd name="connsiteY87" fmla="*/ 701364 h 1471471"/>
                <a:gd name="connsiteX88" fmla="*/ 527834 w 567335"/>
                <a:gd name="connsiteY88" fmla="*/ 657590 h 1471471"/>
                <a:gd name="connsiteX89" fmla="*/ 518107 w 567335"/>
                <a:gd name="connsiteY89" fmla="*/ 628407 h 1471471"/>
                <a:gd name="connsiteX90" fmla="*/ 498651 w 567335"/>
                <a:gd name="connsiteY90" fmla="*/ 570041 h 1471471"/>
                <a:gd name="connsiteX91" fmla="*/ 488924 w 567335"/>
                <a:gd name="connsiteY91" fmla="*/ 540858 h 1471471"/>
                <a:gd name="connsiteX92" fmla="*/ 484060 w 567335"/>
                <a:gd name="connsiteY92" fmla="*/ 521402 h 1471471"/>
                <a:gd name="connsiteX93" fmla="*/ 474332 w 567335"/>
                <a:gd name="connsiteY93" fmla="*/ 492219 h 1471471"/>
                <a:gd name="connsiteX94" fmla="*/ 464604 w 567335"/>
                <a:gd name="connsiteY94" fmla="*/ 477628 h 1471471"/>
                <a:gd name="connsiteX95" fmla="*/ 459741 w 567335"/>
                <a:gd name="connsiteY95" fmla="*/ 463036 h 1471471"/>
                <a:gd name="connsiteX96" fmla="*/ 440285 w 567335"/>
                <a:gd name="connsiteY96" fmla="*/ 433853 h 1471471"/>
                <a:gd name="connsiteX97" fmla="*/ 420830 w 567335"/>
                <a:gd name="connsiteY97" fmla="*/ 375488 h 1471471"/>
                <a:gd name="connsiteX98" fmla="*/ 411102 w 567335"/>
                <a:gd name="connsiteY98" fmla="*/ 346305 h 1471471"/>
                <a:gd name="connsiteX99" fmla="*/ 406239 w 567335"/>
                <a:gd name="connsiteY99" fmla="*/ 331713 h 1471471"/>
                <a:gd name="connsiteX100" fmla="*/ 396511 w 567335"/>
                <a:gd name="connsiteY100" fmla="*/ 317122 h 1471471"/>
                <a:gd name="connsiteX101" fmla="*/ 381919 w 567335"/>
                <a:gd name="connsiteY101" fmla="*/ 273347 h 1471471"/>
                <a:gd name="connsiteX102" fmla="*/ 377056 w 567335"/>
                <a:gd name="connsiteY102" fmla="*/ 258756 h 1471471"/>
                <a:gd name="connsiteX103" fmla="*/ 367328 w 567335"/>
                <a:gd name="connsiteY103" fmla="*/ 244164 h 1471471"/>
                <a:gd name="connsiteX104" fmla="*/ 357600 w 567335"/>
                <a:gd name="connsiteY104" fmla="*/ 214981 h 1471471"/>
                <a:gd name="connsiteX105" fmla="*/ 352736 w 567335"/>
                <a:gd name="connsiteY105" fmla="*/ 200390 h 1471471"/>
                <a:gd name="connsiteX106" fmla="*/ 338145 w 567335"/>
                <a:gd name="connsiteY106" fmla="*/ 185798 h 1471471"/>
                <a:gd name="connsiteX107" fmla="*/ 318690 w 567335"/>
                <a:gd name="connsiteY107" fmla="*/ 156615 h 1471471"/>
                <a:gd name="connsiteX108" fmla="*/ 304098 w 567335"/>
                <a:gd name="connsiteY108" fmla="*/ 146888 h 1471471"/>
                <a:gd name="connsiteX109" fmla="*/ 294370 w 567335"/>
                <a:gd name="connsiteY109" fmla="*/ 132296 h 1471471"/>
                <a:gd name="connsiteX110" fmla="*/ 284643 w 567335"/>
                <a:gd name="connsiteY110" fmla="*/ 103113 h 1471471"/>
                <a:gd name="connsiteX111" fmla="*/ 274915 w 567335"/>
                <a:gd name="connsiteY111" fmla="*/ 88522 h 1471471"/>
                <a:gd name="connsiteX112" fmla="*/ 270051 w 567335"/>
                <a:gd name="connsiteY112" fmla="*/ 73930 h 1471471"/>
                <a:gd name="connsiteX113" fmla="*/ 236004 w 567335"/>
                <a:gd name="connsiteY113" fmla="*/ 30156 h 1471471"/>
                <a:gd name="connsiteX114" fmla="*/ 216549 w 567335"/>
                <a:gd name="connsiteY114" fmla="*/ 973 h 1471471"/>
                <a:gd name="connsiteX115" fmla="*/ 211685 w 567335"/>
                <a:gd name="connsiteY115" fmla="*/ 10700 h 14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67335" h="1471471">
                  <a:moveTo>
                    <a:pt x="211685" y="10700"/>
                  </a:moveTo>
                  <a:cubicBezTo>
                    <a:pt x="214117" y="17185"/>
                    <a:pt x="224656" y="30155"/>
                    <a:pt x="231141" y="39883"/>
                  </a:cubicBezTo>
                  <a:cubicBezTo>
                    <a:pt x="234384" y="44747"/>
                    <a:pt x="236734" y="50342"/>
                    <a:pt x="240868" y="54475"/>
                  </a:cubicBezTo>
                  <a:cubicBezTo>
                    <a:pt x="250035" y="63641"/>
                    <a:pt x="259768" y="71466"/>
                    <a:pt x="265187" y="83658"/>
                  </a:cubicBezTo>
                  <a:cubicBezTo>
                    <a:pt x="269351" y="93028"/>
                    <a:pt x="271672" y="103113"/>
                    <a:pt x="274915" y="112841"/>
                  </a:cubicBezTo>
                  <a:lnTo>
                    <a:pt x="279779" y="127432"/>
                  </a:lnTo>
                  <a:cubicBezTo>
                    <a:pt x="270143" y="175612"/>
                    <a:pt x="266636" y="182920"/>
                    <a:pt x="279779" y="253892"/>
                  </a:cubicBezTo>
                  <a:cubicBezTo>
                    <a:pt x="281908" y="265388"/>
                    <a:pt x="299234" y="283075"/>
                    <a:pt x="299234" y="283075"/>
                  </a:cubicBezTo>
                  <a:cubicBezTo>
                    <a:pt x="297613" y="291181"/>
                    <a:pt x="298956" y="300516"/>
                    <a:pt x="294370" y="307394"/>
                  </a:cubicBezTo>
                  <a:cubicBezTo>
                    <a:pt x="291526" y="311660"/>
                    <a:pt x="284906" y="312258"/>
                    <a:pt x="279779" y="312258"/>
                  </a:cubicBezTo>
                  <a:cubicBezTo>
                    <a:pt x="268838" y="312258"/>
                    <a:pt x="230468" y="303703"/>
                    <a:pt x="221413" y="297666"/>
                  </a:cubicBezTo>
                  <a:lnTo>
                    <a:pt x="206822" y="287939"/>
                  </a:lnTo>
                  <a:cubicBezTo>
                    <a:pt x="198715" y="289560"/>
                    <a:pt x="188853" y="287510"/>
                    <a:pt x="182502" y="292802"/>
                  </a:cubicBezTo>
                  <a:cubicBezTo>
                    <a:pt x="177367" y="297082"/>
                    <a:pt x="183981" y="310144"/>
                    <a:pt x="177639" y="312258"/>
                  </a:cubicBezTo>
                  <a:cubicBezTo>
                    <a:pt x="172093" y="314107"/>
                    <a:pt x="170710" y="302798"/>
                    <a:pt x="167911" y="297666"/>
                  </a:cubicBezTo>
                  <a:cubicBezTo>
                    <a:pt x="160967" y="284936"/>
                    <a:pt x="156500" y="270821"/>
                    <a:pt x="148456" y="258756"/>
                  </a:cubicBezTo>
                  <a:cubicBezTo>
                    <a:pt x="145213" y="253892"/>
                    <a:pt x="143293" y="247816"/>
                    <a:pt x="138728" y="244164"/>
                  </a:cubicBezTo>
                  <a:cubicBezTo>
                    <a:pt x="134724" y="240961"/>
                    <a:pt x="129000" y="240921"/>
                    <a:pt x="124136" y="239300"/>
                  </a:cubicBezTo>
                  <a:cubicBezTo>
                    <a:pt x="122515" y="244164"/>
                    <a:pt x="120516" y="248918"/>
                    <a:pt x="119273" y="253892"/>
                  </a:cubicBezTo>
                  <a:cubicBezTo>
                    <a:pt x="117313" y="261733"/>
                    <a:pt x="114599" y="283705"/>
                    <a:pt x="109545" y="292802"/>
                  </a:cubicBezTo>
                  <a:cubicBezTo>
                    <a:pt x="103867" y="303022"/>
                    <a:pt x="90090" y="321985"/>
                    <a:pt x="90090" y="321985"/>
                  </a:cubicBezTo>
                  <a:cubicBezTo>
                    <a:pt x="82739" y="351388"/>
                    <a:pt x="87340" y="335101"/>
                    <a:pt x="75498" y="370624"/>
                  </a:cubicBezTo>
                  <a:lnTo>
                    <a:pt x="65770" y="399807"/>
                  </a:lnTo>
                  <a:cubicBezTo>
                    <a:pt x="65121" y="402405"/>
                    <a:pt x="58836" y="429664"/>
                    <a:pt x="56043" y="433853"/>
                  </a:cubicBezTo>
                  <a:cubicBezTo>
                    <a:pt x="50665" y="441919"/>
                    <a:pt x="35831" y="453687"/>
                    <a:pt x="26860" y="458173"/>
                  </a:cubicBezTo>
                  <a:cubicBezTo>
                    <a:pt x="22274" y="460466"/>
                    <a:pt x="17132" y="461415"/>
                    <a:pt x="12268" y="463036"/>
                  </a:cubicBezTo>
                  <a:cubicBezTo>
                    <a:pt x="15511" y="472764"/>
                    <a:pt x="19985" y="482164"/>
                    <a:pt x="21996" y="492219"/>
                  </a:cubicBezTo>
                  <a:cubicBezTo>
                    <a:pt x="27865" y="521566"/>
                    <a:pt x="24246" y="508696"/>
                    <a:pt x="31724" y="531130"/>
                  </a:cubicBezTo>
                  <a:cubicBezTo>
                    <a:pt x="29856" y="542337"/>
                    <a:pt x="27983" y="562932"/>
                    <a:pt x="21996" y="574905"/>
                  </a:cubicBezTo>
                  <a:cubicBezTo>
                    <a:pt x="19382" y="580133"/>
                    <a:pt x="15511" y="584632"/>
                    <a:pt x="12268" y="589496"/>
                  </a:cubicBezTo>
                  <a:cubicBezTo>
                    <a:pt x="15555" y="609217"/>
                    <a:pt x="16554" y="619994"/>
                    <a:pt x="21996" y="638134"/>
                  </a:cubicBezTo>
                  <a:cubicBezTo>
                    <a:pt x="24943" y="647955"/>
                    <a:pt x="28482" y="657589"/>
                    <a:pt x="31724" y="667317"/>
                  </a:cubicBezTo>
                  <a:lnTo>
                    <a:pt x="36587" y="681909"/>
                  </a:lnTo>
                  <a:cubicBezTo>
                    <a:pt x="34966" y="701364"/>
                    <a:pt x="34304" y="720923"/>
                    <a:pt x="31724" y="740275"/>
                  </a:cubicBezTo>
                  <a:cubicBezTo>
                    <a:pt x="31046" y="745357"/>
                    <a:pt x="28268" y="749936"/>
                    <a:pt x="26860" y="754866"/>
                  </a:cubicBezTo>
                  <a:cubicBezTo>
                    <a:pt x="14645" y="797617"/>
                    <a:pt x="28794" y="753929"/>
                    <a:pt x="17132" y="788913"/>
                  </a:cubicBezTo>
                  <a:cubicBezTo>
                    <a:pt x="15511" y="853764"/>
                    <a:pt x="12268" y="918595"/>
                    <a:pt x="12268" y="983466"/>
                  </a:cubicBezTo>
                  <a:cubicBezTo>
                    <a:pt x="12268" y="1045178"/>
                    <a:pt x="0" y="1036121"/>
                    <a:pt x="31724" y="1046696"/>
                  </a:cubicBezTo>
                  <a:cubicBezTo>
                    <a:pt x="36588" y="1051560"/>
                    <a:pt x="42902" y="1055316"/>
                    <a:pt x="46315" y="1061288"/>
                  </a:cubicBezTo>
                  <a:cubicBezTo>
                    <a:pt x="49631" y="1067092"/>
                    <a:pt x="49258" y="1074340"/>
                    <a:pt x="51179" y="1080743"/>
                  </a:cubicBezTo>
                  <a:cubicBezTo>
                    <a:pt x="54126" y="1090564"/>
                    <a:pt x="57665" y="1100198"/>
                    <a:pt x="60907" y="1109926"/>
                  </a:cubicBezTo>
                  <a:cubicBezTo>
                    <a:pt x="72565" y="1144902"/>
                    <a:pt x="58422" y="1101233"/>
                    <a:pt x="70634" y="1143973"/>
                  </a:cubicBezTo>
                  <a:cubicBezTo>
                    <a:pt x="72042" y="1148903"/>
                    <a:pt x="74089" y="1153634"/>
                    <a:pt x="75498" y="1158564"/>
                  </a:cubicBezTo>
                  <a:cubicBezTo>
                    <a:pt x="77335" y="1164991"/>
                    <a:pt x="78441" y="1171616"/>
                    <a:pt x="80362" y="1178019"/>
                  </a:cubicBezTo>
                  <a:cubicBezTo>
                    <a:pt x="83309" y="1187840"/>
                    <a:pt x="86848" y="1197474"/>
                    <a:pt x="90090" y="1207202"/>
                  </a:cubicBezTo>
                  <a:cubicBezTo>
                    <a:pt x="91711" y="1212066"/>
                    <a:pt x="93709" y="1216820"/>
                    <a:pt x="94953" y="1221794"/>
                  </a:cubicBezTo>
                  <a:lnTo>
                    <a:pt x="99817" y="1241249"/>
                  </a:lnTo>
                  <a:cubicBezTo>
                    <a:pt x="101438" y="1260704"/>
                    <a:pt x="102259" y="1280243"/>
                    <a:pt x="104681" y="1299615"/>
                  </a:cubicBezTo>
                  <a:cubicBezTo>
                    <a:pt x="105510" y="1306248"/>
                    <a:pt x="104818" y="1314344"/>
                    <a:pt x="109545" y="1319071"/>
                  </a:cubicBezTo>
                  <a:cubicBezTo>
                    <a:pt x="114272" y="1323798"/>
                    <a:pt x="122515" y="1322313"/>
                    <a:pt x="129000" y="1323934"/>
                  </a:cubicBezTo>
                  <a:cubicBezTo>
                    <a:pt x="133864" y="1330419"/>
                    <a:pt x="139570" y="1336351"/>
                    <a:pt x="143592" y="1343390"/>
                  </a:cubicBezTo>
                  <a:cubicBezTo>
                    <a:pt x="151011" y="1356372"/>
                    <a:pt x="144807" y="1361873"/>
                    <a:pt x="158183" y="1372573"/>
                  </a:cubicBezTo>
                  <a:cubicBezTo>
                    <a:pt x="162187" y="1375776"/>
                    <a:pt x="167911" y="1375815"/>
                    <a:pt x="172775" y="1377436"/>
                  </a:cubicBezTo>
                  <a:cubicBezTo>
                    <a:pt x="211496" y="1403251"/>
                    <a:pt x="190384" y="1395239"/>
                    <a:pt x="236004" y="1401756"/>
                  </a:cubicBezTo>
                  <a:cubicBezTo>
                    <a:pt x="237625" y="1406620"/>
                    <a:pt x="237243" y="1412722"/>
                    <a:pt x="240868" y="1416347"/>
                  </a:cubicBezTo>
                  <a:cubicBezTo>
                    <a:pt x="244494" y="1419972"/>
                    <a:pt x="250874" y="1418918"/>
                    <a:pt x="255460" y="1421211"/>
                  </a:cubicBezTo>
                  <a:cubicBezTo>
                    <a:pt x="269000" y="1427981"/>
                    <a:pt x="273888" y="1434776"/>
                    <a:pt x="284643" y="1445530"/>
                  </a:cubicBezTo>
                  <a:cubicBezTo>
                    <a:pt x="287885" y="1455257"/>
                    <a:pt x="287886" y="1471471"/>
                    <a:pt x="304098" y="1455258"/>
                  </a:cubicBezTo>
                  <a:cubicBezTo>
                    <a:pt x="307723" y="1451632"/>
                    <a:pt x="306472" y="1445148"/>
                    <a:pt x="308962" y="1440666"/>
                  </a:cubicBezTo>
                  <a:cubicBezTo>
                    <a:pt x="314640" y="1430446"/>
                    <a:pt x="323188" y="1421940"/>
                    <a:pt x="328417" y="1411483"/>
                  </a:cubicBezTo>
                  <a:cubicBezTo>
                    <a:pt x="331660" y="1404998"/>
                    <a:pt x="333503" y="1397598"/>
                    <a:pt x="338145" y="1392028"/>
                  </a:cubicBezTo>
                  <a:cubicBezTo>
                    <a:pt x="348102" y="1380080"/>
                    <a:pt x="354997" y="1383602"/>
                    <a:pt x="367328" y="1377436"/>
                  </a:cubicBezTo>
                  <a:cubicBezTo>
                    <a:pt x="372556" y="1374822"/>
                    <a:pt x="377055" y="1370951"/>
                    <a:pt x="381919" y="1367709"/>
                  </a:cubicBezTo>
                  <a:cubicBezTo>
                    <a:pt x="383540" y="1362845"/>
                    <a:pt x="385777" y="1358145"/>
                    <a:pt x="386783" y="1353117"/>
                  </a:cubicBezTo>
                  <a:cubicBezTo>
                    <a:pt x="389770" y="1338182"/>
                    <a:pt x="389185" y="1319129"/>
                    <a:pt x="396511" y="1304479"/>
                  </a:cubicBezTo>
                  <a:cubicBezTo>
                    <a:pt x="406937" y="1283627"/>
                    <a:pt x="405774" y="1294655"/>
                    <a:pt x="420830" y="1275296"/>
                  </a:cubicBezTo>
                  <a:cubicBezTo>
                    <a:pt x="461545" y="1222947"/>
                    <a:pt x="421755" y="1264642"/>
                    <a:pt x="454877" y="1231522"/>
                  </a:cubicBezTo>
                  <a:cubicBezTo>
                    <a:pt x="455732" y="1228958"/>
                    <a:pt x="463576" y="1201160"/>
                    <a:pt x="469468" y="1202339"/>
                  </a:cubicBezTo>
                  <a:cubicBezTo>
                    <a:pt x="471790" y="1202803"/>
                    <a:pt x="490940" y="1232115"/>
                    <a:pt x="493787" y="1236385"/>
                  </a:cubicBezTo>
                  <a:cubicBezTo>
                    <a:pt x="498651" y="1231521"/>
                    <a:pt x="505038" y="1227807"/>
                    <a:pt x="508379" y="1221794"/>
                  </a:cubicBezTo>
                  <a:cubicBezTo>
                    <a:pt x="513359" y="1212831"/>
                    <a:pt x="518107" y="1192611"/>
                    <a:pt x="518107" y="1192611"/>
                  </a:cubicBezTo>
                  <a:cubicBezTo>
                    <a:pt x="519728" y="1213688"/>
                    <a:pt x="520348" y="1234865"/>
                    <a:pt x="522970" y="1255841"/>
                  </a:cubicBezTo>
                  <a:cubicBezTo>
                    <a:pt x="523606" y="1260928"/>
                    <a:pt x="527834" y="1265305"/>
                    <a:pt x="527834" y="1270432"/>
                  </a:cubicBezTo>
                  <a:cubicBezTo>
                    <a:pt x="527834" y="1296423"/>
                    <a:pt x="524591" y="1322313"/>
                    <a:pt x="522970" y="1348253"/>
                  </a:cubicBezTo>
                  <a:cubicBezTo>
                    <a:pt x="524591" y="1369330"/>
                    <a:pt x="519507" y="1392053"/>
                    <a:pt x="527834" y="1411483"/>
                  </a:cubicBezTo>
                  <a:cubicBezTo>
                    <a:pt x="531873" y="1420908"/>
                    <a:pt x="535075" y="1392248"/>
                    <a:pt x="537562" y="1382300"/>
                  </a:cubicBezTo>
                  <a:cubicBezTo>
                    <a:pt x="544359" y="1355112"/>
                    <a:pt x="542934" y="1363650"/>
                    <a:pt x="547290" y="1328798"/>
                  </a:cubicBezTo>
                  <a:cubicBezTo>
                    <a:pt x="549111" y="1314230"/>
                    <a:pt x="550077" y="1299558"/>
                    <a:pt x="552153" y="1285024"/>
                  </a:cubicBezTo>
                  <a:cubicBezTo>
                    <a:pt x="553322" y="1276840"/>
                    <a:pt x="555538" y="1268839"/>
                    <a:pt x="557017" y="1260705"/>
                  </a:cubicBezTo>
                  <a:cubicBezTo>
                    <a:pt x="564968" y="1216976"/>
                    <a:pt x="558142" y="1246480"/>
                    <a:pt x="566745" y="1212066"/>
                  </a:cubicBezTo>
                  <a:cubicBezTo>
                    <a:pt x="565124" y="1200717"/>
                    <a:pt x="564129" y="1189261"/>
                    <a:pt x="561881" y="1178019"/>
                  </a:cubicBezTo>
                  <a:cubicBezTo>
                    <a:pt x="560876" y="1172992"/>
                    <a:pt x="557017" y="1168555"/>
                    <a:pt x="557017" y="1163428"/>
                  </a:cubicBezTo>
                  <a:cubicBezTo>
                    <a:pt x="557017" y="1034947"/>
                    <a:pt x="553210" y="1060868"/>
                    <a:pt x="566745" y="993194"/>
                  </a:cubicBezTo>
                  <a:cubicBezTo>
                    <a:pt x="565124" y="964011"/>
                    <a:pt x="563417" y="934833"/>
                    <a:pt x="561881" y="905645"/>
                  </a:cubicBezTo>
                  <a:cubicBezTo>
                    <a:pt x="556441" y="802288"/>
                    <a:pt x="567335" y="839319"/>
                    <a:pt x="552153" y="793777"/>
                  </a:cubicBezTo>
                  <a:cubicBezTo>
                    <a:pt x="550532" y="784049"/>
                    <a:pt x="548513" y="774380"/>
                    <a:pt x="547290" y="764594"/>
                  </a:cubicBezTo>
                  <a:cubicBezTo>
                    <a:pt x="545269" y="748426"/>
                    <a:pt x="544904" y="732060"/>
                    <a:pt x="542426" y="715956"/>
                  </a:cubicBezTo>
                  <a:cubicBezTo>
                    <a:pt x="541646" y="710889"/>
                    <a:pt x="538806" y="706338"/>
                    <a:pt x="537562" y="701364"/>
                  </a:cubicBezTo>
                  <a:cubicBezTo>
                    <a:pt x="530616" y="673583"/>
                    <a:pt x="535326" y="682565"/>
                    <a:pt x="527834" y="657590"/>
                  </a:cubicBezTo>
                  <a:cubicBezTo>
                    <a:pt x="524888" y="647769"/>
                    <a:pt x="521349" y="638135"/>
                    <a:pt x="518107" y="628407"/>
                  </a:cubicBezTo>
                  <a:lnTo>
                    <a:pt x="498651" y="570041"/>
                  </a:lnTo>
                  <a:cubicBezTo>
                    <a:pt x="498648" y="570031"/>
                    <a:pt x="488927" y="540869"/>
                    <a:pt x="488924" y="540858"/>
                  </a:cubicBezTo>
                  <a:cubicBezTo>
                    <a:pt x="487303" y="534373"/>
                    <a:pt x="485981" y="527805"/>
                    <a:pt x="484060" y="521402"/>
                  </a:cubicBezTo>
                  <a:cubicBezTo>
                    <a:pt x="481114" y="511581"/>
                    <a:pt x="480020" y="500751"/>
                    <a:pt x="474332" y="492219"/>
                  </a:cubicBezTo>
                  <a:lnTo>
                    <a:pt x="464604" y="477628"/>
                  </a:lnTo>
                  <a:cubicBezTo>
                    <a:pt x="462983" y="472764"/>
                    <a:pt x="462231" y="467518"/>
                    <a:pt x="459741" y="463036"/>
                  </a:cubicBezTo>
                  <a:cubicBezTo>
                    <a:pt x="454063" y="452816"/>
                    <a:pt x="440285" y="433853"/>
                    <a:pt x="440285" y="433853"/>
                  </a:cubicBezTo>
                  <a:lnTo>
                    <a:pt x="420830" y="375488"/>
                  </a:lnTo>
                  <a:lnTo>
                    <a:pt x="411102" y="346305"/>
                  </a:lnTo>
                  <a:cubicBezTo>
                    <a:pt x="409481" y="341441"/>
                    <a:pt x="409083" y="335979"/>
                    <a:pt x="406239" y="331713"/>
                  </a:cubicBezTo>
                  <a:lnTo>
                    <a:pt x="396511" y="317122"/>
                  </a:lnTo>
                  <a:lnTo>
                    <a:pt x="381919" y="273347"/>
                  </a:lnTo>
                  <a:cubicBezTo>
                    <a:pt x="380298" y="268483"/>
                    <a:pt x="379900" y="263022"/>
                    <a:pt x="377056" y="258756"/>
                  </a:cubicBezTo>
                  <a:cubicBezTo>
                    <a:pt x="373813" y="253892"/>
                    <a:pt x="369702" y="249506"/>
                    <a:pt x="367328" y="244164"/>
                  </a:cubicBezTo>
                  <a:cubicBezTo>
                    <a:pt x="363163" y="234794"/>
                    <a:pt x="360843" y="224709"/>
                    <a:pt x="357600" y="214981"/>
                  </a:cubicBezTo>
                  <a:cubicBezTo>
                    <a:pt x="355979" y="210117"/>
                    <a:pt x="356361" y="204015"/>
                    <a:pt x="352736" y="200390"/>
                  </a:cubicBezTo>
                  <a:cubicBezTo>
                    <a:pt x="347872" y="195526"/>
                    <a:pt x="342368" y="191228"/>
                    <a:pt x="338145" y="185798"/>
                  </a:cubicBezTo>
                  <a:cubicBezTo>
                    <a:pt x="330967" y="176569"/>
                    <a:pt x="328418" y="163100"/>
                    <a:pt x="318690" y="156615"/>
                  </a:cubicBezTo>
                  <a:lnTo>
                    <a:pt x="304098" y="146888"/>
                  </a:lnTo>
                  <a:cubicBezTo>
                    <a:pt x="300855" y="142024"/>
                    <a:pt x="296744" y="137638"/>
                    <a:pt x="294370" y="132296"/>
                  </a:cubicBezTo>
                  <a:cubicBezTo>
                    <a:pt x="290206" y="122926"/>
                    <a:pt x="290331" y="111644"/>
                    <a:pt x="284643" y="103113"/>
                  </a:cubicBezTo>
                  <a:lnTo>
                    <a:pt x="274915" y="88522"/>
                  </a:lnTo>
                  <a:cubicBezTo>
                    <a:pt x="273294" y="83658"/>
                    <a:pt x="272541" y="78412"/>
                    <a:pt x="270051" y="73930"/>
                  </a:cubicBezTo>
                  <a:cubicBezTo>
                    <a:pt x="255506" y="47749"/>
                    <a:pt x="253729" y="47880"/>
                    <a:pt x="236004" y="30156"/>
                  </a:cubicBezTo>
                  <a:cubicBezTo>
                    <a:pt x="230474" y="13564"/>
                    <a:pt x="232743" y="13118"/>
                    <a:pt x="216549" y="973"/>
                  </a:cubicBezTo>
                  <a:cubicBezTo>
                    <a:pt x="215252" y="0"/>
                    <a:pt x="209253" y="4215"/>
                    <a:pt x="211685" y="1070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Corda 36"/>
            <p:cNvSpPr/>
            <p:nvPr/>
          </p:nvSpPr>
          <p:spPr bwMode="auto">
            <a:xfrm rot="10800000" flipH="1">
              <a:off x="2706358" y="2188917"/>
              <a:ext cx="3600000" cy="3618000"/>
            </a:xfrm>
            <a:prstGeom prst="chord">
              <a:avLst>
                <a:gd name="adj1" fmla="val 5409229"/>
                <a:gd name="adj2" fmla="val 16201961"/>
              </a:avLst>
            </a:prstGeom>
            <a:solidFill>
              <a:schemeClr val="tx1">
                <a:alpha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6000" b="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Helvetica 55 Roman" pitchFamily="34" charset="0"/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Atmosfera: uma camada de gases que envolve o planeta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623109" y="6381328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5496" y="6464369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740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 A Forma da Terra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0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Camadas atmosféricas da Terra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0" y="836712"/>
            <a:ext cx="9144000" cy="6021288"/>
          </a:xfrm>
          <a:prstGeom prst="rect">
            <a:avLst/>
          </a:prstGeom>
          <a:gradFill>
            <a:gsLst>
              <a:gs pos="0">
                <a:schemeClr val="tx1"/>
              </a:gs>
              <a:gs pos="48000">
                <a:srgbClr val="00B0F0"/>
              </a:gs>
              <a:gs pos="62000">
                <a:srgbClr val="0070C0"/>
              </a:gs>
              <a:gs pos="21000">
                <a:srgbClr val="0070C0"/>
              </a:gs>
              <a:gs pos="68000">
                <a:srgbClr val="FFCCCC"/>
              </a:gs>
              <a:gs pos="80000">
                <a:srgbClr val="5DD5FF"/>
              </a:gs>
              <a:gs pos="83000">
                <a:schemeClr val="accent1">
                  <a:lumMod val="20000"/>
                  <a:lumOff val="80000"/>
                </a:schemeClr>
              </a:gs>
              <a:gs pos="94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0" y="3717032"/>
            <a:ext cx="9144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alpha val="42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Conector reto 7"/>
          <p:cNvCxnSpPr/>
          <p:nvPr/>
        </p:nvCxnSpPr>
        <p:spPr bwMode="auto">
          <a:xfrm>
            <a:off x="35496" y="4725144"/>
            <a:ext cx="9108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alpha val="61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11" name="CaixaDeTexto 10"/>
          <p:cNvSpPr txBox="1"/>
          <p:nvPr/>
        </p:nvSpPr>
        <p:spPr>
          <a:xfrm>
            <a:off x="611560" y="369786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Mesosfera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876256" y="261774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Ionosfera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15" name="Conector de seta reta 14"/>
          <p:cNvCxnSpPr/>
          <p:nvPr/>
        </p:nvCxnSpPr>
        <p:spPr bwMode="auto">
          <a:xfrm flipV="1">
            <a:off x="6948264" y="2132856"/>
            <a:ext cx="0" cy="21602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6" name="Forma livre 15"/>
          <p:cNvSpPr/>
          <p:nvPr/>
        </p:nvSpPr>
        <p:spPr bwMode="auto">
          <a:xfrm>
            <a:off x="-1" y="6093296"/>
            <a:ext cx="9144001" cy="764704"/>
          </a:xfrm>
          <a:custGeom>
            <a:avLst/>
            <a:gdLst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489284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180691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258925"/>
              <a:gd name="connsiteY0" fmla="*/ 200526 h 585536"/>
              <a:gd name="connsiteX1" fmla="*/ 2169695 w 12258925"/>
              <a:gd name="connsiteY1" fmla="*/ 176463 h 585536"/>
              <a:gd name="connsiteX2" fmla="*/ 2290010 w 12258925"/>
              <a:gd name="connsiteY2" fmla="*/ 8021 h 585536"/>
              <a:gd name="connsiteX3" fmla="*/ 2554705 w 12258925"/>
              <a:gd name="connsiteY3" fmla="*/ 128336 h 585536"/>
              <a:gd name="connsiteX4" fmla="*/ 2891589 w 12258925"/>
              <a:gd name="connsiteY4" fmla="*/ 176463 h 585536"/>
              <a:gd name="connsiteX5" fmla="*/ 3228474 w 12258925"/>
              <a:gd name="connsiteY5" fmla="*/ 152400 h 585536"/>
              <a:gd name="connsiteX6" fmla="*/ 3613484 w 12258925"/>
              <a:gd name="connsiteY6" fmla="*/ 200526 h 585536"/>
              <a:gd name="connsiteX7" fmla="*/ 3830052 w 12258925"/>
              <a:gd name="connsiteY7" fmla="*/ 224589 h 585536"/>
              <a:gd name="connsiteX8" fmla="*/ 4479758 w 12258925"/>
              <a:gd name="connsiteY8" fmla="*/ 200526 h 585536"/>
              <a:gd name="connsiteX9" fmla="*/ 4768516 w 12258925"/>
              <a:gd name="connsiteY9" fmla="*/ 8021 h 585536"/>
              <a:gd name="connsiteX10" fmla="*/ 5033210 w 12258925"/>
              <a:gd name="connsiteY10" fmla="*/ 224589 h 585536"/>
              <a:gd name="connsiteX11" fmla="*/ 5346031 w 12258925"/>
              <a:gd name="connsiteY11" fmla="*/ 272715 h 585536"/>
              <a:gd name="connsiteX12" fmla="*/ 5706979 w 12258925"/>
              <a:gd name="connsiteY12" fmla="*/ 344905 h 585536"/>
              <a:gd name="connsiteX13" fmla="*/ 5971674 w 12258925"/>
              <a:gd name="connsiteY13" fmla="*/ 441158 h 585536"/>
              <a:gd name="connsiteX14" fmla="*/ 6428874 w 12258925"/>
              <a:gd name="connsiteY14" fmla="*/ 248652 h 585536"/>
              <a:gd name="connsiteX15" fmla="*/ 6886074 w 12258925"/>
              <a:gd name="connsiteY15" fmla="*/ 272715 h 585536"/>
              <a:gd name="connsiteX16" fmla="*/ 7295147 w 12258925"/>
              <a:gd name="connsiteY16" fmla="*/ 128336 h 585536"/>
              <a:gd name="connsiteX17" fmla="*/ 7944852 w 12258925"/>
              <a:gd name="connsiteY17" fmla="*/ 296779 h 585536"/>
              <a:gd name="connsiteX18" fmla="*/ 8426116 w 12258925"/>
              <a:gd name="connsiteY18" fmla="*/ 344905 h 585536"/>
              <a:gd name="connsiteX19" fmla="*/ 9148010 w 12258925"/>
              <a:gd name="connsiteY19" fmla="*/ 368968 h 585536"/>
              <a:gd name="connsiteX20" fmla="*/ 9942095 w 12258925"/>
              <a:gd name="connsiteY20" fmla="*/ 417094 h 585536"/>
              <a:gd name="connsiteX21" fmla="*/ 10639926 w 12258925"/>
              <a:gd name="connsiteY21" fmla="*/ 224589 h 585536"/>
              <a:gd name="connsiteX22" fmla="*/ 11330238 w 12258925"/>
              <a:gd name="connsiteY22" fmla="*/ 418097 h 585536"/>
              <a:gd name="connsiteX23" fmla="*/ 10615863 w 12258925"/>
              <a:gd name="connsiteY23" fmla="*/ 537410 h 585536"/>
              <a:gd name="connsiteX24" fmla="*/ 1471863 w 12258925"/>
              <a:gd name="connsiteY24" fmla="*/ 513347 h 585536"/>
              <a:gd name="connsiteX25" fmla="*/ 1784684 w 12258925"/>
              <a:gd name="connsiteY25" fmla="*/ 585536 h 585536"/>
              <a:gd name="connsiteX26" fmla="*/ 1784684 w 12258925"/>
              <a:gd name="connsiteY26" fmla="*/ 585536 h 585536"/>
              <a:gd name="connsiteX27" fmla="*/ 1784684 w 12258925"/>
              <a:gd name="connsiteY27" fmla="*/ 585536 h 585536"/>
              <a:gd name="connsiteX0" fmla="*/ 1544052 w 12258925"/>
              <a:gd name="connsiteY0" fmla="*/ 200526 h 585536"/>
              <a:gd name="connsiteX1" fmla="*/ 2169695 w 12258925"/>
              <a:gd name="connsiteY1" fmla="*/ 176463 h 585536"/>
              <a:gd name="connsiteX2" fmla="*/ 2290010 w 12258925"/>
              <a:gd name="connsiteY2" fmla="*/ 8021 h 585536"/>
              <a:gd name="connsiteX3" fmla="*/ 2554705 w 12258925"/>
              <a:gd name="connsiteY3" fmla="*/ 128336 h 585536"/>
              <a:gd name="connsiteX4" fmla="*/ 2891589 w 12258925"/>
              <a:gd name="connsiteY4" fmla="*/ 176463 h 585536"/>
              <a:gd name="connsiteX5" fmla="*/ 3228474 w 12258925"/>
              <a:gd name="connsiteY5" fmla="*/ 152400 h 585536"/>
              <a:gd name="connsiteX6" fmla="*/ 3613484 w 12258925"/>
              <a:gd name="connsiteY6" fmla="*/ 200526 h 585536"/>
              <a:gd name="connsiteX7" fmla="*/ 3830052 w 12258925"/>
              <a:gd name="connsiteY7" fmla="*/ 224589 h 585536"/>
              <a:gd name="connsiteX8" fmla="*/ 4479758 w 12258925"/>
              <a:gd name="connsiteY8" fmla="*/ 200526 h 585536"/>
              <a:gd name="connsiteX9" fmla="*/ 4768516 w 12258925"/>
              <a:gd name="connsiteY9" fmla="*/ 8021 h 585536"/>
              <a:gd name="connsiteX10" fmla="*/ 5033210 w 12258925"/>
              <a:gd name="connsiteY10" fmla="*/ 224589 h 585536"/>
              <a:gd name="connsiteX11" fmla="*/ 5346031 w 12258925"/>
              <a:gd name="connsiteY11" fmla="*/ 272715 h 585536"/>
              <a:gd name="connsiteX12" fmla="*/ 5706979 w 12258925"/>
              <a:gd name="connsiteY12" fmla="*/ 344905 h 585536"/>
              <a:gd name="connsiteX13" fmla="*/ 5971674 w 12258925"/>
              <a:gd name="connsiteY13" fmla="*/ 441158 h 585536"/>
              <a:gd name="connsiteX14" fmla="*/ 6428874 w 12258925"/>
              <a:gd name="connsiteY14" fmla="*/ 248652 h 585536"/>
              <a:gd name="connsiteX15" fmla="*/ 6886074 w 12258925"/>
              <a:gd name="connsiteY15" fmla="*/ 272715 h 585536"/>
              <a:gd name="connsiteX16" fmla="*/ 7295147 w 12258925"/>
              <a:gd name="connsiteY16" fmla="*/ 128336 h 585536"/>
              <a:gd name="connsiteX17" fmla="*/ 7944852 w 12258925"/>
              <a:gd name="connsiteY17" fmla="*/ 296779 h 585536"/>
              <a:gd name="connsiteX18" fmla="*/ 8426116 w 12258925"/>
              <a:gd name="connsiteY18" fmla="*/ 344905 h 585536"/>
              <a:gd name="connsiteX19" fmla="*/ 9148010 w 12258925"/>
              <a:gd name="connsiteY19" fmla="*/ 368968 h 585536"/>
              <a:gd name="connsiteX20" fmla="*/ 9942095 w 12258925"/>
              <a:gd name="connsiteY20" fmla="*/ 417094 h 585536"/>
              <a:gd name="connsiteX21" fmla="*/ 10639926 w 12258925"/>
              <a:gd name="connsiteY21" fmla="*/ 224589 h 585536"/>
              <a:gd name="connsiteX22" fmla="*/ 10615863 w 12258925"/>
              <a:gd name="connsiteY22" fmla="*/ 324707 h 585536"/>
              <a:gd name="connsiteX23" fmla="*/ 10615863 w 12258925"/>
              <a:gd name="connsiteY23" fmla="*/ 537410 h 585536"/>
              <a:gd name="connsiteX24" fmla="*/ 1471863 w 12258925"/>
              <a:gd name="connsiteY24" fmla="*/ 513347 h 585536"/>
              <a:gd name="connsiteX25" fmla="*/ 1784684 w 12258925"/>
              <a:gd name="connsiteY25" fmla="*/ 585536 h 585536"/>
              <a:gd name="connsiteX26" fmla="*/ 1784684 w 12258925"/>
              <a:gd name="connsiteY26" fmla="*/ 585536 h 585536"/>
              <a:gd name="connsiteX27" fmla="*/ 1784684 w 12258925"/>
              <a:gd name="connsiteY27" fmla="*/ 585536 h 585536"/>
              <a:gd name="connsiteX0" fmla="*/ 1544052 w 10752221"/>
              <a:gd name="connsiteY0" fmla="*/ 200526 h 585536"/>
              <a:gd name="connsiteX1" fmla="*/ 2169695 w 10752221"/>
              <a:gd name="connsiteY1" fmla="*/ 176463 h 585536"/>
              <a:gd name="connsiteX2" fmla="*/ 2290010 w 10752221"/>
              <a:gd name="connsiteY2" fmla="*/ 8021 h 585536"/>
              <a:gd name="connsiteX3" fmla="*/ 2554705 w 10752221"/>
              <a:gd name="connsiteY3" fmla="*/ 128336 h 585536"/>
              <a:gd name="connsiteX4" fmla="*/ 2891589 w 10752221"/>
              <a:gd name="connsiteY4" fmla="*/ 176463 h 585536"/>
              <a:gd name="connsiteX5" fmla="*/ 3228474 w 10752221"/>
              <a:gd name="connsiteY5" fmla="*/ 152400 h 585536"/>
              <a:gd name="connsiteX6" fmla="*/ 3613484 w 10752221"/>
              <a:gd name="connsiteY6" fmla="*/ 200526 h 585536"/>
              <a:gd name="connsiteX7" fmla="*/ 3830052 w 10752221"/>
              <a:gd name="connsiteY7" fmla="*/ 224589 h 585536"/>
              <a:gd name="connsiteX8" fmla="*/ 4479758 w 10752221"/>
              <a:gd name="connsiteY8" fmla="*/ 200526 h 585536"/>
              <a:gd name="connsiteX9" fmla="*/ 4768516 w 10752221"/>
              <a:gd name="connsiteY9" fmla="*/ 8021 h 585536"/>
              <a:gd name="connsiteX10" fmla="*/ 5033210 w 10752221"/>
              <a:gd name="connsiteY10" fmla="*/ 224589 h 585536"/>
              <a:gd name="connsiteX11" fmla="*/ 5346031 w 10752221"/>
              <a:gd name="connsiteY11" fmla="*/ 272715 h 585536"/>
              <a:gd name="connsiteX12" fmla="*/ 5706979 w 10752221"/>
              <a:gd name="connsiteY12" fmla="*/ 344905 h 585536"/>
              <a:gd name="connsiteX13" fmla="*/ 5971674 w 10752221"/>
              <a:gd name="connsiteY13" fmla="*/ 441158 h 585536"/>
              <a:gd name="connsiteX14" fmla="*/ 6428874 w 10752221"/>
              <a:gd name="connsiteY14" fmla="*/ 248652 h 585536"/>
              <a:gd name="connsiteX15" fmla="*/ 6886074 w 10752221"/>
              <a:gd name="connsiteY15" fmla="*/ 272715 h 585536"/>
              <a:gd name="connsiteX16" fmla="*/ 7295147 w 10752221"/>
              <a:gd name="connsiteY16" fmla="*/ 128336 h 585536"/>
              <a:gd name="connsiteX17" fmla="*/ 7944852 w 10752221"/>
              <a:gd name="connsiteY17" fmla="*/ 296779 h 585536"/>
              <a:gd name="connsiteX18" fmla="*/ 8426116 w 10752221"/>
              <a:gd name="connsiteY18" fmla="*/ 344905 h 585536"/>
              <a:gd name="connsiteX19" fmla="*/ 9148010 w 10752221"/>
              <a:gd name="connsiteY19" fmla="*/ 368968 h 585536"/>
              <a:gd name="connsiteX20" fmla="*/ 9942095 w 10752221"/>
              <a:gd name="connsiteY20" fmla="*/ 417094 h 585536"/>
              <a:gd name="connsiteX21" fmla="*/ 10639926 w 10752221"/>
              <a:gd name="connsiteY21" fmla="*/ 224589 h 585536"/>
              <a:gd name="connsiteX22" fmla="*/ 10615863 w 10752221"/>
              <a:gd name="connsiteY22" fmla="*/ 324707 h 585536"/>
              <a:gd name="connsiteX23" fmla="*/ 10615863 w 10752221"/>
              <a:gd name="connsiteY23" fmla="*/ 537410 h 585536"/>
              <a:gd name="connsiteX24" fmla="*/ 1471863 w 10752221"/>
              <a:gd name="connsiteY24" fmla="*/ 513347 h 585536"/>
              <a:gd name="connsiteX25" fmla="*/ 1784684 w 10752221"/>
              <a:gd name="connsiteY25" fmla="*/ 585536 h 585536"/>
              <a:gd name="connsiteX26" fmla="*/ 1784684 w 10752221"/>
              <a:gd name="connsiteY26" fmla="*/ 585536 h 585536"/>
              <a:gd name="connsiteX27" fmla="*/ 1784684 w 10752221"/>
              <a:gd name="connsiteY27" fmla="*/ 585536 h 585536"/>
              <a:gd name="connsiteX0" fmla="*/ 2169695 w 10752221"/>
              <a:gd name="connsiteY0" fmla="*/ 176463 h 585536"/>
              <a:gd name="connsiteX1" fmla="*/ 2290010 w 10752221"/>
              <a:gd name="connsiteY1" fmla="*/ 8021 h 585536"/>
              <a:gd name="connsiteX2" fmla="*/ 2554705 w 10752221"/>
              <a:gd name="connsiteY2" fmla="*/ 128336 h 585536"/>
              <a:gd name="connsiteX3" fmla="*/ 2891589 w 10752221"/>
              <a:gd name="connsiteY3" fmla="*/ 176463 h 585536"/>
              <a:gd name="connsiteX4" fmla="*/ 3228474 w 10752221"/>
              <a:gd name="connsiteY4" fmla="*/ 152400 h 585536"/>
              <a:gd name="connsiteX5" fmla="*/ 3613484 w 10752221"/>
              <a:gd name="connsiteY5" fmla="*/ 200526 h 585536"/>
              <a:gd name="connsiteX6" fmla="*/ 3830052 w 10752221"/>
              <a:gd name="connsiteY6" fmla="*/ 224589 h 585536"/>
              <a:gd name="connsiteX7" fmla="*/ 4479758 w 10752221"/>
              <a:gd name="connsiteY7" fmla="*/ 200526 h 585536"/>
              <a:gd name="connsiteX8" fmla="*/ 4768516 w 10752221"/>
              <a:gd name="connsiteY8" fmla="*/ 8021 h 585536"/>
              <a:gd name="connsiteX9" fmla="*/ 5033210 w 10752221"/>
              <a:gd name="connsiteY9" fmla="*/ 224589 h 585536"/>
              <a:gd name="connsiteX10" fmla="*/ 5346031 w 10752221"/>
              <a:gd name="connsiteY10" fmla="*/ 272715 h 585536"/>
              <a:gd name="connsiteX11" fmla="*/ 5706979 w 10752221"/>
              <a:gd name="connsiteY11" fmla="*/ 344905 h 585536"/>
              <a:gd name="connsiteX12" fmla="*/ 5971674 w 10752221"/>
              <a:gd name="connsiteY12" fmla="*/ 441158 h 585536"/>
              <a:gd name="connsiteX13" fmla="*/ 6428874 w 10752221"/>
              <a:gd name="connsiteY13" fmla="*/ 248652 h 585536"/>
              <a:gd name="connsiteX14" fmla="*/ 6886074 w 10752221"/>
              <a:gd name="connsiteY14" fmla="*/ 272715 h 585536"/>
              <a:gd name="connsiteX15" fmla="*/ 7295147 w 10752221"/>
              <a:gd name="connsiteY15" fmla="*/ 128336 h 585536"/>
              <a:gd name="connsiteX16" fmla="*/ 7944852 w 10752221"/>
              <a:gd name="connsiteY16" fmla="*/ 296779 h 585536"/>
              <a:gd name="connsiteX17" fmla="*/ 8426116 w 10752221"/>
              <a:gd name="connsiteY17" fmla="*/ 344905 h 585536"/>
              <a:gd name="connsiteX18" fmla="*/ 9148010 w 10752221"/>
              <a:gd name="connsiteY18" fmla="*/ 368968 h 585536"/>
              <a:gd name="connsiteX19" fmla="*/ 9942095 w 10752221"/>
              <a:gd name="connsiteY19" fmla="*/ 417094 h 585536"/>
              <a:gd name="connsiteX20" fmla="*/ 10639926 w 10752221"/>
              <a:gd name="connsiteY20" fmla="*/ 224589 h 585536"/>
              <a:gd name="connsiteX21" fmla="*/ 10615863 w 10752221"/>
              <a:gd name="connsiteY21" fmla="*/ 324707 h 585536"/>
              <a:gd name="connsiteX22" fmla="*/ 10615863 w 10752221"/>
              <a:gd name="connsiteY22" fmla="*/ 537410 h 585536"/>
              <a:gd name="connsiteX23" fmla="*/ 1471863 w 10752221"/>
              <a:gd name="connsiteY23" fmla="*/ 513347 h 585536"/>
              <a:gd name="connsiteX24" fmla="*/ 1784684 w 10752221"/>
              <a:gd name="connsiteY24" fmla="*/ 585536 h 585536"/>
              <a:gd name="connsiteX25" fmla="*/ 1784684 w 10752221"/>
              <a:gd name="connsiteY25" fmla="*/ 585536 h 585536"/>
              <a:gd name="connsiteX26" fmla="*/ 1784684 w 10752221"/>
              <a:gd name="connsiteY26" fmla="*/ 585536 h 585536"/>
              <a:gd name="connsiteX0" fmla="*/ 1476672 w 10752221"/>
              <a:gd name="connsiteY0" fmla="*/ 306627 h 604131"/>
              <a:gd name="connsiteX1" fmla="*/ 2290010 w 10752221"/>
              <a:gd name="connsiteY1" fmla="*/ 26616 h 604131"/>
              <a:gd name="connsiteX2" fmla="*/ 2554705 w 10752221"/>
              <a:gd name="connsiteY2" fmla="*/ 146931 h 604131"/>
              <a:gd name="connsiteX3" fmla="*/ 2891589 w 10752221"/>
              <a:gd name="connsiteY3" fmla="*/ 195058 h 604131"/>
              <a:gd name="connsiteX4" fmla="*/ 3228474 w 10752221"/>
              <a:gd name="connsiteY4" fmla="*/ 170995 h 604131"/>
              <a:gd name="connsiteX5" fmla="*/ 3613484 w 10752221"/>
              <a:gd name="connsiteY5" fmla="*/ 219121 h 604131"/>
              <a:gd name="connsiteX6" fmla="*/ 3830052 w 10752221"/>
              <a:gd name="connsiteY6" fmla="*/ 243184 h 604131"/>
              <a:gd name="connsiteX7" fmla="*/ 4479758 w 10752221"/>
              <a:gd name="connsiteY7" fmla="*/ 219121 h 604131"/>
              <a:gd name="connsiteX8" fmla="*/ 4768516 w 10752221"/>
              <a:gd name="connsiteY8" fmla="*/ 26616 h 604131"/>
              <a:gd name="connsiteX9" fmla="*/ 5033210 w 10752221"/>
              <a:gd name="connsiteY9" fmla="*/ 243184 h 604131"/>
              <a:gd name="connsiteX10" fmla="*/ 5346031 w 10752221"/>
              <a:gd name="connsiteY10" fmla="*/ 291310 h 604131"/>
              <a:gd name="connsiteX11" fmla="*/ 5706979 w 10752221"/>
              <a:gd name="connsiteY11" fmla="*/ 363500 h 604131"/>
              <a:gd name="connsiteX12" fmla="*/ 5971674 w 10752221"/>
              <a:gd name="connsiteY12" fmla="*/ 459753 h 604131"/>
              <a:gd name="connsiteX13" fmla="*/ 6428874 w 10752221"/>
              <a:gd name="connsiteY13" fmla="*/ 267247 h 604131"/>
              <a:gd name="connsiteX14" fmla="*/ 6886074 w 10752221"/>
              <a:gd name="connsiteY14" fmla="*/ 291310 h 604131"/>
              <a:gd name="connsiteX15" fmla="*/ 7295147 w 10752221"/>
              <a:gd name="connsiteY15" fmla="*/ 146931 h 604131"/>
              <a:gd name="connsiteX16" fmla="*/ 7944852 w 10752221"/>
              <a:gd name="connsiteY16" fmla="*/ 315374 h 604131"/>
              <a:gd name="connsiteX17" fmla="*/ 8426116 w 10752221"/>
              <a:gd name="connsiteY17" fmla="*/ 363500 h 604131"/>
              <a:gd name="connsiteX18" fmla="*/ 9148010 w 10752221"/>
              <a:gd name="connsiteY18" fmla="*/ 387563 h 604131"/>
              <a:gd name="connsiteX19" fmla="*/ 9942095 w 10752221"/>
              <a:gd name="connsiteY19" fmla="*/ 435689 h 604131"/>
              <a:gd name="connsiteX20" fmla="*/ 10639926 w 10752221"/>
              <a:gd name="connsiteY20" fmla="*/ 243184 h 604131"/>
              <a:gd name="connsiteX21" fmla="*/ 10615863 w 10752221"/>
              <a:gd name="connsiteY21" fmla="*/ 343302 h 604131"/>
              <a:gd name="connsiteX22" fmla="*/ 10615863 w 10752221"/>
              <a:gd name="connsiteY22" fmla="*/ 556005 h 604131"/>
              <a:gd name="connsiteX23" fmla="*/ 1471863 w 10752221"/>
              <a:gd name="connsiteY23" fmla="*/ 531942 h 604131"/>
              <a:gd name="connsiteX24" fmla="*/ 1784684 w 10752221"/>
              <a:gd name="connsiteY24" fmla="*/ 604131 h 604131"/>
              <a:gd name="connsiteX25" fmla="*/ 1784684 w 10752221"/>
              <a:gd name="connsiteY25" fmla="*/ 604131 h 604131"/>
              <a:gd name="connsiteX26" fmla="*/ 1784684 w 10752221"/>
              <a:gd name="connsiteY26" fmla="*/ 604131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08012 w 9275549"/>
              <a:gd name="connsiteY24" fmla="*/ 604131 h 604131"/>
              <a:gd name="connsiteX25" fmla="*/ 308012 w 9275549"/>
              <a:gd name="connsiteY25" fmla="*/ 604131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08012 w 9275549"/>
              <a:gd name="connsiteY24" fmla="*/ 604131 h 604131"/>
              <a:gd name="connsiteX25" fmla="*/ 251520 w 9275549"/>
              <a:gd name="connsiteY25" fmla="*/ 495268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08012 w 9275549"/>
              <a:gd name="connsiteY24" fmla="*/ 604131 h 604131"/>
              <a:gd name="connsiteX25" fmla="*/ 251520 w 9275549"/>
              <a:gd name="connsiteY25" fmla="*/ 162612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08012 w 9275549"/>
              <a:gd name="connsiteY24" fmla="*/ 604131 h 604131"/>
              <a:gd name="connsiteX25" fmla="*/ 0 w 9275549"/>
              <a:gd name="connsiteY25" fmla="*/ 495268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95536 w 9275549"/>
              <a:gd name="connsiteY24" fmla="*/ 495268 h 604131"/>
              <a:gd name="connsiteX25" fmla="*/ 0 w 9275549"/>
              <a:gd name="connsiteY25" fmla="*/ 495268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0 w 9275549"/>
              <a:gd name="connsiteY24" fmla="*/ 495268 h 604131"/>
              <a:gd name="connsiteX0" fmla="*/ 0 w 9275549"/>
              <a:gd name="connsiteY0" fmla="*/ 306627 h 556005"/>
              <a:gd name="connsiteX1" fmla="*/ 813338 w 9275549"/>
              <a:gd name="connsiteY1" fmla="*/ 26616 h 556005"/>
              <a:gd name="connsiteX2" fmla="*/ 1078033 w 9275549"/>
              <a:gd name="connsiteY2" fmla="*/ 146931 h 556005"/>
              <a:gd name="connsiteX3" fmla="*/ 1414917 w 9275549"/>
              <a:gd name="connsiteY3" fmla="*/ 195058 h 556005"/>
              <a:gd name="connsiteX4" fmla="*/ 1751802 w 9275549"/>
              <a:gd name="connsiteY4" fmla="*/ 170995 h 556005"/>
              <a:gd name="connsiteX5" fmla="*/ 2136812 w 9275549"/>
              <a:gd name="connsiteY5" fmla="*/ 219121 h 556005"/>
              <a:gd name="connsiteX6" fmla="*/ 2353380 w 9275549"/>
              <a:gd name="connsiteY6" fmla="*/ 243184 h 556005"/>
              <a:gd name="connsiteX7" fmla="*/ 3003086 w 9275549"/>
              <a:gd name="connsiteY7" fmla="*/ 219121 h 556005"/>
              <a:gd name="connsiteX8" fmla="*/ 3291844 w 9275549"/>
              <a:gd name="connsiteY8" fmla="*/ 26616 h 556005"/>
              <a:gd name="connsiteX9" fmla="*/ 3556538 w 9275549"/>
              <a:gd name="connsiteY9" fmla="*/ 243184 h 556005"/>
              <a:gd name="connsiteX10" fmla="*/ 3869359 w 9275549"/>
              <a:gd name="connsiteY10" fmla="*/ 291310 h 556005"/>
              <a:gd name="connsiteX11" fmla="*/ 4230307 w 9275549"/>
              <a:gd name="connsiteY11" fmla="*/ 363500 h 556005"/>
              <a:gd name="connsiteX12" fmla="*/ 4495002 w 9275549"/>
              <a:gd name="connsiteY12" fmla="*/ 459753 h 556005"/>
              <a:gd name="connsiteX13" fmla="*/ 4952202 w 9275549"/>
              <a:gd name="connsiteY13" fmla="*/ 267247 h 556005"/>
              <a:gd name="connsiteX14" fmla="*/ 5409402 w 9275549"/>
              <a:gd name="connsiteY14" fmla="*/ 291310 h 556005"/>
              <a:gd name="connsiteX15" fmla="*/ 5818475 w 9275549"/>
              <a:gd name="connsiteY15" fmla="*/ 146931 h 556005"/>
              <a:gd name="connsiteX16" fmla="*/ 6468180 w 9275549"/>
              <a:gd name="connsiteY16" fmla="*/ 315374 h 556005"/>
              <a:gd name="connsiteX17" fmla="*/ 6949444 w 9275549"/>
              <a:gd name="connsiteY17" fmla="*/ 363500 h 556005"/>
              <a:gd name="connsiteX18" fmla="*/ 7671338 w 9275549"/>
              <a:gd name="connsiteY18" fmla="*/ 387563 h 556005"/>
              <a:gd name="connsiteX19" fmla="*/ 8465423 w 9275549"/>
              <a:gd name="connsiteY19" fmla="*/ 435689 h 556005"/>
              <a:gd name="connsiteX20" fmla="*/ 9163254 w 9275549"/>
              <a:gd name="connsiteY20" fmla="*/ 243184 h 556005"/>
              <a:gd name="connsiteX21" fmla="*/ 9139191 w 9275549"/>
              <a:gd name="connsiteY21" fmla="*/ 343302 h 556005"/>
              <a:gd name="connsiteX22" fmla="*/ 9139191 w 9275549"/>
              <a:gd name="connsiteY22" fmla="*/ 556005 h 556005"/>
              <a:gd name="connsiteX23" fmla="*/ 0 w 9275549"/>
              <a:gd name="connsiteY23" fmla="*/ 495268 h 556005"/>
              <a:gd name="connsiteX0" fmla="*/ 0 w 9139191"/>
              <a:gd name="connsiteY0" fmla="*/ 306627 h 556005"/>
              <a:gd name="connsiteX1" fmla="*/ 813338 w 9139191"/>
              <a:gd name="connsiteY1" fmla="*/ 26616 h 556005"/>
              <a:gd name="connsiteX2" fmla="*/ 1078033 w 9139191"/>
              <a:gd name="connsiteY2" fmla="*/ 146931 h 556005"/>
              <a:gd name="connsiteX3" fmla="*/ 1414917 w 9139191"/>
              <a:gd name="connsiteY3" fmla="*/ 195058 h 556005"/>
              <a:gd name="connsiteX4" fmla="*/ 1751802 w 9139191"/>
              <a:gd name="connsiteY4" fmla="*/ 170995 h 556005"/>
              <a:gd name="connsiteX5" fmla="*/ 2136812 w 9139191"/>
              <a:gd name="connsiteY5" fmla="*/ 219121 h 556005"/>
              <a:gd name="connsiteX6" fmla="*/ 2353380 w 9139191"/>
              <a:gd name="connsiteY6" fmla="*/ 243184 h 556005"/>
              <a:gd name="connsiteX7" fmla="*/ 3003086 w 9139191"/>
              <a:gd name="connsiteY7" fmla="*/ 219121 h 556005"/>
              <a:gd name="connsiteX8" fmla="*/ 3291844 w 9139191"/>
              <a:gd name="connsiteY8" fmla="*/ 26616 h 556005"/>
              <a:gd name="connsiteX9" fmla="*/ 3556538 w 9139191"/>
              <a:gd name="connsiteY9" fmla="*/ 243184 h 556005"/>
              <a:gd name="connsiteX10" fmla="*/ 3869359 w 9139191"/>
              <a:gd name="connsiteY10" fmla="*/ 291310 h 556005"/>
              <a:gd name="connsiteX11" fmla="*/ 4230307 w 9139191"/>
              <a:gd name="connsiteY11" fmla="*/ 363500 h 556005"/>
              <a:gd name="connsiteX12" fmla="*/ 4495002 w 9139191"/>
              <a:gd name="connsiteY12" fmla="*/ 459753 h 556005"/>
              <a:gd name="connsiteX13" fmla="*/ 4952202 w 9139191"/>
              <a:gd name="connsiteY13" fmla="*/ 267247 h 556005"/>
              <a:gd name="connsiteX14" fmla="*/ 5409402 w 9139191"/>
              <a:gd name="connsiteY14" fmla="*/ 291310 h 556005"/>
              <a:gd name="connsiteX15" fmla="*/ 5818475 w 9139191"/>
              <a:gd name="connsiteY15" fmla="*/ 146931 h 556005"/>
              <a:gd name="connsiteX16" fmla="*/ 6468180 w 9139191"/>
              <a:gd name="connsiteY16" fmla="*/ 315374 h 556005"/>
              <a:gd name="connsiteX17" fmla="*/ 6949444 w 9139191"/>
              <a:gd name="connsiteY17" fmla="*/ 363500 h 556005"/>
              <a:gd name="connsiteX18" fmla="*/ 7671338 w 9139191"/>
              <a:gd name="connsiteY18" fmla="*/ 387563 h 556005"/>
              <a:gd name="connsiteX19" fmla="*/ 8465423 w 9139191"/>
              <a:gd name="connsiteY19" fmla="*/ 435689 h 556005"/>
              <a:gd name="connsiteX20" fmla="*/ 9139191 w 9139191"/>
              <a:gd name="connsiteY20" fmla="*/ 343302 h 556005"/>
              <a:gd name="connsiteX21" fmla="*/ 9139191 w 9139191"/>
              <a:gd name="connsiteY21" fmla="*/ 556005 h 556005"/>
              <a:gd name="connsiteX22" fmla="*/ 0 w 9139191"/>
              <a:gd name="connsiteY22" fmla="*/ 495268 h 556005"/>
              <a:gd name="connsiteX0" fmla="*/ 0 w 9144000"/>
              <a:gd name="connsiteY0" fmla="*/ 306627 h 495268"/>
              <a:gd name="connsiteX1" fmla="*/ 813338 w 9144000"/>
              <a:gd name="connsiteY1" fmla="*/ 26616 h 495268"/>
              <a:gd name="connsiteX2" fmla="*/ 1078033 w 9144000"/>
              <a:gd name="connsiteY2" fmla="*/ 146931 h 495268"/>
              <a:gd name="connsiteX3" fmla="*/ 1414917 w 9144000"/>
              <a:gd name="connsiteY3" fmla="*/ 195058 h 495268"/>
              <a:gd name="connsiteX4" fmla="*/ 1751802 w 9144000"/>
              <a:gd name="connsiteY4" fmla="*/ 170995 h 495268"/>
              <a:gd name="connsiteX5" fmla="*/ 2136812 w 9144000"/>
              <a:gd name="connsiteY5" fmla="*/ 219121 h 495268"/>
              <a:gd name="connsiteX6" fmla="*/ 2353380 w 9144000"/>
              <a:gd name="connsiteY6" fmla="*/ 243184 h 495268"/>
              <a:gd name="connsiteX7" fmla="*/ 3003086 w 9144000"/>
              <a:gd name="connsiteY7" fmla="*/ 219121 h 495268"/>
              <a:gd name="connsiteX8" fmla="*/ 3291844 w 9144000"/>
              <a:gd name="connsiteY8" fmla="*/ 26616 h 495268"/>
              <a:gd name="connsiteX9" fmla="*/ 3556538 w 9144000"/>
              <a:gd name="connsiteY9" fmla="*/ 243184 h 495268"/>
              <a:gd name="connsiteX10" fmla="*/ 3869359 w 9144000"/>
              <a:gd name="connsiteY10" fmla="*/ 291310 h 495268"/>
              <a:gd name="connsiteX11" fmla="*/ 4230307 w 9144000"/>
              <a:gd name="connsiteY11" fmla="*/ 363500 h 495268"/>
              <a:gd name="connsiteX12" fmla="*/ 4495002 w 9144000"/>
              <a:gd name="connsiteY12" fmla="*/ 459753 h 495268"/>
              <a:gd name="connsiteX13" fmla="*/ 4952202 w 9144000"/>
              <a:gd name="connsiteY13" fmla="*/ 267247 h 495268"/>
              <a:gd name="connsiteX14" fmla="*/ 5409402 w 9144000"/>
              <a:gd name="connsiteY14" fmla="*/ 291310 h 495268"/>
              <a:gd name="connsiteX15" fmla="*/ 5818475 w 9144000"/>
              <a:gd name="connsiteY15" fmla="*/ 146931 h 495268"/>
              <a:gd name="connsiteX16" fmla="*/ 6468180 w 9144000"/>
              <a:gd name="connsiteY16" fmla="*/ 315374 h 495268"/>
              <a:gd name="connsiteX17" fmla="*/ 6949444 w 9144000"/>
              <a:gd name="connsiteY17" fmla="*/ 363500 h 495268"/>
              <a:gd name="connsiteX18" fmla="*/ 7671338 w 9144000"/>
              <a:gd name="connsiteY18" fmla="*/ 387563 h 495268"/>
              <a:gd name="connsiteX19" fmla="*/ 8465423 w 9144000"/>
              <a:gd name="connsiteY19" fmla="*/ 435689 h 495268"/>
              <a:gd name="connsiteX20" fmla="*/ 9139191 w 9144000"/>
              <a:gd name="connsiteY20" fmla="*/ 343302 h 495268"/>
              <a:gd name="connsiteX21" fmla="*/ 9144000 w 9144000"/>
              <a:gd name="connsiteY21" fmla="*/ 495268 h 495268"/>
              <a:gd name="connsiteX22" fmla="*/ 0 w 9144000"/>
              <a:gd name="connsiteY22" fmla="*/ 495268 h 495268"/>
              <a:gd name="connsiteX0" fmla="*/ 0 w 9144000"/>
              <a:gd name="connsiteY0" fmla="*/ 306627 h 495268"/>
              <a:gd name="connsiteX1" fmla="*/ 813338 w 9144000"/>
              <a:gd name="connsiteY1" fmla="*/ 26616 h 495268"/>
              <a:gd name="connsiteX2" fmla="*/ 1078033 w 9144000"/>
              <a:gd name="connsiteY2" fmla="*/ 146931 h 495268"/>
              <a:gd name="connsiteX3" fmla="*/ 1414917 w 9144000"/>
              <a:gd name="connsiteY3" fmla="*/ 195058 h 495268"/>
              <a:gd name="connsiteX4" fmla="*/ 1751802 w 9144000"/>
              <a:gd name="connsiteY4" fmla="*/ 170995 h 495268"/>
              <a:gd name="connsiteX5" fmla="*/ 2136812 w 9144000"/>
              <a:gd name="connsiteY5" fmla="*/ 219121 h 495268"/>
              <a:gd name="connsiteX6" fmla="*/ 2353380 w 9144000"/>
              <a:gd name="connsiteY6" fmla="*/ 243184 h 495268"/>
              <a:gd name="connsiteX7" fmla="*/ 3003086 w 9144000"/>
              <a:gd name="connsiteY7" fmla="*/ 219121 h 495268"/>
              <a:gd name="connsiteX8" fmla="*/ 3291844 w 9144000"/>
              <a:gd name="connsiteY8" fmla="*/ 26616 h 495268"/>
              <a:gd name="connsiteX9" fmla="*/ 3556538 w 9144000"/>
              <a:gd name="connsiteY9" fmla="*/ 243184 h 495268"/>
              <a:gd name="connsiteX10" fmla="*/ 3869359 w 9144000"/>
              <a:gd name="connsiteY10" fmla="*/ 291310 h 495268"/>
              <a:gd name="connsiteX11" fmla="*/ 4230307 w 9144000"/>
              <a:gd name="connsiteY11" fmla="*/ 363500 h 495268"/>
              <a:gd name="connsiteX12" fmla="*/ 4495002 w 9144000"/>
              <a:gd name="connsiteY12" fmla="*/ 459753 h 495268"/>
              <a:gd name="connsiteX13" fmla="*/ 4952202 w 9144000"/>
              <a:gd name="connsiteY13" fmla="*/ 267247 h 495268"/>
              <a:gd name="connsiteX14" fmla="*/ 5409402 w 9144000"/>
              <a:gd name="connsiteY14" fmla="*/ 291310 h 495268"/>
              <a:gd name="connsiteX15" fmla="*/ 5818475 w 9144000"/>
              <a:gd name="connsiteY15" fmla="*/ 146931 h 495268"/>
              <a:gd name="connsiteX16" fmla="*/ 6468180 w 9144000"/>
              <a:gd name="connsiteY16" fmla="*/ 315374 h 495268"/>
              <a:gd name="connsiteX17" fmla="*/ 6949444 w 9144000"/>
              <a:gd name="connsiteY17" fmla="*/ 363500 h 495268"/>
              <a:gd name="connsiteX18" fmla="*/ 7671338 w 9144000"/>
              <a:gd name="connsiteY18" fmla="*/ 387563 h 495268"/>
              <a:gd name="connsiteX19" fmla="*/ 8465423 w 9144000"/>
              <a:gd name="connsiteY19" fmla="*/ 435689 h 495268"/>
              <a:gd name="connsiteX20" fmla="*/ 9139191 w 9144000"/>
              <a:gd name="connsiteY20" fmla="*/ 343302 h 495268"/>
              <a:gd name="connsiteX21" fmla="*/ 9144000 w 9144000"/>
              <a:gd name="connsiteY21" fmla="*/ 495268 h 495268"/>
              <a:gd name="connsiteX22" fmla="*/ 0 w 9144000"/>
              <a:gd name="connsiteY22" fmla="*/ 495268 h 495268"/>
              <a:gd name="connsiteX0" fmla="*/ 0 w 9144000"/>
              <a:gd name="connsiteY0" fmla="*/ 306627 h 495268"/>
              <a:gd name="connsiteX1" fmla="*/ 813338 w 9144000"/>
              <a:gd name="connsiteY1" fmla="*/ 26616 h 495268"/>
              <a:gd name="connsiteX2" fmla="*/ 1078033 w 9144000"/>
              <a:gd name="connsiteY2" fmla="*/ 146931 h 495268"/>
              <a:gd name="connsiteX3" fmla="*/ 1414917 w 9144000"/>
              <a:gd name="connsiteY3" fmla="*/ 195058 h 495268"/>
              <a:gd name="connsiteX4" fmla="*/ 1751802 w 9144000"/>
              <a:gd name="connsiteY4" fmla="*/ 170995 h 495268"/>
              <a:gd name="connsiteX5" fmla="*/ 2136812 w 9144000"/>
              <a:gd name="connsiteY5" fmla="*/ 219121 h 495268"/>
              <a:gd name="connsiteX6" fmla="*/ 2353380 w 9144000"/>
              <a:gd name="connsiteY6" fmla="*/ 243184 h 495268"/>
              <a:gd name="connsiteX7" fmla="*/ 3003086 w 9144000"/>
              <a:gd name="connsiteY7" fmla="*/ 219121 h 495268"/>
              <a:gd name="connsiteX8" fmla="*/ 3291844 w 9144000"/>
              <a:gd name="connsiteY8" fmla="*/ 26616 h 495268"/>
              <a:gd name="connsiteX9" fmla="*/ 3556538 w 9144000"/>
              <a:gd name="connsiteY9" fmla="*/ 243184 h 495268"/>
              <a:gd name="connsiteX10" fmla="*/ 3869359 w 9144000"/>
              <a:gd name="connsiteY10" fmla="*/ 291310 h 495268"/>
              <a:gd name="connsiteX11" fmla="*/ 4230307 w 9144000"/>
              <a:gd name="connsiteY11" fmla="*/ 363500 h 495268"/>
              <a:gd name="connsiteX12" fmla="*/ 4495002 w 9144000"/>
              <a:gd name="connsiteY12" fmla="*/ 459753 h 495268"/>
              <a:gd name="connsiteX13" fmla="*/ 4952202 w 9144000"/>
              <a:gd name="connsiteY13" fmla="*/ 267247 h 495268"/>
              <a:gd name="connsiteX14" fmla="*/ 5409402 w 9144000"/>
              <a:gd name="connsiteY14" fmla="*/ 291310 h 495268"/>
              <a:gd name="connsiteX15" fmla="*/ 5818475 w 9144000"/>
              <a:gd name="connsiteY15" fmla="*/ 146931 h 495268"/>
              <a:gd name="connsiteX16" fmla="*/ 6468180 w 9144000"/>
              <a:gd name="connsiteY16" fmla="*/ 315374 h 495268"/>
              <a:gd name="connsiteX17" fmla="*/ 6949444 w 9144000"/>
              <a:gd name="connsiteY17" fmla="*/ 363500 h 495268"/>
              <a:gd name="connsiteX18" fmla="*/ 7671338 w 9144000"/>
              <a:gd name="connsiteY18" fmla="*/ 387563 h 495268"/>
              <a:gd name="connsiteX19" fmla="*/ 8465423 w 9144000"/>
              <a:gd name="connsiteY19" fmla="*/ 435689 h 495268"/>
              <a:gd name="connsiteX20" fmla="*/ 9139191 w 9144000"/>
              <a:gd name="connsiteY20" fmla="*/ 343302 h 495268"/>
              <a:gd name="connsiteX21" fmla="*/ 9144000 w 9144000"/>
              <a:gd name="connsiteY21" fmla="*/ 495268 h 495268"/>
              <a:gd name="connsiteX22" fmla="*/ 0 w 9144000"/>
              <a:gd name="connsiteY22" fmla="*/ 495268 h 495268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69360 w 9144001"/>
              <a:gd name="connsiteY10" fmla="*/ 303312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69360 w 9144001"/>
              <a:gd name="connsiteY10" fmla="*/ 303312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69360 w 9144001"/>
              <a:gd name="connsiteY10" fmla="*/ 303312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69360 w 9144001"/>
              <a:gd name="connsiteY10" fmla="*/ 303312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51921 w 9144001"/>
              <a:gd name="connsiteY10" fmla="*/ 390638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39753 w 9144001"/>
              <a:gd name="connsiteY6" fmla="*/ 390638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51921 w 9144001"/>
              <a:gd name="connsiteY10" fmla="*/ 390638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051721 w 9144001"/>
              <a:gd name="connsiteY5" fmla="*/ 246622 h 507270"/>
              <a:gd name="connsiteX6" fmla="*/ 2339753 w 9144001"/>
              <a:gd name="connsiteY6" fmla="*/ 390638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51921 w 9144001"/>
              <a:gd name="connsiteY10" fmla="*/ 390638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52020 h 468652"/>
              <a:gd name="connsiteX1" fmla="*/ 813339 w 9144001"/>
              <a:gd name="connsiteY1" fmla="*/ 0 h 468652"/>
              <a:gd name="connsiteX2" fmla="*/ 1078034 w 9144001"/>
              <a:gd name="connsiteY2" fmla="*/ 120315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813339 w 9144001"/>
              <a:gd name="connsiteY1" fmla="*/ 0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813339 w 9144001"/>
              <a:gd name="connsiteY1" fmla="*/ 0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64782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64782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9993 w 9144001"/>
              <a:gd name="connsiteY12" fmla="*/ 353043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64782 h 468652"/>
              <a:gd name="connsiteX6" fmla="*/ 2411761 w 9144001"/>
              <a:gd name="connsiteY6" fmla="*/ 308913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9993 w 9144001"/>
              <a:gd name="connsiteY12" fmla="*/ 353043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144001" h="468652">
                <a:moveTo>
                  <a:pt x="0" y="352020"/>
                </a:moveTo>
                <a:lnTo>
                  <a:pt x="683569" y="63988"/>
                </a:lnTo>
                <a:lnTo>
                  <a:pt x="1043609" y="208004"/>
                </a:lnTo>
                <a:cubicBezTo>
                  <a:pt x="1143872" y="236078"/>
                  <a:pt x="1296886" y="179046"/>
                  <a:pt x="1414918" y="168442"/>
                </a:cubicBezTo>
                <a:cubicBezTo>
                  <a:pt x="1532950" y="157838"/>
                  <a:pt x="1645669" y="128322"/>
                  <a:pt x="1751803" y="144379"/>
                </a:cubicBezTo>
                <a:cubicBezTo>
                  <a:pt x="1857937" y="160436"/>
                  <a:pt x="2051721" y="264782"/>
                  <a:pt x="2051721" y="264782"/>
                </a:cubicBezTo>
                <a:cubicBezTo>
                  <a:pt x="2151984" y="276813"/>
                  <a:pt x="2253200" y="320959"/>
                  <a:pt x="2411761" y="308913"/>
                </a:cubicBezTo>
                <a:cubicBezTo>
                  <a:pt x="2570322" y="296867"/>
                  <a:pt x="2846676" y="228600"/>
                  <a:pt x="3003087" y="192505"/>
                </a:cubicBezTo>
                <a:lnTo>
                  <a:pt x="3291845" y="0"/>
                </a:lnTo>
                <a:lnTo>
                  <a:pt x="3556539" y="216568"/>
                </a:lnTo>
                <a:lnTo>
                  <a:pt x="3851921" y="352020"/>
                </a:lnTo>
                <a:cubicBezTo>
                  <a:pt x="3964216" y="372073"/>
                  <a:pt x="4122296" y="336714"/>
                  <a:pt x="4230308" y="336884"/>
                </a:cubicBezTo>
                <a:cubicBezTo>
                  <a:pt x="4338320" y="337055"/>
                  <a:pt x="4379677" y="369085"/>
                  <a:pt x="4499993" y="353043"/>
                </a:cubicBezTo>
                <a:cubicBezTo>
                  <a:pt x="4620309" y="337001"/>
                  <a:pt x="4799803" y="268705"/>
                  <a:pt x="4952203" y="240631"/>
                </a:cubicBezTo>
                <a:lnTo>
                  <a:pt x="5409403" y="264694"/>
                </a:lnTo>
                <a:lnTo>
                  <a:pt x="5818476" y="120315"/>
                </a:lnTo>
                <a:lnTo>
                  <a:pt x="6468181" y="288758"/>
                </a:lnTo>
                <a:cubicBezTo>
                  <a:pt x="6656676" y="324853"/>
                  <a:pt x="6748919" y="324853"/>
                  <a:pt x="6949445" y="336884"/>
                </a:cubicBezTo>
                <a:cubicBezTo>
                  <a:pt x="7149971" y="348916"/>
                  <a:pt x="7418676" y="348916"/>
                  <a:pt x="7671339" y="360947"/>
                </a:cubicBezTo>
                <a:cubicBezTo>
                  <a:pt x="7924002" y="372979"/>
                  <a:pt x="8220782" y="416450"/>
                  <a:pt x="8465424" y="409073"/>
                </a:cubicBezTo>
                <a:cubicBezTo>
                  <a:pt x="8710066" y="401696"/>
                  <a:pt x="9026897" y="296633"/>
                  <a:pt x="9139192" y="316686"/>
                </a:cubicBezTo>
                <a:lnTo>
                  <a:pt x="9144001" y="468652"/>
                </a:lnTo>
                <a:lnTo>
                  <a:pt x="1" y="468652"/>
                </a:lnTo>
              </a:path>
            </a:pathLst>
          </a:custGeom>
          <a:gradFill>
            <a:gsLst>
              <a:gs pos="48000">
                <a:srgbClr val="C06E00"/>
              </a:gs>
              <a:gs pos="22000">
                <a:schemeClr val="bg1"/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-108520" y="488390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Estratosfera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-180528" y="638132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Terra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6" name="Conector de seta reta 25"/>
          <p:cNvCxnSpPr/>
          <p:nvPr/>
        </p:nvCxnSpPr>
        <p:spPr bwMode="auto">
          <a:xfrm flipV="1">
            <a:off x="2483768" y="4725144"/>
            <a:ext cx="0" cy="21328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7" name="CaixaDeTexto 26"/>
          <p:cNvSpPr txBox="1"/>
          <p:nvPr/>
        </p:nvSpPr>
        <p:spPr>
          <a:xfrm>
            <a:off x="899592" y="520584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50 km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9" name="Conector de seta reta 28"/>
          <p:cNvCxnSpPr/>
          <p:nvPr/>
        </p:nvCxnSpPr>
        <p:spPr bwMode="auto">
          <a:xfrm flipV="1">
            <a:off x="7236296" y="5733256"/>
            <a:ext cx="0" cy="11247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0" name="CaixaDeTexto 29"/>
          <p:cNvSpPr txBox="1"/>
          <p:nvPr/>
        </p:nvSpPr>
        <p:spPr>
          <a:xfrm>
            <a:off x="7308304" y="60741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tx1"/>
                </a:solidFill>
                <a:latin typeface="Century Gothic" pitchFamily="34" charset="0"/>
              </a:rPr>
              <a:t>14 km</a:t>
            </a:r>
            <a:endParaRPr lang="pt-BR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V="1">
            <a:off x="3059832" y="3717032"/>
            <a:ext cx="0" cy="31409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3" name="CaixaDeTexto 32"/>
          <p:cNvSpPr txBox="1"/>
          <p:nvPr/>
        </p:nvSpPr>
        <p:spPr>
          <a:xfrm>
            <a:off x="1547664" y="405790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90 km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7559824" y="3873242"/>
            <a:ext cx="162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Camada </a:t>
            </a:r>
          </a:p>
          <a:p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de ozônio</a:t>
            </a:r>
            <a:endParaRPr lang="pt-BR" sz="20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923928" y="5333146"/>
            <a:ext cx="177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Tropopausa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41" name="Conector de seta reta 40"/>
          <p:cNvCxnSpPr/>
          <p:nvPr/>
        </p:nvCxnSpPr>
        <p:spPr bwMode="auto">
          <a:xfrm flipH="1">
            <a:off x="7812360" y="4581128"/>
            <a:ext cx="288032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6" name="Retângulo 35"/>
          <p:cNvSpPr/>
          <p:nvPr/>
        </p:nvSpPr>
        <p:spPr>
          <a:xfrm>
            <a:off x="0" y="838453"/>
            <a:ext cx="4644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 baseada em figura da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University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of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Tennessee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Knoxville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, Original disponível em:</a:t>
            </a:r>
          </a:p>
          <a:p>
            <a:pPr algn="just"/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  <a:hlinkClick r:id="rId3"/>
              </a:rPr>
              <a:t>http://csep10.phys.utk.edu/astr161/lect/earth/atmosphere.html</a:t>
            </a:r>
            <a:endParaRPr lang="pt-BR" sz="100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just"/>
            <a:endParaRPr lang="pt-BR" sz="1000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7736140" y="908720"/>
            <a:ext cx="1300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5DD5FF"/>
                </a:solidFill>
                <a:latin typeface="Century Gothic" pitchFamily="34" charset="0"/>
              </a:rPr>
              <a:t>Figura fora </a:t>
            </a:r>
          </a:p>
          <a:p>
            <a:r>
              <a:rPr lang="pt-BR" dirty="0" smtClean="0">
                <a:solidFill>
                  <a:srgbClr val="5DD5FF"/>
                </a:solidFill>
                <a:latin typeface="Century Gothic" pitchFamily="34" charset="0"/>
              </a:rPr>
              <a:t>de escala</a:t>
            </a:r>
            <a:endParaRPr lang="pt-BR" dirty="0">
              <a:solidFill>
                <a:srgbClr val="5DD5FF"/>
              </a:solidFill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788024" y="580526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chemeClr val="tx1"/>
                </a:solidFill>
                <a:latin typeface="Century Gothic" pitchFamily="34" charset="0"/>
              </a:rPr>
              <a:t>Troposfera</a:t>
            </a:r>
            <a:endParaRPr lang="pt-BR" sz="24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47" name="Conector reto 46"/>
          <p:cNvCxnSpPr/>
          <p:nvPr/>
        </p:nvCxnSpPr>
        <p:spPr bwMode="auto">
          <a:xfrm>
            <a:off x="504" y="5712172"/>
            <a:ext cx="9108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alpha val="61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8" name="Conector reto 47"/>
          <p:cNvCxnSpPr/>
          <p:nvPr/>
        </p:nvCxnSpPr>
        <p:spPr bwMode="auto">
          <a:xfrm>
            <a:off x="36512" y="2107208"/>
            <a:ext cx="9144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alpha val="42000"/>
              </a:schemeClr>
            </a:solidFill>
            <a:prstDash val="lgDash"/>
            <a:round/>
            <a:headEnd type="none" w="sm" len="sm"/>
            <a:tailEnd type="none" w="sm" len="sm"/>
          </a:ln>
          <a:effectLst/>
        </p:spPr>
      </p:cxnSp>
      <p:sp>
        <p:nvSpPr>
          <p:cNvPr id="50" name="CaixaDeTexto 49"/>
          <p:cNvSpPr txBox="1"/>
          <p:nvPr/>
        </p:nvSpPr>
        <p:spPr>
          <a:xfrm>
            <a:off x="1331640" y="240172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Termosfera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51" name="Conector de seta reta 50"/>
          <p:cNvCxnSpPr/>
          <p:nvPr/>
        </p:nvCxnSpPr>
        <p:spPr bwMode="auto">
          <a:xfrm flipV="1">
            <a:off x="3779912" y="2132856"/>
            <a:ext cx="0" cy="47251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2" name="CaixaDeTexto 51"/>
          <p:cNvSpPr txBox="1"/>
          <p:nvPr/>
        </p:nvSpPr>
        <p:spPr>
          <a:xfrm>
            <a:off x="2123728" y="276176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~500 km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4499992" y="98072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Exosfera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923928" y="4325034"/>
            <a:ext cx="177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Estratopausa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3879032" y="3316922"/>
            <a:ext cx="177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Mesopausa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3923928" y="1700808"/>
            <a:ext cx="177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Termopausa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27" grpId="0"/>
      <p:bldP spid="30" grpId="0"/>
      <p:bldP spid="33" grpId="0"/>
      <p:bldP spid="34" grpId="0"/>
      <p:bldP spid="35" grpId="0"/>
      <p:bldP spid="36" grpId="0"/>
      <p:bldP spid="18" grpId="0"/>
      <p:bldP spid="50" grpId="0"/>
      <p:bldP spid="52" grpId="0"/>
      <p:bldP spid="55" grpId="0"/>
      <p:bldP spid="39" grpId="0"/>
      <p:bldP spid="40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116632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Composição química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22530" name="Picture 2" descr="Composição da atmosfera terrestre"/>
          <p:cNvPicPr>
            <a:picLocks noChangeAspect="1" noChangeArrowheads="1"/>
          </p:cNvPicPr>
          <p:nvPr/>
        </p:nvPicPr>
        <p:blipFill>
          <a:blip r:embed="rId3" cstate="print"/>
          <a:srcRect t="18209"/>
          <a:stretch>
            <a:fillRect/>
          </a:stretch>
        </p:blipFill>
        <p:spPr bwMode="auto">
          <a:xfrm>
            <a:off x="1043608" y="1574355"/>
            <a:ext cx="7510272" cy="4607029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5496" y="6351711"/>
            <a:ext cx="9108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Ponto Ciência, disponível em:</a:t>
            </a:r>
          </a:p>
          <a:p>
            <a:pPr algn="just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  <a:hlinkClick r:id="rId4"/>
              </a:rPr>
              <a:t>http://pontociencia.org.br/galeria/?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  <a:hlinkClick r:id="rId4"/>
              </a:rPr>
              <a:t>content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  <a:hlinkClick r:id="rId4"/>
              </a:rPr>
              <a:t>/pictures3/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  <a:hlinkClick r:id="rId4"/>
              </a:rPr>
              <a:t>QuimicaAmbiental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  <a:hlinkClick r:id="rId4"/>
              </a:rPr>
              <a:t>/atmosfera_terrestre.jpg</a:t>
            </a:r>
            <a:endParaRPr lang="pt-BR" sz="1200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5392"/>
              </a:gs>
              <a:gs pos="50000">
                <a:srgbClr val="0066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35497" y="44624"/>
            <a:ext cx="74888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Efeito estufa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1" name="Seta para a direita 10"/>
          <p:cNvSpPr/>
          <p:nvPr/>
        </p:nvSpPr>
        <p:spPr bwMode="auto">
          <a:xfrm rot="17163299">
            <a:off x="5748706" y="4691917"/>
            <a:ext cx="1521450" cy="47543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Seta para a direita 15"/>
          <p:cNvSpPr/>
          <p:nvPr/>
        </p:nvSpPr>
        <p:spPr bwMode="auto">
          <a:xfrm rot="4096014" flipV="1">
            <a:off x="-369522" y="2507893"/>
            <a:ext cx="2787181" cy="366539"/>
          </a:xfrm>
          <a:prstGeom prst="right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Seta para a direita 16"/>
          <p:cNvSpPr/>
          <p:nvPr/>
        </p:nvSpPr>
        <p:spPr bwMode="auto">
          <a:xfrm rot="17540204" flipV="1">
            <a:off x="1573830" y="3055573"/>
            <a:ext cx="2175496" cy="269095"/>
          </a:xfrm>
          <a:prstGeom prst="right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Forma livre 12"/>
          <p:cNvSpPr/>
          <p:nvPr/>
        </p:nvSpPr>
        <p:spPr bwMode="auto">
          <a:xfrm>
            <a:off x="755576" y="4005064"/>
            <a:ext cx="2559447" cy="749122"/>
          </a:xfrm>
          <a:custGeom>
            <a:avLst/>
            <a:gdLst>
              <a:gd name="connsiteX0" fmla="*/ 131557 w 2559447"/>
              <a:gd name="connsiteY0" fmla="*/ 302867 h 749122"/>
              <a:gd name="connsiteX1" fmla="*/ 304978 w 2559447"/>
              <a:gd name="connsiteY1" fmla="*/ 287101 h 749122"/>
              <a:gd name="connsiteX2" fmla="*/ 320744 w 2559447"/>
              <a:gd name="connsiteY2" fmla="*/ 192508 h 749122"/>
              <a:gd name="connsiteX3" fmla="*/ 368040 w 2559447"/>
              <a:gd name="connsiteY3" fmla="*/ 176742 h 749122"/>
              <a:gd name="connsiteX4" fmla="*/ 462633 w 2559447"/>
              <a:gd name="connsiteY4" fmla="*/ 192508 h 749122"/>
              <a:gd name="connsiteX5" fmla="*/ 525695 w 2559447"/>
              <a:gd name="connsiteY5" fmla="*/ 97915 h 749122"/>
              <a:gd name="connsiteX6" fmla="*/ 935599 w 2559447"/>
              <a:gd name="connsiteY6" fmla="*/ 113680 h 749122"/>
              <a:gd name="connsiteX7" fmla="*/ 982895 w 2559447"/>
              <a:gd name="connsiteY7" fmla="*/ 82149 h 749122"/>
              <a:gd name="connsiteX8" fmla="*/ 1187847 w 2559447"/>
              <a:gd name="connsiteY8" fmla="*/ 113680 h 749122"/>
              <a:gd name="connsiteX9" fmla="*/ 1219378 w 2559447"/>
              <a:gd name="connsiteY9" fmla="*/ 66384 h 749122"/>
              <a:gd name="connsiteX10" fmla="*/ 1440095 w 2559447"/>
              <a:gd name="connsiteY10" fmla="*/ 50618 h 749122"/>
              <a:gd name="connsiteX11" fmla="*/ 1581985 w 2559447"/>
              <a:gd name="connsiteY11" fmla="*/ 113680 h 749122"/>
              <a:gd name="connsiteX12" fmla="*/ 1597751 w 2559447"/>
              <a:gd name="connsiteY12" fmla="*/ 160977 h 749122"/>
              <a:gd name="connsiteX13" fmla="*/ 1613516 w 2559447"/>
              <a:gd name="connsiteY13" fmla="*/ 287101 h 749122"/>
              <a:gd name="connsiteX14" fmla="*/ 1660813 w 2559447"/>
              <a:gd name="connsiteY14" fmla="*/ 239804 h 749122"/>
              <a:gd name="connsiteX15" fmla="*/ 1708109 w 2559447"/>
              <a:gd name="connsiteY15" fmla="*/ 224039 h 749122"/>
              <a:gd name="connsiteX16" fmla="*/ 1834233 w 2559447"/>
              <a:gd name="connsiteY16" fmla="*/ 239804 h 749122"/>
              <a:gd name="connsiteX17" fmla="*/ 1881530 w 2559447"/>
              <a:gd name="connsiteY17" fmla="*/ 255570 h 749122"/>
              <a:gd name="connsiteX18" fmla="*/ 1913061 w 2559447"/>
              <a:gd name="connsiteY18" fmla="*/ 413225 h 749122"/>
              <a:gd name="connsiteX19" fmla="*/ 2149544 w 2559447"/>
              <a:gd name="connsiteY19" fmla="*/ 428991 h 749122"/>
              <a:gd name="connsiteX20" fmla="*/ 2212606 w 2559447"/>
              <a:gd name="connsiteY20" fmla="*/ 507818 h 749122"/>
              <a:gd name="connsiteX21" fmla="*/ 2244137 w 2559447"/>
              <a:gd name="connsiteY21" fmla="*/ 555115 h 749122"/>
              <a:gd name="connsiteX22" fmla="*/ 2291433 w 2559447"/>
              <a:gd name="connsiteY22" fmla="*/ 570880 h 749122"/>
              <a:gd name="connsiteX23" fmla="*/ 2543682 w 2559447"/>
              <a:gd name="connsiteY23" fmla="*/ 586646 h 749122"/>
              <a:gd name="connsiteX24" fmla="*/ 2559447 w 2559447"/>
              <a:gd name="connsiteY24" fmla="*/ 633942 h 749122"/>
              <a:gd name="connsiteX25" fmla="*/ 2338730 w 2559447"/>
              <a:gd name="connsiteY25" fmla="*/ 665473 h 749122"/>
              <a:gd name="connsiteX26" fmla="*/ 1991888 w 2559447"/>
              <a:gd name="connsiteY26" fmla="*/ 681239 h 749122"/>
              <a:gd name="connsiteX27" fmla="*/ 1534688 w 2559447"/>
              <a:gd name="connsiteY27" fmla="*/ 649708 h 749122"/>
              <a:gd name="connsiteX28" fmla="*/ 1313971 w 2559447"/>
              <a:gd name="connsiteY28" fmla="*/ 665473 h 749122"/>
              <a:gd name="connsiteX29" fmla="*/ 1093254 w 2559447"/>
              <a:gd name="connsiteY29" fmla="*/ 665473 h 749122"/>
              <a:gd name="connsiteX30" fmla="*/ 1030192 w 2559447"/>
              <a:gd name="connsiteY30" fmla="*/ 649708 h 749122"/>
              <a:gd name="connsiteX31" fmla="*/ 935599 w 2559447"/>
              <a:gd name="connsiteY31" fmla="*/ 618177 h 749122"/>
              <a:gd name="connsiteX32" fmla="*/ 793709 w 2559447"/>
              <a:gd name="connsiteY32" fmla="*/ 555115 h 749122"/>
              <a:gd name="connsiteX33" fmla="*/ 746413 w 2559447"/>
              <a:gd name="connsiteY33" fmla="*/ 539349 h 749122"/>
              <a:gd name="connsiteX34" fmla="*/ 699116 w 2559447"/>
              <a:gd name="connsiteY34" fmla="*/ 523584 h 749122"/>
              <a:gd name="connsiteX35" fmla="*/ 494164 w 2559447"/>
              <a:gd name="connsiteY35" fmla="*/ 539349 h 749122"/>
              <a:gd name="connsiteX36" fmla="*/ 257682 w 2559447"/>
              <a:gd name="connsiteY36" fmla="*/ 523584 h 749122"/>
              <a:gd name="connsiteX37" fmla="*/ 210385 w 2559447"/>
              <a:gd name="connsiteY37" fmla="*/ 507818 h 749122"/>
              <a:gd name="connsiteX38" fmla="*/ 68495 w 2559447"/>
              <a:gd name="connsiteY38" fmla="*/ 492053 h 749122"/>
              <a:gd name="connsiteX39" fmla="*/ 115792 w 2559447"/>
              <a:gd name="connsiteY39" fmla="*/ 413225 h 749122"/>
              <a:gd name="connsiteX40" fmla="*/ 131557 w 2559447"/>
              <a:gd name="connsiteY40" fmla="*/ 318632 h 749122"/>
              <a:gd name="connsiteX41" fmla="*/ 131557 w 2559447"/>
              <a:gd name="connsiteY41" fmla="*/ 302867 h 74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59447" h="749122">
                <a:moveTo>
                  <a:pt x="131557" y="302867"/>
                </a:moveTo>
                <a:cubicBezTo>
                  <a:pt x="160461" y="297612"/>
                  <a:pt x="254840" y="316348"/>
                  <a:pt x="304978" y="287101"/>
                </a:cubicBezTo>
                <a:cubicBezTo>
                  <a:pt x="332590" y="270994"/>
                  <a:pt x="304884" y="220262"/>
                  <a:pt x="320744" y="192508"/>
                </a:cubicBezTo>
                <a:cubicBezTo>
                  <a:pt x="328989" y="178079"/>
                  <a:pt x="352275" y="181997"/>
                  <a:pt x="368040" y="176742"/>
                </a:cubicBezTo>
                <a:cubicBezTo>
                  <a:pt x="399571" y="181997"/>
                  <a:pt x="434042" y="206804"/>
                  <a:pt x="462633" y="192508"/>
                </a:cubicBezTo>
                <a:cubicBezTo>
                  <a:pt x="496528" y="175561"/>
                  <a:pt x="525695" y="97915"/>
                  <a:pt x="525695" y="97915"/>
                </a:cubicBezTo>
                <a:cubicBezTo>
                  <a:pt x="787638" y="141572"/>
                  <a:pt x="651112" y="134001"/>
                  <a:pt x="935599" y="113680"/>
                </a:cubicBezTo>
                <a:cubicBezTo>
                  <a:pt x="951364" y="103170"/>
                  <a:pt x="964003" y="83602"/>
                  <a:pt x="982895" y="82149"/>
                </a:cubicBezTo>
                <a:cubicBezTo>
                  <a:pt x="1081965" y="74529"/>
                  <a:pt x="1114084" y="89093"/>
                  <a:pt x="1187847" y="113680"/>
                </a:cubicBezTo>
                <a:cubicBezTo>
                  <a:pt x="1198357" y="97915"/>
                  <a:pt x="1205980" y="79782"/>
                  <a:pt x="1219378" y="66384"/>
                </a:cubicBezTo>
                <a:cubicBezTo>
                  <a:pt x="1285762" y="0"/>
                  <a:pt x="1337284" y="41272"/>
                  <a:pt x="1440095" y="50618"/>
                </a:cubicBezTo>
                <a:cubicBezTo>
                  <a:pt x="1552664" y="88141"/>
                  <a:pt x="1507033" y="63713"/>
                  <a:pt x="1581985" y="113680"/>
                </a:cubicBezTo>
                <a:cubicBezTo>
                  <a:pt x="1587240" y="129446"/>
                  <a:pt x="1594778" y="144627"/>
                  <a:pt x="1597751" y="160977"/>
                </a:cubicBezTo>
                <a:cubicBezTo>
                  <a:pt x="1605330" y="202662"/>
                  <a:pt x="1587049" y="254017"/>
                  <a:pt x="1613516" y="287101"/>
                </a:cubicBezTo>
                <a:cubicBezTo>
                  <a:pt x="1627444" y="304511"/>
                  <a:pt x="1642262" y="252172"/>
                  <a:pt x="1660813" y="239804"/>
                </a:cubicBezTo>
                <a:cubicBezTo>
                  <a:pt x="1674640" y="230586"/>
                  <a:pt x="1692344" y="229294"/>
                  <a:pt x="1708109" y="224039"/>
                </a:cubicBezTo>
                <a:cubicBezTo>
                  <a:pt x="1750150" y="229294"/>
                  <a:pt x="1792548" y="232225"/>
                  <a:pt x="1834233" y="239804"/>
                </a:cubicBezTo>
                <a:cubicBezTo>
                  <a:pt x="1850583" y="242777"/>
                  <a:pt x="1871149" y="242593"/>
                  <a:pt x="1881530" y="255570"/>
                </a:cubicBezTo>
                <a:cubicBezTo>
                  <a:pt x="1894959" y="272356"/>
                  <a:pt x="1908617" y="411281"/>
                  <a:pt x="1913061" y="413225"/>
                </a:cubicBezTo>
                <a:cubicBezTo>
                  <a:pt x="1985440" y="444891"/>
                  <a:pt x="2070716" y="423736"/>
                  <a:pt x="2149544" y="428991"/>
                </a:cubicBezTo>
                <a:cubicBezTo>
                  <a:pt x="2182241" y="559782"/>
                  <a:pt x="2134858" y="445620"/>
                  <a:pt x="2212606" y="507818"/>
                </a:cubicBezTo>
                <a:cubicBezTo>
                  <a:pt x="2227402" y="519655"/>
                  <a:pt x="2229341" y="543278"/>
                  <a:pt x="2244137" y="555115"/>
                </a:cubicBezTo>
                <a:cubicBezTo>
                  <a:pt x="2257114" y="565496"/>
                  <a:pt x="2274906" y="569140"/>
                  <a:pt x="2291433" y="570880"/>
                </a:cubicBezTo>
                <a:cubicBezTo>
                  <a:pt x="2375217" y="579699"/>
                  <a:pt x="2459599" y="581391"/>
                  <a:pt x="2543682" y="586646"/>
                </a:cubicBezTo>
                <a:cubicBezTo>
                  <a:pt x="2548937" y="602411"/>
                  <a:pt x="2559447" y="617324"/>
                  <a:pt x="2559447" y="633942"/>
                </a:cubicBezTo>
                <a:cubicBezTo>
                  <a:pt x="2559447" y="749122"/>
                  <a:pt x="2405917" y="670641"/>
                  <a:pt x="2338730" y="665473"/>
                </a:cubicBezTo>
                <a:cubicBezTo>
                  <a:pt x="2223116" y="670728"/>
                  <a:pt x="2107621" y="681239"/>
                  <a:pt x="1991888" y="681239"/>
                </a:cubicBezTo>
                <a:cubicBezTo>
                  <a:pt x="1730104" y="681239"/>
                  <a:pt x="1720388" y="676236"/>
                  <a:pt x="1534688" y="649708"/>
                </a:cubicBezTo>
                <a:cubicBezTo>
                  <a:pt x="1461116" y="654963"/>
                  <a:pt x="1387399" y="658480"/>
                  <a:pt x="1313971" y="665473"/>
                </a:cubicBezTo>
                <a:cubicBezTo>
                  <a:pt x="1162223" y="679925"/>
                  <a:pt x="1245002" y="693064"/>
                  <a:pt x="1093254" y="665473"/>
                </a:cubicBezTo>
                <a:cubicBezTo>
                  <a:pt x="1071936" y="661597"/>
                  <a:pt x="1050946" y="655934"/>
                  <a:pt x="1030192" y="649708"/>
                </a:cubicBezTo>
                <a:cubicBezTo>
                  <a:pt x="998357" y="640158"/>
                  <a:pt x="935599" y="618177"/>
                  <a:pt x="935599" y="618177"/>
                </a:cubicBezTo>
                <a:cubicBezTo>
                  <a:pt x="860646" y="568209"/>
                  <a:pt x="906279" y="592639"/>
                  <a:pt x="793709" y="555115"/>
                </a:cubicBezTo>
                <a:lnTo>
                  <a:pt x="746413" y="539349"/>
                </a:lnTo>
                <a:lnTo>
                  <a:pt x="699116" y="523584"/>
                </a:lnTo>
                <a:cubicBezTo>
                  <a:pt x="630799" y="528839"/>
                  <a:pt x="562683" y="539349"/>
                  <a:pt x="494164" y="539349"/>
                </a:cubicBezTo>
                <a:cubicBezTo>
                  <a:pt x="415162" y="539349"/>
                  <a:pt x="336201" y="532308"/>
                  <a:pt x="257682" y="523584"/>
                </a:cubicBezTo>
                <a:cubicBezTo>
                  <a:pt x="241165" y="521749"/>
                  <a:pt x="226777" y="510550"/>
                  <a:pt x="210385" y="507818"/>
                </a:cubicBezTo>
                <a:cubicBezTo>
                  <a:pt x="163445" y="499995"/>
                  <a:pt x="115792" y="497308"/>
                  <a:pt x="68495" y="492053"/>
                </a:cubicBezTo>
                <a:cubicBezTo>
                  <a:pt x="0" y="389310"/>
                  <a:pt x="51133" y="499437"/>
                  <a:pt x="115792" y="413225"/>
                </a:cubicBezTo>
                <a:cubicBezTo>
                  <a:pt x="134972" y="387652"/>
                  <a:pt x="115697" y="346386"/>
                  <a:pt x="131557" y="318632"/>
                </a:cubicBezTo>
                <a:cubicBezTo>
                  <a:pt x="139802" y="304203"/>
                  <a:pt x="102653" y="308122"/>
                  <a:pt x="131557" y="302867"/>
                </a:cubicBezTo>
                <a:close/>
              </a:path>
            </a:pathLst>
          </a:custGeom>
          <a:gradFill>
            <a:gsLst>
              <a:gs pos="25000">
                <a:schemeClr val="bg1"/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Forma livre 13"/>
          <p:cNvSpPr/>
          <p:nvPr/>
        </p:nvSpPr>
        <p:spPr bwMode="auto">
          <a:xfrm>
            <a:off x="899592" y="4149080"/>
            <a:ext cx="1954924" cy="400990"/>
          </a:xfrm>
          <a:custGeom>
            <a:avLst/>
            <a:gdLst>
              <a:gd name="connsiteX0" fmla="*/ 0 w 1954924"/>
              <a:gd name="connsiteY0" fmla="*/ 236483 h 400990"/>
              <a:gd name="connsiteX1" fmla="*/ 47297 w 1954924"/>
              <a:gd name="connsiteY1" fmla="*/ 204952 h 400990"/>
              <a:gd name="connsiteX2" fmla="*/ 157655 w 1954924"/>
              <a:gd name="connsiteY2" fmla="*/ 220718 h 400990"/>
              <a:gd name="connsiteX3" fmla="*/ 220717 w 1954924"/>
              <a:gd name="connsiteY3" fmla="*/ 126125 h 400990"/>
              <a:gd name="connsiteX4" fmla="*/ 268014 w 1954924"/>
              <a:gd name="connsiteY4" fmla="*/ 94594 h 400990"/>
              <a:gd name="connsiteX5" fmla="*/ 394138 w 1954924"/>
              <a:gd name="connsiteY5" fmla="*/ 110359 h 400990"/>
              <a:gd name="connsiteX6" fmla="*/ 457200 w 1954924"/>
              <a:gd name="connsiteY6" fmla="*/ 157656 h 400990"/>
              <a:gd name="connsiteX7" fmla="*/ 504497 w 1954924"/>
              <a:gd name="connsiteY7" fmla="*/ 173421 h 400990"/>
              <a:gd name="connsiteX8" fmla="*/ 536028 w 1954924"/>
              <a:gd name="connsiteY8" fmla="*/ 220718 h 400990"/>
              <a:gd name="connsiteX9" fmla="*/ 614855 w 1954924"/>
              <a:gd name="connsiteY9" fmla="*/ 204952 h 400990"/>
              <a:gd name="connsiteX10" fmla="*/ 725214 w 1954924"/>
              <a:gd name="connsiteY10" fmla="*/ 204952 h 400990"/>
              <a:gd name="connsiteX11" fmla="*/ 772510 w 1954924"/>
              <a:gd name="connsiteY11" fmla="*/ 157656 h 400990"/>
              <a:gd name="connsiteX12" fmla="*/ 819807 w 1954924"/>
              <a:gd name="connsiteY12" fmla="*/ 141890 h 400990"/>
              <a:gd name="connsiteX13" fmla="*/ 867103 w 1954924"/>
              <a:gd name="connsiteY13" fmla="*/ 110359 h 400990"/>
              <a:gd name="connsiteX14" fmla="*/ 993228 w 1954924"/>
              <a:gd name="connsiteY14" fmla="*/ 126125 h 400990"/>
              <a:gd name="connsiteX15" fmla="*/ 1056290 w 1954924"/>
              <a:gd name="connsiteY15" fmla="*/ 31531 h 400990"/>
              <a:gd name="connsiteX16" fmla="*/ 1103586 w 1954924"/>
              <a:gd name="connsiteY16" fmla="*/ 0 h 400990"/>
              <a:gd name="connsiteX17" fmla="*/ 1245476 w 1954924"/>
              <a:gd name="connsiteY17" fmla="*/ 15766 h 400990"/>
              <a:gd name="connsiteX18" fmla="*/ 1308538 w 1954924"/>
              <a:gd name="connsiteY18" fmla="*/ 141890 h 400990"/>
              <a:gd name="connsiteX19" fmla="*/ 1418897 w 1954924"/>
              <a:gd name="connsiteY19" fmla="*/ 157656 h 400990"/>
              <a:gd name="connsiteX20" fmla="*/ 1434662 w 1954924"/>
              <a:gd name="connsiteY20" fmla="*/ 204952 h 400990"/>
              <a:gd name="connsiteX21" fmla="*/ 1529255 w 1954924"/>
              <a:gd name="connsiteY21" fmla="*/ 173421 h 400990"/>
              <a:gd name="connsiteX22" fmla="*/ 1671145 w 1954924"/>
              <a:gd name="connsiteY22" fmla="*/ 189187 h 400990"/>
              <a:gd name="connsiteX23" fmla="*/ 1734207 w 1954924"/>
              <a:gd name="connsiteY23" fmla="*/ 331076 h 400990"/>
              <a:gd name="connsiteX24" fmla="*/ 1781503 w 1954924"/>
              <a:gd name="connsiteY24" fmla="*/ 346842 h 400990"/>
              <a:gd name="connsiteX25" fmla="*/ 1813034 w 1954924"/>
              <a:gd name="connsiteY25" fmla="*/ 394138 h 400990"/>
              <a:gd name="connsiteX26" fmla="*/ 1876097 w 1954924"/>
              <a:gd name="connsiteY26" fmla="*/ 378373 h 400990"/>
              <a:gd name="connsiteX27" fmla="*/ 1954924 w 1954924"/>
              <a:gd name="connsiteY27" fmla="*/ 362607 h 40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54924" h="400990">
                <a:moveTo>
                  <a:pt x="0" y="236483"/>
                </a:moveTo>
                <a:cubicBezTo>
                  <a:pt x="15766" y="225973"/>
                  <a:pt x="28443" y="206837"/>
                  <a:pt x="47297" y="204952"/>
                </a:cubicBezTo>
                <a:cubicBezTo>
                  <a:pt x="84272" y="201255"/>
                  <a:pt x="123826" y="236095"/>
                  <a:pt x="157655" y="220718"/>
                </a:cubicBezTo>
                <a:cubicBezTo>
                  <a:pt x="192154" y="205037"/>
                  <a:pt x="189186" y="147146"/>
                  <a:pt x="220717" y="126125"/>
                </a:cubicBezTo>
                <a:lnTo>
                  <a:pt x="268014" y="94594"/>
                </a:lnTo>
                <a:cubicBezTo>
                  <a:pt x="310055" y="99849"/>
                  <a:pt x="357101" y="89783"/>
                  <a:pt x="394138" y="110359"/>
                </a:cubicBezTo>
                <a:cubicBezTo>
                  <a:pt x="490645" y="163974"/>
                  <a:pt x="330512" y="199884"/>
                  <a:pt x="457200" y="157656"/>
                </a:cubicBezTo>
                <a:cubicBezTo>
                  <a:pt x="472966" y="162911"/>
                  <a:pt x="491520" y="163040"/>
                  <a:pt x="504497" y="173421"/>
                </a:cubicBezTo>
                <a:cubicBezTo>
                  <a:pt x="519293" y="185258"/>
                  <a:pt x="517809" y="215513"/>
                  <a:pt x="536028" y="220718"/>
                </a:cubicBezTo>
                <a:cubicBezTo>
                  <a:pt x="561793" y="228079"/>
                  <a:pt x="588579" y="210207"/>
                  <a:pt x="614855" y="204952"/>
                </a:cubicBezTo>
                <a:cubicBezTo>
                  <a:pt x="661870" y="216706"/>
                  <a:pt x="682034" y="233738"/>
                  <a:pt x="725214" y="204952"/>
                </a:cubicBezTo>
                <a:cubicBezTo>
                  <a:pt x="743765" y="192585"/>
                  <a:pt x="753959" y="170023"/>
                  <a:pt x="772510" y="157656"/>
                </a:cubicBezTo>
                <a:cubicBezTo>
                  <a:pt x="786337" y="148438"/>
                  <a:pt x="804943" y="149322"/>
                  <a:pt x="819807" y="141890"/>
                </a:cubicBezTo>
                <a:cubicBezTo>
                  <a:pt x="836754" y="133416"/>
                  <a:pt x="851338" y="120869"/>
                  <a:pt x="867103" y="110359"/>
                </a:cubicBezTo>
                <a:cubicBezTo>
                  <a:pt x="909145" y="115614"/>
                  <a:pt x="951543" y="133704"/>
                  <a:pt x="993228" y="126125"/>
                </a:cubicBezTo>
                <a:cubicBezTo>
                  <a:pt x="1057195" y="114495"/>
                  <a:pt x="1029806" y="64636"/>
                  <a:pt x="1056290" y="31531"/>
                </a:cubicBezTo>
                <a:cubicBezTo>
                  <a:pt x="1068126" y="16735"/>
                  <a:pt x="1087821" y="10510"/>
                  <a:pt x="1103586" y="0"/>
                </a:cubicBezTo>
                <a:cubicBezTo>
                  <a:pt x="1150883" y="5255"/>
                  <a:pt x="1200330" y="717"/>
                  <a:pt x="1245476" y="15766"/>
                </a:cubicBezTo>
                <a:cubicBezTo>
                  <a:pt x="1376636" y="59486"/>
                  <a:pt x="1210379" y="68270"/>
                  <a:pt x="1308538" y="141890"/>
                </a:cubicBezTo>
                <a:cubicBezTo>
                  <a:pt x="1338266" y="164186"/>
                  <a:pt x="1382111" y="152401"/>
                  <a:pt x="1418897" y="157656"/>
                </a:cubicBezTo>
                <a:cubicBezTo>
                  <a:pt x="1424152" y="173421"/>
                  <a:pt x="1418211" y="202602"/>
                  <a:pt x="1434662" y="204952"/>
                </a:cubicBezTo>
                <a:cubicBezTo>
                  <a:pt x="1467565" y="209652"/>
                  <a:pt x="1529255" y="173421"/>
                  <a:pt x="1529255" y="173421"/>
                </a:cubicBezTo>
                <a:cubicBezTo>
                  <a:pt x="1576552" y="178676"/>
                  <a:pt x="1625999" y="174138"/>
                  <a:pt x="1671145" y="189187"/>
                </a:cubicBezTo>
                <a:cubicBezTo>
                  <a:pt x="1748808" y="215075"/>
                  <a:pt x="1703645" y="277592"/>
                  <a:pt x="1734207" y="331076"/>
                </a:cubicBezTo>
                <a:cubicBezTo>
                  <a:pt x="1742452" y="345505"/>
                  <a:pt x="1765738" y="341587"/>
                  <a:pt x="1781503" y="346842"/>
                </a:cubicBezTo>
                <a:cubicBezTo>
                  <a:pt x="1792013" y="362607"/>
                  <a:pt x="1795059" y="388146"/>
                  <a:pt x="1813034" y="394138"/>
                </a:cubicBezTo>
                <a:cubicBezTo>
                  <a:pt x="1833590" y="400990"/>
                  <a:pt x="1855263" y="384326"/>
                  <a:pt x="1876097" y="378373"/>
                </a:cubicBezTo>
                <a:cubicBezTo>
                  <a:pt x="1942912" y="359283"/>
                  <a:pt x="1900736" y="362607"/>
                  <a:pt x="1954924" y="362607"/>
                </a:cubicBez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0" y="6165304"/>
            <a:ext cx="9144000" cy="692696"/>
          </a:xfrm>
          <a:prstGeom prst="rect">
            <a:avLst/>
          </a:prstGeom>
          <a:solidFill>
            <a:srgbClr val="824A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Forma livre 7"/>
          <p:cNvSpPr/>
          <p:nvPr/>
        </p:nvSpPr>
        <p:spPr bwMode="auto">
          <a:xfrm rot="-60000">
            <a:off x="108520" y="5092876"/>
            <a:ext cx="9144000" cy="1224136"/>
          </a:xfrm>
          <a:custGeom>
            <a:avLst/>
            <a:gdLst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065283 w 6999890"/>
              <a:gd name="connsiteY23" fmla="*/ 788276 h 802101"/>
              <a:gd name="connsiteX24" fmla="*/ 2144111 w 6999890"/>
              <a:gd name="connsiteY24" fmla="*/ 772511 h 802101"/>
              <a:gd name="connsiteX25" fmla="*/ 2238704 w 6999890"/>
              <a:gd name="connsiteY25" fmla="*/ 740980 h 802101"/>
              <a:gd name="connsiteX26" fmla="*/ 2412124 w 6999890"/>
              <a:gd name="connsiteY26" fmla="*/ 725214 h 802101"/>
              <a:gd name="connsiteX27" fmla="*/ 2459421 w 6999890"/>
              <a:gd name="connsiteY27" fmla="*/ 677918 h 802101"/>
              <a:gd name="connsiteX28" fmla="*/ 2475186 w 6999890"/>
              <a:gd name="connsiteY28" fmla="*/ 630621 h 802101"/>
              <a:gd name="connsiteX29" fmla="*/ 2569779 w 6999890"/>
              <a:gd name="connsiteY29" fmla="*/ 599090 h 802101"/>
              <a:gd name="connsiteX30" fmla="*/ 2680138 w 6999890"/>
              <a:gd name="connsiteY30" fmla="*/ 551794 h 802101"/>
              <a:gd name="connsiteX31" fmla="*/ 2822028 w 6999890"/>
              <a:gd name="connsiteY31" fmla="*/ 441435 h 802101"/>
              <a:gd name="connsiteX32" fmla="*/ 2963917 w 6999890"/>
              <a:gd name="connsiteY32" fmla="*/ 394138 h 802101"/>
              <a:gd name="connsiteX33" fmla="*/ 3011214 w 6999890"/>
              <a:gd name="connsiteY33" fmla="*/ 378373 h 802101"/>
              <a:gd name="connsiteX34" fmla="*/ 3058511 w 6999890"/>
              <a:gd name="connsiteY34" fmla="*/ 394138 h 802101"/>
              <a:gd name="connsiteX35" fmla="*/ 3153104 w 6999890"/>
              <a:gd name="connsiteY35" fmla="*/ 472966 h 802101"/>
              <a:gd name="connsiteX36" fmla="*/ 3231931 w 6999890"/>
              <a:gd name="connsiteY36" fmla="*/ 488732 h 802101"/>
              <a:gd name="connsiteX37" fmla="*/ 3279228 w 6999890"/>
              <a:gd name="connsiteY37" fmla="*/ 520263 h 802101"/>
              <a:gd name="connsiteX38" fmla="*/ 3326524 w 6999890"/>
              <a:gd name="connsiteY38" fmla="*/ 536028 h 802101"/>
              <a:gd name="connsiteX39" fmla="*/ 3421117 w 6999890"/>
              <a:gd name="connsiteY39" fmla="*/ 599090 h 802101"/>
              <a:gd name="connsiteX40" fmla="*/ 3468414 w 6999890"/>
              <a:gd name="connsiteY40" fmla="*/ 583325 h 802101"/>
              <a:gd name="connsiteX41" fmla="*/ 3626069 w 6999890"/>
              <a:gd name="connsiteY41" fmla="*/ 567559 h 802101"/>
              <a:gd name="connsiteX42" fmla="*/ 3689131 w 6999890"/>
              <a:gd name="connsiteY42" fmla="*/ 472966 h 802101"/>
              <a:gd name="connsiteX43" fmla="*/ 3815255 w 6999890"/>
              <a:gd name="connsiteY43" fmla="*/ 441435 h 802101"/>
              <a:gd name="connsiteX44" fmla="*/ 3862552 w 6999890"/>
              <a:gd name="connsiteY44" fmla="*/ 409904 h 802101"/>
              <a:gd name="connsiteX45" fmla="*/ 3957145 w 6999890"/>
              <a:gd name="connsiteY45" fmla="*/ 331076 h 802101"/>
              <a:gd name="connsiteX46" fmla="*/ 4051738 w 6999890"/>
              <a:gd name="connsiteY46" fmla="*/ 299545 h 802101"/>
              <a:gd name="connsiteX47" fmla="*/ 4099035 w 6999890"/>
              <a:gd name="connsiteY47" fmla="*/ 283780 h 802101"/>
              <a:gd name="connsiteX48" fmla="*/ 4256690 w 6999890"/>
              <a:gd name="connsiteY48" fmla="*/ 268014 h 802101"/>
              <a:gd name="connsiteX49" fmla="*/ 4351283 w 6999890"/>
              <a:gd name="connsiteY49" fmla="*/ 220718 h 802101"/>
              <a:gd name="connsiteX50" fmla="*/ 4445876 w 6999890"/>
              <a:gd name="connsiteY50" fmla="*/ 141890 h 802101"/>
              <a:gd name="connsiteX51" fmla="*/ 4493173 w 6999890"/>
              <a:gd name="connsiteY51" fmla="*/ 126125 h 802101"/>
              <a:gd name="connsiteX52" fmla="*/ 4587766 w 6999890"/>
              <a:gd name="connsiteY52" fmla="*/ 0 h 802101"/>
              <a:gd name="connsiteX53" fmla="*/ 4698124 w 6999890"/>
              <a:gd name="connsiteY53" fmla="*/ 47297 h 802101"/>
              <a:gd name="connsiteX54" fmla="*/ 4840014 w 6999890"/>
              <a:gd name="connsiteY54" fmla="*/ 157656 h 802101"/>
              <a:gd name="connsiteX55" fmla="*/ 4887311 w 6999890"/>
              <a:gd name="connsiteY55" fmla="*/ 204952 h 802101"/>
              <a:gd name="connsiteX56" fmla="*/ 4997669 w 6999890"/>
              <a:gd name="connsiteY56" fmla="*/ 268014 h 802101"/>
              <a:gd name="connsiteX57" fmla="*/ 5044966 w 6999890"/>
              <a:gd name="connsiteY57" fmla="*/ 299545 h 802101"/>
              <a:gd name="connsiteX58" fmla="*/ 5076497 w 6999890"/>
              <a:gd name="connsiteY58" fmla="*/ 346842 h 802101"/>
              <a:gd name="connsiteX59" fmla="*/ 5123793 w 6999890"/>
              <a:gd name="connsiteY59" fmla="*/ 378373 h 802101"/>
              <a:gd name="connsiteX60" fmla="*/ 5139559 w 6999890"/>
              <a:gd name="connsiteY60" fmla="*/ 425669 h 802101"/>
              <a:gd name="connsiteX61" fmla="*/ 5171090 w 6999890"/>
              <a:gd name="connsiteY61" fmla="*/ 472966 h 802101"/>
              <a:gd name="connsiteX62" fmla="*/ 5202621 w 6999890"/>
              <a:gd name="connsiteY62" fmla="*/ 567559 h 802101"/>
              <a:gd name="connsiteX63" fmla="*/ 5249917 w 6999890"/>
              <a:gd name="connsiteY63" fmla="*/ 614856 h 802101"/>
              <a:gd name="connsiteX64" fmla="*/ 5344511 w 6999890"/>
              <a:gd name="connsiteY64" fmla="*/ 646387 h 802101"/>
              <a:gd name="connsiteX65" fmla="*/ 5644055 w 6999890"/>
              <a:gd name="connsiteY65" fmla="*/ 677918 h 802101"/>
              <a:gd name="connsiteX66" fmla="*/ 5707117 w 6999890"/>
              <a:gd name="connsiteY66" fmla="*/ 693683 h 802101"/>
              <a:gd name="connsiteX67" fmla="*/ 5754414 w 6999890"/>
              <a:gd name="connsiteY67" fmla="*/ 725214 h 802101"/>
              <a:gd name="connsiteX68" fmla="*/ 5801711 w 6999890"/>
              <a:gd name="connsiteY68" fmla="*/ 740980 h 802101"/>
              <a:gd name="connsiteX69" fmla="*/ 5896304 w 6999890"/>
              <a:gd name="connsiteY69" fmla="*/ 788276 h 802101"/>
              <a:gd name="connsiteX70" fmla="*/ 6069724 w 6999890"/>
              <a:gd name="connsiteY70" fmla="*/ 756745 h 802101"/>
              <a:gd name="connsiteX71" fmla="*/ 6117021 w 6999890"/>
              <a:gd name="connsiteY71" fmla="*/ 725214 h 802101"/>
              <a:gd name="connsiteX72" fmla="*/ 6432331 w 6999890"/>
              <a:gd name="connsiteY72" fmla="*/ 693683 h 802101"/>
              <a:gd name="connsiteX73" fmla="*/ 6700345 w 6999890"/>
              <a:gd name="connsiteY73" fmla="*/ 693683 h 802101"/>
              <a:gd name="connsiteX74" fmla="*/ 6794938 w 6999890"/>
              <a:gd name="connsiteY74" fmla="*/ 725214 h 802101"/>
              <a:gd name="connsiteX75" fmla="*/ 6842235 w 6999890"/>
              <a:gd name="connsiteY75" fmla="*/ 740980 h 802101"/>
              <a:gd name="connsiteX76" fmla="*/ 6999890 w 6999890"/>
              <a:gd name="connsiteY76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066737 w 6999890"/>
              <a:gd name="connsiteY23" fmla="*/ 802101 h 802101"/>
              <a:gd name="connsiteX24" fmla="*/ 2144111 w 6999890"/>
              <a:gd name="connsiteY24" fmla="*/ 772511 h 802101"/>
              <a:gd name="connsiteX25" fmla="*/ 2238704 w 6999890"/>
              <a:gd name="connsiteY25" fmla="*/ 740980 h 802101"/>
              <a:gd name="connsiteX26" fmla="*/ 2412124 w 6999890"/>
              <a:gd name="connsiteY26" fmla="*/ 725214 h 802101"/>
              <a:gd name="connsiteX27" fmla="*/ 2459421 w 6999890"/>
              <a:gd name="connsiteY27" fmla="*/ 677918 h 802101"/>
              <a:gd name="connsiteX28" fmla="*/ 2475186 w 6999890"/>
              <a:gd name="connsiteY28" fmla="*/ 630621 h 802101"/>
              <a:gd name="connsiteX29" fmla="*/ 2569779 w 6999890"/>
              <a:gd name="connsiteY29" fmla="*/ 599090 h 802101"/>
              <a:gd name="connsiteX30" fmla="*/ 2680138 w 6999890"/>
              <a:gd name="connsiteY30" fmla="*/ 551794 h 802101"/>
              <a:gd name="connsiteX31" fmla="*/ 2822028 w 6999890"/>
              <a:gd name="connsiteY31" fmla="*/ 441435 h 802101"/>
              <a:gd name="connsiteX32" fmla="*/ 2963917 w 6999890"/>
              <a:gd name="connsiteY32" fmla="*/ 394138 h 802101"/>
              <a:gd name="connsiteX33" fmla="*/ 3011214 w 6999890"/>
              <a:gd name="connsiteY33" fmla="*/ 378373 h 802101"/>
              <a:gd name="connsiteX34" fmla="*/ 3058511 w 6999890"/>
              <a:gd name="connsiteY34" fmla="*/ 394138 h 802101"/>
              <a:gd name="connsiteX35" fmla="*/ 3153104 w 6999890"/>
              <a:gd name="connsiteY35" fmla="*/ 472966 h 802101"/>
              <a:gd name="connsiteX36" fmla="*/ 3231931 w 6999890"/>
              <a:gd name="connsiteY36" fmla="*/ 488732 h 802101"/>
              <a:gd name="connsiteX37" fmla="*/ 3279228 w 6999890"/>
              <a:gd name="connsiteY37" fmla="*/ 520263 h 802101"/>
              <a:gd name="connsiteX38" fmla="*/ 3326524 w 6999890"/>
              <a:gd name="connsiteY38" fmla="*/ 536028 h 802101"/>
              <a:gd name="connsiteX39" fmla="*/ 3421117 w 6999890"/>
              <a:gd name="connsiteY39" fmla="*/ 599090 h 802101"/>
              <a:gd name="connsiteX40" fmla="*/ 3468414 w 6999890"/>
              <a:gd name="connsiteY40" fmla="*/ 583325 h 802101"/>
              <a:gd name="connsiteX41" fmla="*/ 3626069 w 6999890"/>
              <a:gd name="connsiteY41" fmla="*/ 567559 h 802101"/>
              <a:gd name="connsiteX42" fmla="*/ 3689131 w 6999890"/>
              <a:gd name="connsiteY42" fmla="*/ 472966 h 802101"/>
              <a:gd name="connsiteX43" fmla="*/ 3815255 w 6999890"/>
              <a:gd name="connsiteY43" fmla="*/ 441435 h 802101"/>
              <a:gd name="connsiteX44" fmla="*/ 3862552 w 6999890"/>
              <a:gd name="connsiteY44" fmla="*/ 409904 h 802101"/>
              <a:gd name="connsiteX45" fmla="*/ 3957145 w 6999890"/>
              <a:gd name="connsiteY45" fmla="*/ 331076 h 802101"/>
              <a:gd name="connsiteX46" fmla="*/ 4051738 w 6999890"/>
              <a:gd name="connsiteY46" fmla="*/ 299545 h 802101"/>
              <a:gd name="connsiteX47" fmla="*/ 4099035 w 6999890"/>
              <a:gd name="connsiteY47" fmla="*/ 283780 h 802101"/>
              <a:gd name="connsiteX48" fmla="*/ 4256690 w 6999890"/>
              <a:gd name="connsiteY48" fmla="*/ 268014 h 802101"/>
              <a:gd name="connsiteX49" fmla="*/ 4351283 w 6999890"/>
              <a:gd name="connsiteY49" fmla="*/ 220718 h 802101"/>
              <a:gd name="connsiteX50" fmla="*/ 4445876 w 6999890"/>
              <a:gd name="connsiteY50" fmla="*/ 141890 h 802101"/>
              <a:gd name="connsiteX51" fmla="*/ 4493173 w 6999890"/>
              <a:gd name="connsiteY51" fmla="*/ 126125 h 802101"/>
              <a:gd name="connsiteX52" fmla="*/ 4587766 w 6999890"/>
              <a:gd name="connsiteY52" fmla="*/ 0 h 802101"/>
              <a:gd name="connsiteX53" fmla="*/ 4698124 w 6999890"/>
              <a:gd name="connsiteY53" fmla="*/ 47297 h 802101"/>
              <a:gd name="connsiteX54" fmla="*/ 4840014 w 6999890"/>
              <a:gd name="connsiteY54" fmla="*/ 157656 h 802101"/>
              <a:gd name="connsiteX55" fmla="*/ 4887311 w 6999890"/>
              <a:gd name="connsiteY55" fmla="*/ 204952 h 802101"/>
              <a:gd name="connsiteX56" fmla="*/ 4997669 w 6999890"/>
              <a:gd name="connsiteY56" fmla="*/ 268014 h 802101"/>
              <a:gd name="connsiteX57" fmla="*/ 5044966 w 6999890"/>
              <a:gd name="connsiteY57" fmla="*/ 299545 h 802101"/>
              <a:gd name="connsiteX58" fmla="*/ 5076497 w 6999890"/>
              <a:gd name="connsiteY58" fmla="*/ 346842 h 802101"/>
              <a:gd name="connsiteX59" fmla="*/ 5123793 w 6999890"/>
              <a:gd name="connsiteY59" fmla="*/ 378373 h 802101"/>
              <a:gd name="connsiteX60" fmla="*/ 5139559 w 6999890"/>
              <a:gd name="connsiteY60" fmla="*/ 425669 h 802101"/>
              <a:gd name="connsiteX61" fmla="*/ 5171090 w 6999890"/>
              <a:gd name="connsiteY61" fmla="*/ 472966 h 802101"/>
              <a:gd name="connsiteX62" fmla="*/ 5202621 w 6999890"/>
              <a:gd name="connsiteY62" fmla="*/ 567559 h 802101"/>
              <a:gd name="connsiteX63" fmla="*/ 5249917 w 6999890"/>
              <a:gd name="connsiteY63" fmla="*/ 614856 h 802101"/>
              <a:gd name="connsiteX64" fmla="*/ 5344511 w 6999890"/>
              <a:gd name="connsiteY64" fmla="*/ 646387 h 802101"/>
              <a:gd name="connsiteX65" fmla="*/ 5644055 w 6999890"/>
              <a:gd name="connsiteY65" fmla="*/ 677918 h 802101"/>
              <a:gd name="connsiteX66" fmla="*/ 5707117 w 6999890"/>
              <a:gd name="connsiteY66" fmla="*/ 693683 h 802101"/>
              <a:gd name="connsiteX67" fmla="*/ 5754414 w 6999890"/>
              <a:gd name="connsiteY67" fmla="*/ 725214 h 802101"/>
              <a:gd name="connsiteX68" fmla="*/ 5801711 w 6999890"/>
              <a:gd name="connsiteY68" fmla="*/ 740980 h 802101"/>
              <a:gd name="connsiteX69" fmla="*/ 5896304 w 6999890"/>
              <a:gd name="connsiteY69" fmla="*/ 788276 h 802101"/>
              <a:gd name="connsiteX70" fmla="*/ 6069724 w 6999890"/>
              <a:gd name="connsiteY70" fmla="*/ 756745 h 802101"/>
              <a:gd name="connsiteX71" fmla="*/ 6117021 w 6999890"/>
              <a:gd name="connsiteY71" fmla="*/ 725214 h 802101"/>
              <a:gd name="connsiteX72" fmla="*/ 6432331 w 6999890"/>
              <a:gd name="connsiteY72" fmla="*/ 693683 h 802101"/>
              <a:gd name="connsiteX73" fmla="*/ 6700345 w 6999890"/>
              <a:gd name="connsiteY73" fmla="*/ 693683 h 802101"/>
              <a:gd name="connsiteX74" fmla="*/ 6794938 w 6999890"/>
              <a:gd name="connsiteY74" fmla="*/ 725214 h 802101"/>
              <a:gd name="connsiteX75" fmla="*/ 6842235 w 6999890"/>
              <a:gd name="connsiteY75" fmla="*/ 740980 h 802101"/>
              <a:gd name="connsiteX76" fmla="*/ 6999890 w 6999890"/>
              <a:gd name="connsiteY76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144111 w 6999890"/>
              <a:gd name="connsiteY23" fmla="*/ 772511 h 802101"/>
              <a:gd name="connsiteX24" fmla="*/ 2238704 w 6999890"/>
              <a:gd name="connsiteY24" fmla="*/ 740980 h 802101"/>
              <a:gd name="connsiteX25" fmla="*/ 2412124 w 6999890"/>
              <a:gd name="connsiteY25" fmla="*/ 725214 h 802101"/>
              <a:gd name="connsiteX26" fmla="*/ 2459421 w 6999890"/>
              <a:gd name="connsiteY26" fmla="*/ 677918 h 802101"/>
              <a:gd name="connsiteX27" fmla="*/ 2475186 w 6999890"/>
              <a:gd name="connsiteY27" fmla="*/ 630621 h 802101"/>
              <a:gd name="connsiteX28" fmla="*/ 2569779 w 6999890"/>
              <a:gd name="connsiteY28" fmla="*/ 599090 h 802101"/>
              <a:gd name="connsiteX29" fmla="*/ 2680138 w 6999890"/>
              <a:gd name="connsiteY29" fmla="*/ 551794 h 802101"/>
              <a:gd name="connsiteX30" fmla="*/ 2822028 w 6999890"/>
              <a:gd name="connsiteY30" fmla="*/ 441435 h 802101"/>
              <a:gd name="connsiteX31" fmla="*/ 2963917 w 6999890"/>
              <a:gd name="connsiteY31" fmla="*/ 394138 h 802101"/>
              <a:gd name="connsiteX32" fmla="*/ 3011214 w 6999890"/>
              <a:gd name="connsiteY32" fmla="*/ 378373 h 802101"/>
              <a:gd name="connsiteX33" fmla="*/ 3058511 w 6999890"/>
              <a:gd name="connsiteY33" fmla="*/ 394138 h 802101"/>
              <a:gd name="connsiteX34" fmla="*/ 3153104 w 6999890"/>
              <a:gd name="connsiteY34" fmla="*/ 472966 h 802101"/>
              <a:gd name="connsiteX35" fmla="*/ 3231931 w 6999890"/>
              <a:gd name="connsiteY35" fmla="*/ 488732 h 802101"/>
              <a:gd name="connsiteX36" fmla="*/ 3279228 w 6999890"/>
              <a:gd name="connsiteY36" fmla="*/ 520263 h 802101"/>
              <a:gd name="connsiteX37" fmla="*/ 3326524 w 6999890"/>
              <a:gd name="connsiteY37" fmla="*/ 536028 h 802101"/>
              <a:gd name="connsiteX38" fmla="*/ 3421117 w 6999890"/>
              <a:gd name="connsiteY38" fmla="*/ 599090 h 802101"/>
              <a:gd name="connsiteX39" fmla="*/ 3468414 w 6999890"/>
              <a:gd name="connsiteY39" fmla="*/ 583325 h 802101"/>
              <a:gd name="connsiteX40" fmla="*/ 3626069 w 6999890"/>
              <a:gd name="connsiteY40" fmla="*/ 567559 h 802101"/>
              <a:gd name="connsiteX41" fmla="*/ 3689131 w 6999890"/>
              <a:gd name="connsiteY41" fmla="*/ 472966 h 802101"/>
              <a:gd name="connsiteX42" fmla="*/ 3815255 w 6999890"/>
              <a:gd name="connsiteY42" fmla="*/ 441435 h 802101"/>
              <a:gd name="connsiteX43" fmla="*/ 3862552 w 6999890"/>
              <a:gd name="connsiteY43" fmla="*/ 409904 h 802101"/>
              <a:gd name="connsiteX44" fmla="*/ 3957145 w 6999890"/>
              <a:gd name="connsiteY44" fmla="*/ 331076 h 802101"/>
              <a:gd name="connsiteX45" fmla="*/ 4051738 w 6999890"/>
              <a:gd name="connsiteY45" fmla="*/ 299545 h 802101"/>
              <a:gd name="connsiteX46" fmla="*/ 4099035 w 6999890"/>
              <a:gd name="connsiteY46" fmla="*/ 283780 h 802101"/>
              <a:gd name="connsiteX47" fmla="*/ 4256690 w 6999890"/>
              <a:gd name="connsiteY47" fmla="*/ 268014 h 802101"/>
              <a:gd name="connsiteX48" fmla="*/ 4351283 w 6999890"/>
              <a:gd name="connsiteY48" fmla="*/ 220718 h 802101"/>
              <a:gd name="connsiteX49" fmla="*/ 4445876 w 6999890"/>
              <a:gd name="connsiteY49" fmla="*/ 141890 h 802101"/>
              <a:gd name="connsiteX50" fmla="*/ 4493173 w 6999890"/>
              <a:gd name="connsiteY50" fmla="*/ 126125 h 802101"/>
              <a:gd name="connsiteX51" fmla="*/ 4587766 w 6999890"/>
              <a:gd name="connsiteY51" fmla="*/ 0 h 802101"/>
              <a:gd name="connsiteX52" fmla="*/ 4698124 w 6999890"/>
              <a:gd name="connsiteY52" fmla="*/ 47297 h 802101"/>
              <a:gd name="connsiteX53" fmla="*/ 4840014 w 6999890"/>
              <a:gd name="connsiteY53" fmla="*/ 157656 h 802101"/>
              <a:gd name="connsiteX54" fmla="*/ 4887311 w 6999890"/>
              <a:gd name="connsiteY54" fmla="*/ 204952 h 802101"/>
              <a:gd name="connsiteX55" fmla="*/ 4997669 w 6999890"/>
              <a:gd name="connsiteY55" fmla="*/ 268014 h 802101"/>
              <a:gd name="connsiteX56" fmla="*/ 5044966 w 6999890"/>
              <a:gd name="connsiteY56" fmla="*/ 299545 h 802101"/>
              <a:gd name="connsiteX57" fmla="*/ 5076497 w 6999890"/>
              <a:gd name="connsiteY57" fmla="*/ 346842 h 802101"/>
              <a:gd name="connsiteX58" fmla="*/ 5123793 w 6999890"/>
              <a:gd name="connsiteY58" fmla="*/ 378373 h 802101"/>
              <a:gd name="connsiteX59" fmla="*/ 5139559 w 6999890"/>
              <a:gd name="connsiteY59" fmla="*/ 425669 h 802101"/>
              <a:gd name="connsiteX60" fmla="*/ 5171090 w 6999890"/>
              <a:gd name="connsiteY60" fmla="*/ 472966 h 802101"/>
              <a:gd name="connsiteX61" fmla="*/ 5202621 w 6999890"/>
              <a:gd name="connsiteY61" fmla="*/ 567559 h 802101"/>
              <a:gd name="connsiteX62" fmla="*/ 5249917 w 6999890"/>
              <a:gd name="connsiteY62" fmla="*/ 614856 h 802101"/>
              <a:gd name="connsiteX63" fmla="*/ 5344511 w 6999890"/>
              <a:gd name="connsiteY63" fmla="*/ 646387 h 802101"/>
              <a:gd name="connsiteX64" fmla="*/ 5644055 w 6999890"/>
              <a:gd name="connsiteY64" fmla="*/ 677918 h 802101"/>
              <a:gd name="connsiteX65" fmla="*/ 5707117 w 6999890"/>
              <a:gd name="connsiteY65" fmla="*/ 693683 h 802101"/>
              <a:gd name="connsiteX66" fmla="*/ 5754414 w 6999890"/>
              <a:gd name="connsiteY66" fmla="*/ 725214 h 802101"/>
              <a:gd name="connsiteX67" fmla="*/ 5801711 w 6999890"/>
              <a:gd name="connsiteY67" fmla="*/ 740980 h 802101"/>
              <a:gd name="connsiteX68" fmla="*/ 5896304 w 6999890"/>
              <a:gd name="connsiteY68" fmla="*/ 788276 h 802101"/>
              <a:gd name="connsiteX69" fmla="*/ 6069724 w 6999890"/>
              <a:gd name="connsiteY69" fmla="*/ 756745 h 802101"/>
              <a:gd name="connsiteX70" fmla="*/ 6117021 w 6999890"/>
              <a:gd name="connsiteY70" fmla="*/ 725214 h 802101"/>
              <a:gd name="connsiteX71" fmla="*/ 6432331 w 6999890"/>
              <a:gd name="connsiteY71" fmla="*/ 693683 h 802101"/>
              <a:gd name="connsiteX72" fmla="*/ 6700345 w 6999890"/>
              <a:gd name="connsiteY72" fmla="*/ 693683 h 802101"/>
              <a:gd name="connsiteX73" fmla="*/ 6794938 w 6999890"/>
              <a:gd name="connsiteY73" fmla="*/ 725214 h 802101"/>
              <a:gd name="connsiteX74" fmla="*/ 6842235 w 6999890"/>
              <a:gd name="connsiteY74" fmla="*/ 740980 h 802101"/>
              <a:gd name="connsiteX75" fmla="*/ 6999890 w 6999890"/>
              <a:gd name="connsiteY75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238704 w 6999890"/>
              <a:gd name="connsiteY23" fmla="*/ 740980 h 802101"/>
              <a:gd name="connsiteX24" fmla="*/ 2412124 w 6999890"/>
              <a:gd name="connsiteY24" fmla="*/ 725214 h 802101"/>
              <a:gd name="connsiteX25" fmla="*/ 2459421 w 6999890"/>
              <a:gd name="connsiteY25" fmla="*/ 677918 h 802101"/>
              <a:gd name="connsiteX26" fmla="*/ 2475186 w 6999890"/>
              <a:gd name="connsiteY26" fmla="*/ 630621 h 802101"/>
              <a:gd name="connsiteX27" fmla="*/ 2569779 w 6999890"/>
              <a:gd name="connsiteY27" fmla="*/ 599090 h 802101"/>
              <a:gd name="connsiteX28" fmla="*/ 2680138 w 6999890"/>
              <a:gd name="connsiteY28" fmla="*/ 551794 h 802101"/>
              <a:gd name="connsiteX29" fmla="*/ 2822028 w 6999890"/>
              <a:gd name="connsiteY29" fmla="*/ 441435 h 802101"/>
              <a:gd name="connsiteX30" fmla="*/ 2963917 w 6999890"/>
              <a:gd name="connsiteY30" fmla="*/ 394138 h 802101"/>
              <a:gd name="connsiteX31" fmla="*/ 3011214 w 6999890"/>
              <a:gd name="connsiteY31" fmla="*/ 378373 h 802101"/>
              <a:gd name="connsiteX32" fmla="*/ 3058511 w 6999890"/>
              <a:gd name="connsiteY32" fmla="*/ 394138 h 802101"/>
              <a:gd name="connsiteX33" fmla="*/ 3153104 w 6999890"/>
              <a:gd name="connsiteY33" fmla="*/ 472966 h 802101"/>
              <a:gd name="connsiteX34" fmla="*/ 3231931 w 6999890"/>
              <a:gd name="connsiteY34" fmla="*/ 488732 h 802101"/>
              <a:gd name="connsiteX35" fmla="*/ 3279228 w 6999890"/>
              <a:gd name="connsiteY35" fmla="*/ 520263 h 802101"/>
              <a:gd name="connsiteX36" fmla="*/ 3326524 w 6999890"/>
              <a:gd name="connsiteY36" fmla="*/ 536028 h 802101"/>
              <a:gd name="connsiteX37" fmla="*/ 3421117 w 6999890"/>
              <a:gd name="connsiteY37" fmla="*/ 599090 h 802101"/>
              <a:gd name="connsiteX38" fmla="*/ 3468414 w 6999890"/>
              <a:gd name="connsiteY38" fmla="*/ 583325 h 802101"/>
              <a:gd name="connsiteX39" fmla="*/ 3626069 w 6999890"/>
              <a:gd name="connsiteY39" fmla="*/ 567559 h 802101"/>
              <a:gd name="connsiteX40" fmla="*/ 3689131 w 6999890"/>
              <a:gd name="connsiteY40" fmla="*/ 472966 h 802101"/>
              <a:gd name="connsiteX41" fmla="*/ 3815255 w 6999890"/>
              <a:gd name="connsiteY41" fmla="*/ 441435 h 802101"/>
              <a:gd name="connsiteX42" fmla="*/ 3862552 w 6999890"/>
              <a:gd name="connsiteY42" fmla="*/ 409904 h 802101"/>
              <a:gd name="connsiteX43" fmla="*/ 3957145 w 6999890"/>
              <a:gd name="connsiteY43" fmla="*/ 331076 h 802101"/>
              <a:gd name="connsiteX44" fmla="*/ 4051738 w 6999890"/>
              <a:gd name="connsiteY44" fmla="*/ 299545 h 802101"/>
              <a:gd name="connsiteX45" fmla="*/ 4099035 w 6999890"/>
              <a:gd name="connsiteY45" fmla="*/ 283780 h 802101"/>
              <a:gd name="connsiteX46" fmla="*/ 4256690 w 6999890"/>
              <a:gd name="connsiteY46" fmla="*/ 268014 h 802101"/>
              <a:gd name="connsiteX47" fmla="*/ 4351283 w 6999890"/>
              <a:gd name="connsiteY47" fmla="*/ 220718 h 802101"/>
              <a:gd name="connsiteX48" fmla="*/ 4445876 w 6999890"/>
              <a:gd name="connsiteY48" fmla="*/ 141890 h 802101"/>
              <a:gd name="connsiteX49" fmla="*/ 4493173 w 6999890"/>
              <a:gd name="connsiteY49" fmla="*/ 126125 h 802101"/>
              <a:gd name="connsiteX50" fmla="*/ 4587766 w 6999890"/>
              <a:gd name="connsiteY50" fmla="*/ 0 h 802101"/>
              <a:gd name="connsiteX51" fmla="*/ 4698124 w 6999890"/>
              <a:gd name="connsiteY51" fmla="*/ 47297 h 802101"/>
              <a:gd name="connsiteX52" fmla="*/ 4840014 w 6999890"/>
              <a:gd name="connsiteY52" fmla="*/ 157656 h 802101"/>
              <a:gd name="connsiteX53" fmla="*/ 4887311 w 6999890"/>
              <a:gd name="connsiteY53" fmla="*/ 204952 h 802101"/>
              <a:gd name="connsiteX54" fmla="*/ 4997669 w 6999890"/>
              <a:gd name="connsiteY54" fmla="*/ 268014 h 802101"/>
              <a:gd name="connsiteX55" fmla="*/ 5044966 w 6999890"/>
              <a:gd name="connsiteY55" fmla="*/ 299545 h 802101"/>
              <a:gd name="connsiteX56" fmla="*/ 5076497 w 6999890"/>
              <a:gd name="connsiteY56" fmla="*/ 346842 h 802101"/>
              <a:gd name="connsiteX57" fmla="*/ 5123793 w 6999890"/>
              <a:gd name="connsiteY57" fmla="*/ 378373 h 802101"/>
              <a:gd name="connsiteX58" fmla="*/ 5139559 w 6999890"/>
              <a:gd name="connsiteY58" fmla="*/ 425669 h 802101"/>
              <a:gd name="connsiteX59" fmla="*/ 5171090 w 6999890"/>
              <a:gd name="connsiteY59" fmla="*/ 472966 h 802101"/>
              <a:gd name="connsiteX60" fmla="*/ 5202621 w 6999890"/>
              <a:gd name="connsiteY60" fmla="*/ 567559 h 802101"/>
              <a:gd name="connsiteX61" fmla="*/ 5249917 w 6999890"/>
              <a:gd name="connsiteY61" fmla="*/ 614856 h 802101"/>
              <a:gd name="connsiteX62" fmla="*/ 5344511 w 6999890"/>
              <a:gd name="connsiteY62" fmla="*/ 646387 h 802101"/>
              <a:gd name="connsiteX63" fmla="*/ 5644055 w 6999890"/>
              <a:gd name="connsiteY63" fmla="*/ 677918 h 802101"/>
              <a:gd name="connsiteX64" fmla="*/ 5707117 w 6999890"/>
              <a:gd name="connsiteY64" fmla="*/ 693683 h 802101"/>
              <a:gd name="connsiteX65" fmla="*/ 5754414 w 6999890"/>
              <a:gd name="connsiteY65" fmla="*/ 725214 h 802101"/>
              <a:gd name="connsiteX66" fmla="*/ 5801711 w 6999890"/>
              <a:gd name="connsiteY66" fmla="*/ 740980 h 802101"/>
              <a:gd name="connsiteX67" fmla="*/ 5896304 w 6999890"/>
              <a:gd name="connsiteY67" fmla="*/ 788276 h 802101"/>
              <a:gd name="connsiteX68" fmla="*/ 6069724 w 6999890"/>
              <a:gd name="connsiteY68" fmla="*/ 756745 h 802101"/>
              <a:gd name="connsiteX69" fmla="*/ 6117021 w 6999890"/>
              <a:gd name="connsiteY69" fmla="*/ 725214 h 802101"/>
              <a:gd name="connsiteX70" fmla="*/ 6432331 w 6999890"/>
              <a:gd name="connsiteY70" fmla="*/ 693683 h 802101"/>
              <a:gd name="connsiteX71" fmla="*/ 6700345 w 6999890"/>
              <a:gd name="connsiteY71" fmla="*/ 693683 h 802101"/>
              <a:gd name="connsiteX72" fmla="*/ 6794938 w 6999890"/>
              <a:gd name="connsiteY72" fmla="*/ 725214 h 802101"/>
              <a:gd name="connsiteX73" fmla="*/ 6842235 w 6999890"/>
              <a:gd name="connsiteY73" fmla="*/ 740980 h 802101"/>
              <a:gd name="connsiteX74" fmla="*/ 6999890 w 6999890"/>
              <a:gd name="connsiteY74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412124 w 6999890"/>
              <a:gd name="connsiteY23" fmla="*/ 725214 h 802101"/>
              <a:gd name="connsiteX24" fmla="*/ 2459421 w 6999890"/>
              <a:gd name="connsiteY24" fmla="*/ 677918 h 802101"/>
              <a:gd name="connsiteX25" fmla="*/ 2475186 w 6999890"/>
              <a:gd name="connsiteY25" fmla="*/ 630621 h 802101"/>
              <a:gd name="connsiteX26" fmla="*/ 2569779 w 6999890"/>
              <a:gd name="connsiteY26" fmla="*/ 599090 h 802101"/>
              <a:gd name="connsiteX27" fmla="*/ 2680138 w 6999890"/>
              <a:gd name="connsiteY27" fmla="*/ 551794 h 802101"/>
              <a:gd name="connsiteX28" fmla="*/ 2822028 w 6999890"/>
              <a:gd name="connsiteY28" fmla="*/ 441435 h 802101"/>
              <a:gd name="connsiteX29" fmla="*/ 2963917 w 6999890"/>
              <a:gd name="connsiteY29" fmla="*/ 394138 h 802101"/>
              <a:gd name="connsiteX30" fmla="*/ 3011214 w 6999890"/>
              <a:gd name="connsiteY30" fmla="*/ 378373 h 802101"/>
              <a:gd name="connsiteX31" fmla="*/ 3058511 w 6999890"/>
              <a:gd name="connsiteY31" fmla="*/ 394138 h 802101"/>
              <a:gd name="connsiteX32" fmla="*/ 3153104 w 6999890"/>
              <a:gd name="connsiteY32" fmla="*/ 472966 h 802101"/>
              <a:gd name="connsiteX33" fmla="*/ 3231931 w 6999890"/>
              <a:gd name="connsiteY33" fmla="*/ 488732 h 802101"/>
              <a:gd name="connsiteX34" fmla="*/ 3279228 w 6999890"/>
              <a:gd name="connsiteY34" fmla="*/ 520263 h 802101"/>
              <a:gd name="connsiteX35" fmla="*/ 3326524 w 6999890"/>
              <a:gd name="connsiteY35" fmla="*/ 536028 h 802101"/>
              <a:gd name="connsiteX36" fmla="*/ 3421117 w 6999890"/>
              <a:gd name="connsiteY36" fmla="*/ 599090 h 802101"/>
              <a:gd name="connsiteX37" fmla="*/ 3468414 w 6999890"/>
              <a:gd name="connsiteY37" fmla="*/ 583325 h 802101"/>
              <a:gd name="connsiteX38" fmla="*/ 3626069 w 6999890"/>
              <a:gd name="connsiteY38" fmla="*/ 567559 h 802101"/>
              <a:gd name="connsiteX39" fmla="*/ 3689131 w 6999890"/>
              <a:gd name="connsiteY39" fmla="*/ 472966 h 802101"/>
              <a:gd name="connsiteX40" fmla="*/ 3815255 w 6999890"/>
              <a:gd name="connsiteY40" fmla="*/ 441435 h 802101"/>
              <a:gd name="connsiteX41" fmla="*/ 3862552 w 6999890"/>
              <a:gd name="connsiteY41" fmla="*/ 409904 h 802101"/>
              <a:gd name="connsiteX42" fmla="*/ 3957145 w 6999890"/>
              <a:gd name="connsiteY42" fmla="*/ 331076 h 802101"/>
              <a:gd name="connsiteX43" fmla="*/ 4051738 w 6999890"/>
              <a:gd name="connsiteY43" fmla="*/ 299545 h 802101"/>
              <a:gd name="connsiteX44" fmla="*/ 4099035 w 6999890"/>
              <a:gd name="connsiteY44" fmla="*/ 283780 h 802101"/>
              <a:gd name="connsiteX45" fmla="*/ 4256690 w 6999890"/>
              <a:gd name="connsiteY45" fmla="*/ 268014 h 802101"/>
              <a:gd name="connsiteX46" fmla="*/ 4351283 w 6999890"/>
              <a:gd name="connsiteY46" fmla="*/ 220718 h 802101"/>
              <a:gd name="connsiteX47" fmla="*/ 4445876 w 6999890"/>
              <a:gd name="connsiteY47" fmla="*/ 141890 h 802101"/>
              <a:gd name="connsiteX48" fmla="*/ 4493173 w 6999890"/>
              <a:gd name="connsiteY48" fmla="*/ 126125 h 802101"/>
              <a:gd name="connsiteX49" fmla="*/ 4587766 w 6999890"/>
              <a:gd name="connsiteY49" fmla="*/ 0 h 802101"/>
              <a:gd name="connsiteX50" fmla="*/ 4698124 w 6999890"/>
              <a:gd name="connsiteY50" fmla="*/ 47297 h 802101"/>
              <a:gd name="connsiteX51" fmla="*/ 4840014 w 6999890"/>
              <a:gd name="connsiteY51" fmla="*/ 157656 h 802101"/>
              <a:gd name="connsiteX52" fmla="*/ 4887311 w 6999890"/>
              <a:gd name="connsiteY52" fmla="*/ 204952 h 802101"/>
              <a:gd name="connsiteX53" fmla="*/ 4997669 w 6999890"/>
              <a:gd name="connsiteY53" fmla="*/ 268014 h 802101"/>
              <a:gd name="connsiteX54" fmla="*/ 5044966 w 6999890"/>
              <a:gd name="connsiteY54" fmla="*/ 299545 h 802101"/>
              <a:gd name="connsiteX55" fmla="*/ 5076497 w 6999890"/>
              <a:gd name="connsiteY55" fmla="*/ 346842 h 802101"/>
              <a:gd name="connsiteX56" fmla="*/ 5123793 w 6999890"/>
              <a:gd name="connsiteY56" fmla="*/ 378373 h 802101"/>
              <a:gd name="connsiteX57" fmla="*/ 5139559 w 6999890"/>
              <a:gd name="connsiteY57" fmla="*/ 425669 h 802101"/>
              <a:gd name="connsiteX58" fmla="*/ 5171090 w 6999890"/>
              <a:gd name="connsiteY58" fmla="*/ 472966 h 802101"/>
              <a:gd name="connsiteX59" fmla="*/ 5202621 w 6999890"/>
              <a:gd name="connsiteY59" fmla="*/ 567559 h 802101"/>
              <a:gd name="connsiteX60" fmla="*/ 5249917 w 6999890"/>
              <a:gd name="connsiteY60" fmla="*/ 614856 h 802101"/>
              <a:gd name="connsiteX61" fmla="*/ 5344511 w 6999890"/>
              <a:gd name="connsiteY61" fmla="*/ 646387 h 802101"/>
              <a:gd name="connsiteX62" fmla="*/ 5644055 w 6999890"/>
              <a:gd name="connsiteY62" fmla="*/ 677918 h 802101"/>
              <a:gd name="connsiteX63" fmla="*/ 5707117 w 6999890"/>
              <a:gd name="connsiteY63" fmla="*/ 693683 h 802101"/>
              <a:gd name="connsiteX64" fmla="*/ 5754414 w 6999890"/>
              <a:gd name="connsiteY64" fmla="*/ 725214 h 802101"/>
              <a:gd name="connsiteX65" fmla="*/ 5801711 w 6999890"/>
              <a:gd name="connsiteY65" fmla="*/ 740980 h 802101"/>
              <a:gd name="connsiteX66" fmla="*/ 5896304 w 6999890"/>
              <a:gd name="connsiteY66" fmla="*/ 788276 h 802101"/>
              <a:gd name="connsiteX67" fmla="*/ 6069724 w 6999890"/>
              <a:gd name="connsiteY67" fmla="*/ 756745 h 802101"/>
              <a:gd name="connsiteX68" fmla="*/ 6117021 w 6999890"/>
              <a:gd name="connsiteY68" fmla="*/ 725214 h 802101"/>
              <a:gd name="connsiteX69" fmla="*/ 6432331 w 6999890"/>
              <a:gd name="connsiteY69" fmla="*/ 693683 h 802101"/>
              <a:gd name="connsiteX70" fmla="*/ 6700345 w 6999890"/>
              <a:gd name="connsiteY70" fmla="*/ 693683 h 802101"/>
              <a:gd name="connsiteX71" fmla="*/ 6794938 w 6999890"/>
              <a:gd name="connsiteY71" fmla="*/ 725214 h 802101"/>
              <a:gd name="connsiteX72" fmla="*/ 6842235 w 6999890"/>
              <a:gd name="connsiteY72" fmla="*/ 740980 h 802101"/>
              <a:gd name="connsiteX73" fmla="*/ 6999890 w 6999890"/>
              <a:gd name="connsiteY73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459421 w 6999890"/>
              <a:gd name="connsiteY23" fmla="*/ 677918 h 802101"/>
              <a:gd name="connsiteX24" fmla="*/ 2475186 w 6999890"/>
              <a:gd name="connsiteY24" fmla="*/ 630621 h 802101"/>
              <a:gd name="connsiteX25" fmla="*/ 2569779 w 6999890"/>
              <a:gd name="connsiteY25" fmla="*/ 599090 h 802101"/>
              <a:gd name="connsiteX26" fmla="*/ 2680138 w 6999890"/>
              <a:gd name="connsiteY26" fmla="*/ 551794 h 802101"/>
              <a:gd name="connsiteX27" fmla="*/ 2822028 w 6999890"/>
              <a:gd name="connsiteY27" fmla="*/ 441435 h 802101"/>
              <a:gd name="connsiteX28" fmla="*/ 2963917 w 6999890"/>
              <a:gd name="connsiteY28" fmla="*/ 394138 h 802101"/>
              <a:gd name="connsiteX29" fmla="*/ 3011214 w 6999890"/>
              <a:gd name="connsiteY29" fmla="*/ 378373 h 802101"/>
              <a:gd name="connsiteX30" fmla="*/ 3058511 w 6999890"/>
              <a:gd name="connsiteY30" fmla="*/ 394138 h 802101"/>
              <a:gd name="connsiteX31" fmla="*/ 3153104 w 6999890"/>
              <a:gd name="connsiteY31" fmla="*/ 472966 h 802101"/>
              <a:gd name="connsiteX32" fmla="*/ 3231931 w 6999890"/>
              <a:gd name="connsiteY32" fmla="*/ 488732 h 802101"/>
              <a:gd name="connsiteX33" fmla="*/ 3279228 w 6999890"/>
              <a:gd name="connsiteY33" fmla="*/ 520263 h 802101"/>
              <a:gd name="connsiteX34" fmla="*/ 3326524 w 6999890"/>
              <a:gd name="connsiteY34" fmla="*/ 536028 h 802101"/>
              <a:gd name="connsiteX35" fmla="*/ 3421117 w 6999890"/>
              <a:gd name="connsiteY35" fmla="*/ 599090 h 802101"/>
              <a:gd name="connsiteX36" fmla="*/ 3468414 w 6999890"/>
              <a:gd name="connsiteY36" fmla="*/ 583325 h 802101"/>
              <a:gd name="connsiteX37" fmla="*/ 3626069 w 6999890"/>
              <a:gd name="connsiteY37" fmla="*/ 567559 h 802101"/>
              <a:gd name="connsiteX38" fmla="*/ 3689131 w 6999890"/>
              <a:gd name="connsiteY38" fmla="*/ 472966 h 802101"/>
              <a:gd name="connsiteX39" fmla="*/ 3815255 w 6999890"/>
              <a:gd name="connsiteY39" fmla="*/ 441435 h 802101"/>
              <a:gd name="connsiteX40" fmla="*/ 3862552 w 6999890"/>
              <a:gd name="connsiteY40" fmla="*/ 409904 h 802101"/>
              <a:gd name="connsiteX41" fmla="*/ 3957145 w 6999890"/>
              <a:gd name="connsiteY41" fmla="*/ 331076 h 802101"/>
              <a:gd name="connsiteX42" fmla="*/ 4051738 w 6999890"/>
              <a:gd name="connsiteY42" fmla="*/ 299545 h 802101"/>
              <a:gd name="connsiteX43" fmla="*/ 4099035 w 6999890"/>
              <a:gd name="connsiteY43" fmla="*/ 283780 h 802101"/>
              <a:gd name="connsiteX44" fmla="*/ 4256690 w 6999890"/>
              <a:gd name="connsiteY44" fmla="*/ 268014 h 802101"/>
              <a:gd name="connsiteX45" fmla="*/ 4351283 w 6999890"/>
              <a:gd name="connsiteY45" fmla="*/ 220718 h 802101"/>
              <a:gd name="connsiteX46" fmla="*/ 4445876 w 6999890"/>
              <a:gd name="connsiteY46" fmla="*/ 141890 h 802101"/>
              <a:gd name="connsiteX47" fmla="*/ 4493173 w 6999890"/>
              <a:gd name="connsiteY47" fmla="*/ 126125 h 802101"/>
              <a:gd name="connsiteX48" fmla="*/ 4587766 w 6999890"/>
              <a:gd name="connsiteY48" fmla="*/ 0 h 802101"/>
              <a:gd name="connsiteX49" fmla="*/ 4698124 w 6999890"/>
              <a:gd name="connsiteY49" fmla="*/ 47297 h 802101"/>
              <a:gd name="connsiteX50" fmla="*/ 4840014 w 6999890"/>
              <a:gd name="connsiteY50" fmla="*/ 157656 h 802101"/>
              <a:gd name="connsiteX51" fmla="*/ 4887311 w 6999890"/>
              <a:gd name="connsiteY51" fmla="*/ 204952 h 802101"/>
              <a:gd name="connsiteX52" fmla="*/ 4997669 w 6999890"/>
              <a:gd name="connsiteY52" fmla="*/ 268014 h 802101"/>
              <a:gd name="connsiteX53" fmla="*/ 5044966 w 6999890"/>
              <a:gd name="connsiteY53" fmla="*/ 299545 h 802101"/>
              <a:gd name="connsiteX54" fmla="*/ 5076497 w 6999890"/>
              <a:gd name="connsiteY54" fmla="*/ 346842 h 802101"/>
              <a:gd name="connsiteX55" fmla="*/ 5123793 w 6999890"/>
              <a:gd name="connsiteY55" fmla="*/ 378373 h 802101"/>
              <a:gd name="connsiteX56" fmla="*/ 5139559 w 6999890"/>
              <a:gd name="connsiteY56" fmla="*/ 425669 h 802101"/>
              <a:gd name="connsiteX57" fmla="*/ 5171090 w 6999890"/>
              <a:gd name="connsiteY57" fmla="*/ 472966 h 802101"/>
              <a:gd name="connsiteX58" fmla="*/ 5202621 w 6999890"/>
              <a:gd name="connsiteY58" fmla="*/ 567559 h 802101"/>
              <a:gd name="connsiteX59" fmla="*/ 5249917 w 6999890"/>
              <a:gd name="connsiteY59" fmla="*/ 614856 h 802101"/>
              <a:gd name="connsiteX60" fmla="*/ 5344511 w 6999890"/>
              <a:gd name="connsiteY60" fmla="*/ 646387 h 802101"/>
              <a:gd name="connsiteX61" fmla="*/ 5644055 w 6999890"/>
              <a:gd name="connsiteY61" fmla="*/ 677918 h 802101"/>
              <a:gd name="connsiteX62" fmla="*/ 5707117 w 6999890"/>
              <a:gd name="connsiteY62" fmla="*/ 693683 h 802101"/>
              <a:gd name="connsiteX63" fmla="*/ 5754414 w 6999890"/>
              <a:gd name="connsiteY63" fmla="*/ 725214 h 802101"/>
              <a:gd name="connsiteX64" fmla="*/ 5801711 w 6999890"/>
              <a:gd name="connsiteY64" fmla="*/ 740980 h 802101"/>
              <a:gd name="connsiteX65" fmla="*/ 5896304 w 6999890"/>
              <a:gd name="connsiteY65" fmla="*/ 788276 h 802101"/>
              <a:gd name="connsiteX66" fmla="*/ 6069724 w 6999890"/>
              <a:gd name="connsiteY66" fmla="*/ 756745 h 802101"/>
              <a:gd name="connsiteX67" fmla="*/ 6117021 w 6999890"/>
              <a:gd name="connsiteY67" fmla="*/ 725214 h 802101"/>
              <a:gd name="connsiteX68" fmla="*/ 6432331 w 6999890"/>
              <a:gd name="connsiteY68" fmla="*/ 693683 h 802101"/>
              <a:gd name="connsiteX69" fmla="*/ 6700345 w 6999890"/>
              <a:gd name="connsiteY69" fmla="*/ 693683 h 802101"/>
              <a:gd name="connsiteX70" fmla="*/ 6794938 w 6999890"/>
              <a:gd name="connsiteY70" fmla="*/ 725214 h 802101"/>
              <a:gd name="connsiteX71" fmla="*/ 6842235 w 6999890"/>
              <a:gd name="connsiteY71" fmla="*/ 740980 h 802101"/>
              <a:gd name="connsiteX72" fmla="*/ 6999890 w 6999890"/>
              <a:gd name="connsiteY72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2459421 w 6999890"/>
              <a:gd name="connsiteY22" fmla="*/ 677918 h 802101"/>
              <a:gd name="connsiteX23" fmla="*/ 2475186 w 6999890"/>
              <a:gd name="connsiteY23" fmla="*/ 630621 h 802101"/>
              <a:gd name="connsiteX24" fmla="*/ 2569779 w 6999890"/>
              <a:gd name="connsiteY24" fmla="*/ 599090 h 802101"/>
              <a:gd name="connsiteX25" fmla="*/ 2680138 w 6999890"/>
              <a:gd name="connsiteY25" fmla="*/ 551794 h 802101"/>
              <a:gd name="connsiteX26" fmla="*/ 2822028 w 6999890"/>
              <a:gd name="connsiteY26" fmla="*/ 441435 h 802101"/>
              <a:gd name="connsiteX27" fmla="*/ 2963917 w 6999890"/>
              <a:gd name="connsiteY27" fmla="*/ 394138 h 802101"/>
              <a:gd name="connsiteX28" fmla="*/ 3011214 w 6999890"/>
              <a:gd name="connsiteY28" fmla="*/ 378373 h 802101"/>
              <a:gd name="connsiteX29" fmla="*/ 3058511 w 6999890"/>
              <a:gd name="connsiteY29" fmla="*/ 394138 h 802101"/>
              <a:gd name="connsiteX30" fmla="*/ 3153104 w 6999890"/>
              <a:gd name="connsiteY30" fmla="*/ 472966 h 802101"/>
              <a:gd name="connsiteX31" fmla="*/ 3231931 w 6999890"/>
              <a:gd name="connsiteY31" fmla="*/ 488732 h 802101"/>
              <a:gd name="connsiteX32" fmla="*/ 3279228 w 6999890"/>
              <a:gd name="connsiteY32" fmla="*/ 520263 h 802101"/>
              <a:gd name="connsiteX33" fmla="*/ 3326524 w 6999890"/>
              <a:gd name="connsiteY33" fmla="*/ 536028 h 802101"/>
              <a:gd name="connsiteX34" fmla="*/ 3421117 w 6999890"/>
              <a:gd name="connsiteY34" fmla="*/ 599090 h 802101"/>
              <a:gd name="connsiteX35" fmla="*/ 3468414 w 6999890"/>
              <a:gd name="connsiteY35" fmla="*/ 583325 h 802101"/>
              <a:gd name="connsiteX36" fmla="*/ 3626069 w 6999890"/>
              <a:gd name="connsiteY36" fmla="*/ 567559 h 802101"/>
              <a:gd name="connsiteX37" fmla="*/ 3689131 w 6999890"/>
              <a:gd name="connsiteY37" fmla="*/ 472966 h 802101"/>
              <a:gd name="connsiteX38" fmla="*/ 3815255 w 6999890"/>
              <a:gd name="connsiteY38" fmla="*/ 441435 h 802101"/>
              <a:gd name="connsiteX39" fmla="*/ 3862552 w 6999890"/>
              <a:gd name="connsiteY39" fmla="*/ 409904 h 802101"/>
              <a:gd name="connsiteX40" fmla="*/ 3957145 w 6999890"/>
              <a:gd name="connsiteY40" fmla="*/ 331076 h 802101"/>
              <a:gd name="connsiteX41" fmla="*/ 4051738 w 6999890"/>
              <a:gd name="connsiteY41" fmla="*/ 299545 h 802101"/>
              <a:gd name="connsiteX42" fmla="*/ 4099035 w 6999890"/>
              <a:gd name="connsiteY42" fmla="*/ 283780 h 802101"/>
              <a:gd name="connsiteX43" fmla="*/ 4256690 w 6999890"/>
              <a:gd name="connsiteY43" fmla="*/ 268014 h 802101"/>
              <a:gd name="connsiteX44" fmla="*/ 4351283 w 6999890"/>
              <a:gd name="connsiteY44" fmla="*/ 220718 h 802101"/>
              <a:gd name="connsiteX45" fmla="*/ 4445876 w 6999890"/>
              <a:gd name="connsiteY45" fmla="*/ 141890 h 802101"/>
              <a:gd name="connsiteX46" fmla="*/ 4493173 w 6999890"/>
              <a:gd name="connsiteY46" fmla="*/ 126125 h 802101"/>
              <a:gd name="connsiteX47" fmla="*/ 4587766 w 6999890"/>
              <a:gd name="connsiteY47" fmla="*/ 0 h 802101"/>
              <a:gd name="connsiteX48" fmla="*/ 4698124 w 6999890"/>
              <a:gd name="connsiteY48" fmla="*/ 47297 h 802101"/>
              <a:gd name="connsiteX49" fmla="*/ 4840014 w 6999890"/>
              <a:gd name="connsiteY49" fmla="*/ 157656 h 802101"/>
              <a:gd name="connsiteX50" fmla="*/ 4887311 w 6999890"/>
              <a:gd name="connsiteY50" fmla="*/ 204952 h 802101"/>
              <a:gd name="connsiteX51" fmla="*/ 4997669 w 6999890"/>
              <a:gd name="connsiteY51" fmla="*/ 268014 h 802101"/>
              <a:gd name="connsiteX52" fmla="*/ 5044966 w 6999890"/>
              <a:gd name="connsiteY52" fmla="*/ 299545 h 802101"/>
              <a:gd name="connsiteX53" fmla="*/ 5076497 w 6999890"/>
              <a:gd name="connsiteY53" fmla="*/ 346842 h 802101"/>
              <a:gd name="connsiteX54" fmla="*/ 5123793 w 6999890"/>
              <a:gd name="connsiteY54" fmla="*/ 378373 h 802101"/>
              <a:gd name="connsiteX55" fmla="*/ 5139559 w 6999890"/>
              <a:gd name="connsiteY55" fmla="*/ 425669 h 802101"/>
              <a:gd name="connsiteX56" fmla="*/ 5171090 w 6999890"/>
              <a:gd name="connsiteY56" fmla="*/ 472966 h 802101"/>
              <a:gd name="connsiteX57" fmla="*/ 5202621 w 6999890"/>
              <a:gd name="connsiteY57" fmla="*/ 567559 h 802101"/>
              <a:gd name="connsiteX58" fmla="*/ 5249917 w 6999890"/>
              <a:gd name="connsiteY58" fmla="*/ 614856 h 802101"/>
              <a:gd name="connsiteX59" fmla="*/ 5344511 w 6999890"/>
              <a:gd name="connsiteY59" fmla="*/ 646387 h 802101"/>
              <a:gd name="connsiteX60" fmla="*/ 5644055 w 6999890"/>
              <a:gd name="connsiteY60" fmla="*/ 677918 h 802101"/>
              <a:gd name="connsiteX61" fmla="*/ 5707117 w 6999890"/>
              <a:gd name="connsiteY61" fmla="*/ 693683 h 802101"/>
              <a:gd name="connsiteX62" fmla="*/ 5754414 w 6999890"/>
              <a:gd name="connsiteY62" fmla="*/ 725214 h 802101"/>
              <a:gd name="connsiteX63" fmla="*/ 5801711 w 6999890"/>
              <a:gd name="connsiteY63" fmla="*/ 740980 h 802101"/>
              <a:gd name="connsiteX64" fmla="*/ 5896304 w 6999890"/>
              <a:gd name="connsiteY64" fmla="*/ 788276 h 802101"/>
              <a:gd name="connsiteX65" fmla="*/ 6069724 w 6999890"/>
              <a:gd name="connsiteY65" fmla="*/ 756745 h 802101"/>
              <a:gd name="connsiteX66" fmla="*/ 6117021 w 6999890"/>
              <a:gd name="connsiteY66" fmla="*/ 725214 h 802101"/>
              <a:gd name="connsiteX67" fmla="*/ 6432331 w 6999890"/>
              <a:gd name="connsiteY67" fmla="*/ 693683 h 802101"/>
              <a:gd name="connsiteX68" fmla="*/ 6700345 w 6999890"/>
              <a:gd name="connsiteY68" fmla="*/ 693683 h 802101"/>
              <a:gd name="connsiteX69" fmla="*/ 6794938 w 6999890"/>
              <a:gd name="connsiteY69" fmla="*/ 725214 h 802101"/>
              <a:gd name="connsiteX70" fmla="*/ 6842235 w 6999890"/>
              <a:gd name="connsiteY70" fmla="*/ 740980 h 802101"/>
              <a:gd name="connsiteX71" fmla="*/ 6999890 w 6999890"/>
              <a:gd name="connsiteY71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2459421 w 6999890"/>
              <a:gd name="connsiteY21" fmla="*/ 677918 h 802101"/>
              <a:gd name="connsiteX22" fmla="*/ 2475186 w 6999890"/>
              <a:gd name="connsiteY22" fmla="*/ 630621 h 802101"/>
              <a:gd name="connsiteX23" fmla="*/ 2569779 w 6999890"/>
              <a:gd name="connsiteY23" fmla="*/ 599090 h 802101"/>
              <a:gd name="connsiteX24" fmla="*/ 2680138 w 6999890"/>
              <a:gd name="connsiteY24" fmla="*/ 551794 h 802101"/>
              <a:gd name="connsiteX25" fmla="*/ 2822028 w 6999890"/>
              <a:gd name="connsiteY25" fmla="*/ 441435 h 802101"/>
              <a:gd name="connsiteX26" fmla="*/ 2963917 w 6999890"/>
              <a:gd name="connsiteY26" fmla="*/ 394138 h 802101"/>
              <a:gd name="connsiteX27" fmla="*/ 3011214 w 6999890"/>
              <a:gd name="connsiteY27" fmla="*/ 378373 h 802101"/>
              <a:gd name="connsiteX28" fmla="*/ 3058511 w 6999890"/>
              <a:gd name="connsiteY28" fmla="*/ 394138 h 802101"/>
              <a:gd name="connsiteX29" fmla="*/ 3153104 w 6999890"/>
              <a:gd name="connsiteY29" fmla="*/ 472966 h 802101"/>
              <a:gd name="connsiteX30" fmla="*/ 3231931 w 6999890"/>
              <a:gd name="connsiteY30" fmla="*/ 488732 h 802101"/>
              <a:gd name="connsiteX31" fmla="*/ 3279228 w 6999890"/>
              <a:gd name="connsiteY31" fmla="*/ 520263 h 802101"/>
              <a:gd name="connsiteX32" fmla="*/ 3326524 w 6999890"/>
              <a:gd name="connsiteY32" fmla="*/ 536028 h 802101"/>
              <a:gd name="connsiteX33" fmla="*/ 3421117 w 6999890"/>
              <a:gd name="connsiteY33" fmla="*/ 599090 h 802101"/>
              <a:gd name="connsiteX34" fmla="*/ 3468414 w 6999890"/>
              <a:gd name="connsiteY34" fmla="*/ 583325 h 802101"/>
              <a:gd name="connsiteX35" fmla="*/ 3626069 w 6999890"/>
              <a:gd name="connsiteY35" fmla="*/ 567559 h 802101"/>
              <a:gd name="connsiteX36" fmla="*/ 3689131 w 6999890"/>
              <a:gd name="connsiteY36" fmla="*/ 472966 h 802101"/>
              <a:gd name="connsiteX37" fmla="*/ 3815255 w 6999890"/>
              <a:gd name="connsiteY37" fmla="*/ 441435 h 802101"/>
              <a:gd name="connsiteX38" fmla="*/ 3862552 w 6999890"/>
              <a:gd name="connsiteY38" fmla="*/ 409904 h 802101"/>
              <a:gd name="connsiteX39" fmla="*/ 3957145 w 6999890"/>
              <a:gd name="connsiteY39" fmla="*/ 331076 h 802101"/>
              <a:gd name="connsiteX40" fmla="*/ 4051738 w 6999890"/>
              <a:gd name="connsiteY40" fmla="*/ 299545 h 802101"/>
              <a:gd name="connsiteX41" fmla="*/ 4099035 w 6999890"/>
              <a:gd name="connsiteY41" fmla="*/ 283780 h 802101"/>
              <a:gd name="connsiteX42" fmla="*/ 4256690 w 6999890"/>
              <a:gd name="connsiteY42" fmla="*/ 268014 h 802101"/>
              <a:gd name="connsiteX43" fmla="*/ 4351283 w 6999890"/>
              <a:gd name="connsiteY43" fmla="*/ 220718 h 802101"/>
              <a:gd name="connsiteX44" fmla="*/ 4445876 w 6999890"/>
              <a:gd name="connsiteY44" fmla="*/ 141890 h 802101"/>
              <a:gd name="connsiteX45" fmla="*/ 4493173 w 6999890"/>
              <a:gd name="connsiteY45" fmla="*/ 126125 h 802101"/>
              <a:gd name="connsiteX46" fmla="*/ 4587766 w 6999890"/>
              <a:gd name="connsiteY46" fmla="*/ 0 h 802101"/>
              <a:gd name="connsiteX47" fmla="*/ 4698124 w 6999890"/>
              <a:gd name="connsiteY47" fmla="*/ 47297 h 802101"/>
              <a:gd name="connsiteX48" fmla="*/ 4840014 w 6999890"/>
              <a:gd name="connsiteY48" fmla="*/ 157656 h 802101"/>
              <a:gd name="connsiteX49" fmla="*/ 4887311 w 6999890"/>
              <a:gd name="connsiteY49" fmla="*/ 204952 h 802101"/>
              <a:gd name="connsiteX50" fmla="*/ 4997669 w 6999890"/>
              <a:gd name="connsiteY50" fmla="*/ 268014 h 802101"/>
              <a:gd name="connsiteX51" fmla="*/ 5044966 w 6999890"/>
              <a:gd name="connsiteY51" fmla="*/ 299545 h 802101"/>
              <a:gd name="connsiteX52" fmla="*/ 5076497 w 6999890"/>
              <a:gd name="connsiteY52" fmla="*/ 346842 h 802101"/>
              <a:gd name="connsiteX53" fmla="*/ 5123793 w 6999890"/>
              <a:gd name="connsiteY53" fmla="*/ 378373 h 802101"/>
              <a:gd name="connsiteX54" fmla="*/ 5139559 w 6999890"/>
              <a:gd name="connsiteY54" fmla="*/ 425669 h 802101"/>
              <a:gd name="connsiteX55" fmla="*/ 5171090 w 6999890"/>
              <a:gd name="connsiteY55" fmla="*/ 472966 h 802101"/>
              <a:gd name="connsiteX56" fmla="*/ 5202621 w 6999890"/>
              <a:gd name="connsiteY56" fmla="*/ 567559 h 802101"/>
              <a:gd name="connsiteX57" fmla="*/ 5249917 w 6999890"/>
              <a:gd name="connsiteY57" fmla="*/ 614856 h 802101"/>
              <a:gd name="connsiteX58" fmla="*/ 5344511 w 6999890"/>
              <a:gd name="connsiteY58" fmla="*/ 646387 h 802101"/>
              <a:gd name="connsiteX59" fmla="*/ 5644055 w 6999890"/>
              <a:gd name="connsiteY59" fmla="*/ 677918 h 802101"/>
              <a:gd name="connsiteX60" fmla="*/ 5707117 w 6999890"/>
              <a:gd name="connsiteY60" fmla="*/ 693683 h 802101"/>
              <a:gd name="connsiteX61" fmla="*/ 5754414 w 6999890"/>
              <a:gd name="connsiteY61" fmla="*/ 725214 h 802101"/>
              <a:gd name="connsiteX62" fmla="*/ 5801711 w 6999890"/>
              <a:gd name="connsiteY62" fmla="*/ 740980 h 802101"/>
              <a:gd name="connsiteX63" fmla="*/ 5896304 w 6999890"/>
              <a:gd name="connsiteY63" fmla="*/ 788276 h 802101"/>
              <a:gd name="connsiteX64" fmla="*/ 6069724 w 6999890"/>
              <a:gd name="connsiteY64" fmla="*/ 756745 h 802101"/>
              <a:gd name="connsiteX65" fmla="*/ 6117021 w 6999890"/>
              <a:gd name="connsiteY65" fmla="*/ 725214 h 802101"/>
              <a:gd name="connsiteX66" fmla="*/ 6432331 w 6999890"/>
              <a:gd name="connsiteY66" fmla="*/ 693683 h 802101"/>
              <a:gd name="connsiteX67" fmla="*/ 6700345 w 6999890"/>
              <a:gd name="connsiteY67" fmla="*/ 693683 h 802101"/>
              <a:gd name="connsiteX68" fmla="*/ 6794938 w 6999890"/>
              <a:gd name="connsiteY68" fmla="*/ 725214 h 802101"/>
              <a:gd name="connsiteX69" fmla="*/ 6842235 w 6999890"/>
              <a:gd name="connsiteY69" fmla="*/ 740980 h 802101"/>
              <a:gd name="connsiteX70" fmla="*/ 6999890 w 6999890"/>
              <a:gd name="connsiteY70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2459421 w 6999890"/>
              <a:gd name="connsiteY20" fmla="*/ 677918 h 802101"/>
              <a:gd name="connsiteX21" fmla="*/ 2475186 w 6999890"/>
              <a:gd name="connsiteY21" fmla="*/ 630621 h 802101"/>
              <a:gd name="connsiteX22" fmla="*/ 2569779 w 6999890"/>
              <a:gd name="connsiteY22" fmla="*/ 599090 h 802101"/>
              <a:gd name="connsiteX23" fmla="*/ 2680138 w 6999890"/>
              <a:gd name="connsiteY23" fmla="*/ 551794 h 802101"/>
              <a:gd name="connsiteX24" fmla="*/ 2822028 w 6999890"/>
              <a:gd name="connsiteY24" fmla="*/ 441435 h 802101"/>
              <a:gd name="connsiteX25" fmla="*/ 2963917 w 6999890"/>
              <a:gd name="connsiteY25" fmla="*/ 394138 h 802101"/>
              <a:gd name="connsiteX26" fmla="*/ 3011214 w 6999890"/>
              <a:gd name="connsiteY26" fmla="*/ 378373 h 802101"/>
              <a:gd name="connsiteX27" fmla="*/ 3058511 w 6999890"/>
              <a:gd name="connsiteY27" fmla="*/ 394138 h 802101"/>
              <a:gd name="connsiteX28" fmla="*/ 3153104 w 6999890"/>
              <a:gd name="connsiteY28" fmla="*/ 472966 h 802101"/>
              <a:gd name="connsiteX29" fmla="*/ 3231931 w 6999890"/>
              <a:gd name="connsiteY29" fmla="*/ 488732 h 802101"/>
              <a:gd name="connsiteX30" fmla="*/ 3279228 w 6999890"/>
              <a:gd name="connsiteY30" fmla="*/ 520263 h 802101"/>
              <a:gd name="connsiteX31" fmla="*/ 3326524 w 6999890"/>
              <a:gd name="connsiteY31" fmla="*/ 536028 h 802101"/>
              <a:gd name="connsiteX32" fmla="*/ 3421117 w 6999890"/>
              <a:gd name="connsiteY32" fmla="*/ 599090 h 802101"/>
              <a:gd name="connsiteX33" fmla="*/ 3468414 w 6999890"/>
              <a:gd name="connsiteY33" fmla="*/ 583325 h 802101"/>
              <a:gd name="connsiteX34" fmla="*/ 3626069 w 6999890"/>
              <a:gd name="connsiteY34" fmla="*/ 567559 h 802101"/>
              <a:gd name="connsiteX35" fmla="*/ 3689131 w 6999890"/>
              <a:gd name="connsiteY35" fmla="*/ 472966 h 802101"/>
              <a:gd name="connsiteX36" fmla="*/ 3815255 w 6999890"/>
              <a:gd name="connsiteY36" fmla="*/ 441435 h 802101"/>
              <a:gd name="connsiteX37" fmla="*/ 3862552 w 6999890"/>
              <a:gd name="connsiteY37" fmla="*/ 409904 h 802101"/>
              <a:gd name="connsiteX38" fmla="*/ 3957145 w 6999890"/>
              <a:gd name="connsiteY38" fmla="*/ 331076 h 802101"/>
              <a:gd name="connsiteX39" fmla="*/ 4051738 w 6999890"/>
              <a:gd name="connsiteY39" fmla="*/ 299545 h 802101"/>
              <a:gd name="connsiteX40" fmla="*/ 4099035 w 6999890"/>
              <a:gd name="connsiteY40" fmla="*/ 283780 h 802101"/>
              <a:gd name="connsiteX41" fmla="*/ 4256690 w 6999890"/>
              <a:gd name="connsiteY41" fmla="*/ 268014 h 802101"/>
              <a:gd name="connsiteX42" fmla="*/ 4351283 w 6999890"/>
              <a:gd name="connsiteY42" fmla="*/ 220718 h 802101"/>
              <a:gd name="connsiteX43" fmla="*/ 4445876 w 6999890"/>
              <a:gd name="connsiteY43" fmla="*/ 141890 h 802101"/>
              <a:gd name="connsiteX44" fmla="*/ 4493173 w 6999890"/>
              <a:gd name="connsiteY44" fmla="*/ 126125 h 802101"/>
              <a:gd name="connsiteX45" fmla="*/ 4587766 w 6999890"/>
              <a:gd name="connsiteY45" fmla="*/ 0 h 802101"/>
              <a:gd name="connsiteX46" fmla="*/ 4698124 w 6999890"/>
              <a:gd name="connsiteY46" fmla="*/ 47297 h 802101"/>
              <a:gd name="connsiteX47" fmla="*/ 4840014 w 6999890"/>
              <a:gd name="connsiteY47" fmla="*/ 157656 h 802101"/>
              <a:gd name="connsiteX48" fmla="*/ 4887311 w 6999890"/>
              <a:gd name="connsiteY48" fmla="*/ 204952 h 802101"/>
              <a:gd name="connsiteX49" fmla="*/ 4997669 w 6999890"/>
              <a:gd name="connsiteY49" fmla="*/ 268014 h 802101"/>
              <a:gd name="connsiteX50" fmla="*/ 5044966 w 6999890"/>
              <a:gd name="connsiteY50" fmla="*/ 299545 h 802101"/>
              <a:gd name="connsiteX51" fmla="*/ 5076497 w 6999890"/>
              <a:gd name="connsiteY51" fmla="*/ 346842 h 802101"/>
              <a:gd name="connsiteX52" fmla="*/ 5123793 w 6999890"/>
              <a:gd name="connsiteY52" fmla="*/ 378373 h 802101"/>
              <a:gd name="connsiteX53" fmla="*/ 5139559 w 6999890"/>
              <a:gd name="connsiteY53" fmla="*/ 425669 h 802101"/>
              <a:gd name="connsiteX54" fmla="*/ 5171090 w 6999890"/>
              <a:gd name="connsiteY54" fmla="*/ 472966 h 802101"/>
              <a:gd name="connsiteX55" fmla="*/ 5202621 w 6999890"/>
              <a:gd name="connsiteY55" fmla="*/ 567559 h 802101"/>
              <a:gd name="connsiteX56" fmla="*/ 5249917 w 6999890"/>
              <a:gd name="connsiteY56" fmla="*/ 614856 h 802101"/>
              <a:gd name="connsiteX57" fmla="*/ 5344511 w 6999890"/>
              <a:gd name="connsiteY57" fmla="*/ 646387 h 802101"/>
              <a:gd name="connsiteX58" fmla="*/ 5644055 w 6999890"/>
              <a:gd name="connsiteY58" fmla="*/ 677918 h 802101"/>
              <a:gd name="connsiteX59" fmla="*/ 5707117 w 6999890"/>
              <a:gd name="connsiteY59" fmla="*/ 693683 h 802101"/>
              <a:gd name="connsiteX60" fmla="*/ 5754414 w 6999890"/>
              <a:gd name="connsiteY60" fmla="*/ 725214 h 802101"/>
              <a:gd name="connsiteX61" fmla="*/ 5801711 w 6999890"/>
              <a:gd name="connsiteY61" fmla="*/ 740980 h 802101"/>
              <a:gd name="connsiteX62" fmla="*/ 5896304 w 6999890"/>
              <a:gd name="connsiteY62" fmla="*/ 788276 h 802101"/>
              <a:gd name="connsiteX63" fmla="*/ 6069724 w 6999890"/>
              <a:gd name="connsiteY63" fmla="*/ 756745 h 802101"/>
              <a:gd name="connsiteX64" fmla="*/ 6117021 w 6999890"/>
              <a:gd name="connsiteY64" fmla="*/ 725214 h 802101"/>
              <a:gd name="connsiteX65" fmla="*/ 6432331 w 6999890"/>
              <a:gd name="connsiteY65" fmla="*/ 693683 h 802101"/>
              <a:gd name="connsiteX66" fmla="*/ 6700345 w 6999890"/>
              <a:gd name="connsiteY66" fmla="*/ 693683 h 802101"/>
              <a:gd name="connsiteX67" fmla="*/ 6794938 w 6999890"/>
              <a:gd name="connsiteY67" fmla="*/ 725214 h 802101"/>
              <a:gd name="connsiteX68" fmla="*/ 6842235 w 6999890"/>
              <a:gd name="connsiteY68" fmla="*/ 740980 h 802101"/>
              <a:gd name="connsiteX69" fmla="*/ 6999890 w 6999890"/>
              <a:gd name="connsiteY69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2459421 w 6999890"/>
              <a:gd name="connsiteY19" fmla="*/ 677918 h 802101"/>
              <a:gd name="connsiteX20" fmla="*/ 2475186 w 6999890"/>
              <a:gd name="connsiteY20" fmla="*/ 630621 h 802101"/>
              <a:gd name="connsiteX21" fmla="*/ 2569779 w 6999890"/>
              <a:gd name="connsiteY21" fmla="*/ 599090 h 802101"/>
              <a:gd name="connsiteX22" fmla="*/ 2680138 w 6999890"/>
              <a:gd name="connsiteY22" fmla="*/ 551794 h 802101"/>
              <a:gd name="connsiteX23" fmla="*/ 2822028 w 6999890"/>
              <a:gd name="connsiteY23" fmla="*/ 441435 h 802101"/>
              <a:gd name="connsiteX24" fmla="*/ 2963917 w 6999890"/>
              <a:gd name="connsiteY24" fmla="*/ 394138 h 802101"/>
              <a:gd name="connsiteX25" fmla="*/ 3011214 w 6999890"/>
              <a:gd name="connsiteY25" fmla="*/ 378373 h 802101"/>
              <a:gd name="connsiteX26" fmla="*/ 3058511 w 6999890"/>
              <a:gd name="connsiteY26" fmla="*/ 394138 h 802101"/>
              <a:gd name="connsiteX27" fmla="*/ 3153104 w 6999890"/>
              <a:gd name="connsiteY27" fmla="*/ 472966 h 802101"/>
              <a:gd name="connsiteX28" fmla="*/ 3231931 w 6999890"/>
              <a:gd name="connsiteY28" fmla="*/ 488732 h 802101"/>
              <a:gd name="connsiteX29" fmla="*/ 3279228 w 6999890"/>
              <a:gd name="connsiteY29" fmla="*/ 520263 h 802101"/>
              <a:gd name="connsiteX30" fmla="*/ 3326524 w 6999890"/>
              <a:gd name="connsiteY30" fmla="*/ 536028 h 802101"/>
              <a:gd name="connsiteX31" fmla="*/ 3421117 w 6999890"/>
              <a:gd name="connsiteY31" fmla="*/ 599090 h 802101"/>
              <a:gd name="connsiteX32" fmla="*/ 3468414 w 6999890"/>
              <a:gd name="connsiteY32" fmla="*/ 583325 h 802101"/>
              <a:gd name="connsiteX33" fmla="*/ 3626069 w 6999890"/>
              <a:gd name="connsiteY33" fmla="*/ 567559 h 802101"/>
              <a:gd name="connsiteX34" fmla="*/ 3689131 w 6999890"/>
              <a:gd name="connsiteY34" fmla="*/ 472966 h 802101"/>
              <a:gd name="connsiteX35" fmla="*/ 3815255 w 6999890"/>
              <a:gd name="connsiteY35" fmla="*/ 441435 h 802101"/>
              <a:gd name="connsiteX36" fmla="*/ 3862552 w 6999890"/>
              <a:gd name="connsiteY36" fmla="*/ 409904 h 802101"/>
              <a:gd name="connsiteX37" fmla="*/ 3957145 w 6999890"/>
              <a:gd name="connsiteY37" fmla="*/ 331076 h 802101"/>
              <a:gd name="connsiteX38" fmla="*/ 4051738 w 6999890"/>
              <a:gd name="connsiteY38" fmla="*/ 299545 h 802101"/>
              <a:gd name="connsiteX39" fmla="*/ 4099035 w 6999890"/>
              <a:gd name="connsiteY39" fmla="*/ 283780 h 802101"/>
              <a:gd name="connsiteX40" fmla="*/ 4256690 w 6999890"/>
              <a:gd name="connsiteY40" fmla="*/ 268014 h 802101"/>
              <a:gd name="connsiteX41" fmla="*/ 4351283 w 6999890"/>
              <a:gd name="connsiteY41" fmla="*/ 220718 h 802101"/>
              <a:gd name="connsiteX42" fmla="*/ 4445876 w 6999890"/>
              <a:gd name="connsiteY42" fmla="*/ 141890 h 802101"/>
              <a:gd name="connsiteX43" fmla="*/ 4493173 w 6999890"/>
              <a:gd name="connsiteY43" fmla="*/ 126125 h 802101"/>
              <a:gd name="connsiteX44" fmla="*/ 4587766 w 6999890"/>
              <a:gd name="connsiteY44" fmla="*/ 0 h 802101"/>
              <a:gd name="connsiteX45" fmla="*/ 4698124 w 6999890"/>
              <a:gd name="connsiteY45" fmla="*/ 47297 h 802101"/>
              <a:gd name="connsiteX46" fmla="*/ 4840014 w 6999890"/>
              <a:gd name="connsiteY46" fmla="*/ 157656 h 802101"/>
              <a:gd name="connsiteX47" fmla="*/ 4887311 w 6999890"/>
              <a:gd name="connsiteY47" fmla="*/ 204952 h 802101"/>
              <a:gd name="connsiteX48" fmla="*/ 4997669 w 6999890"/>
              <a:gd name="connsiteY48" fmla="*/ 268014 h 802101"/>
              <a:gd name="connsiteX49" fmla="*/ 5044966 w 6999890"/>
              <a:gd name="connsiteY49" fmla="*/ 299545 h 802101"/>
              <a:gd name="connsiteX50" fmla="*/ 5076497 w 6999890"/>
              <a:gd name="connsiteY50" fmla="*/ 346842 h 802101"/>
              <a:gd name="connsiteX51" fmla="*/ 5123793 w 6999890"/>
              <a:gd name="connsiteY51" fmla="*/ 378373 h 802101"/>
              <a:gd name="connsiteX52" fmla="*/ 5139559 w 6999890"/>
              <a:gd name="connsiteY52" fmla="*/ 425669 h 802101"/>
              <a:gd name="connsiteX53" fmla="*/ 5171090 w 6999890"/>
              <a:gd name="connsiteY53" fmla="*/ 472966 h 802101"/>
              <a:gd name="connsiteX54" fmla="*/ 5202621 w 6999890"/>
              <a:gd name="connsiteY54" fmla="*/ 567559 h 802101"/>
              <a:gd name="connsiteX55" fmla="*/ 5249917 w 6999890"/>
              <a:gd name="connsiteY55" fmla="*/ 614856 h 802101"/>
              <a:gd name="connsiteX56" fmla="*/ 5344511 w 6999890"/>
              <a:gd name="connsiteY56" fmla="*/ 646387 h 802101"/>
              <a:gd name="connsiteX57" fmla="*/ 5644055 w 6999890"/>
              <a:gd name="connsiteY57" fmla="*/ 677918 h 802101"/>
              <a:gd name="connsiteX58" fmla="*/ 5707117 w 6999890"/>
              <a:gd name="connsiteY58" fmla="*/ 693683 h 802101"/>
              <a:gd name="connsiteX59" fmla="*/ 5754414 w 6999890"/>
              <a:gd name="connsiteY59" fmla="*/ 725214 h 802101"/>
              <a:gd name="connsiteX60" fmla="*/ 5801711 w 6999890"/>
              <a:gd name="connsiteY60" fmla="*/ 740980 h 802101"/>
              <a:gd name="connsiteX61" fmla="*/ 5896304 w 6999890"/>
              <a:gd name="connsiteY61" fmla="*/ 788276 h 802101"/>
              <a:gd name="connsiteX62" fmla="*/ 6069724 w 6999890"/>
              <a:gd name="connsiteY62" fmla="*/ 756745 h 802101"/>
              <a:gd name="connsiteX63" fmla="*/ 6117021 w 6999890"/>
              <a:gd name="connsiteY63" fmla="*/ 725214 h 802101"/>
              <a:gd name="connsiteX64" fmla="*/ 6432331 w 6999890"/>
              <a:gd name="connsiteY64" fmla="*/ 693683 h 802101"/>
              <a:gd name="connsiteX65" fmla="*/ 6700345 w 6999890"/>
              <a:gd name="connsiteY65" fmla="*/ 693683 h 802101"/>
              <a:gd name="connsiteX66" fmla="*/ 6794938 w 6999890"/>
              <a:gd name="connsiteY66" fmla="*/ 725214 h 802101"/>
              <a:gd name="connsiteX67" fmla="*/ 6842235 w 6999890"/>
              <a:gd name="connsiteY67" fmla="*/ 740980 h 802101"/>
              <a:gd name="connsiteX68" fmla="*/ 6999890 w 6999890"/>
              <a:gd name="connsiteY68" fmla="*/ 756745 h 802101"/>
              <a:gd name="connsiteX0" fmla="*/ 0 w 6999890"/>
              <a:gd name="connsiteY0" fmla="*/ 630621 h 760201"/>
              <a:gd name="connsiteX1" fmla="*/ 173421 w 6999890"/>
              <a:gd name="connsiteY1" fmla="*/ 599090 h 760201"/>
              <a:gd name="connsiteX2" fmla="*/ 220717 w 6999890"/>
              <a:gd name="connsiteY2" fmla="*/ 551794 h 760201"/>
              <a:gd name="connsiteX3" fmla="*/ 331076 w 6999890"/>
              <a:gd name="connsiteY3" fmla="*/ 488732 h 760201"/>
              <a:gd name="connsiteX4" fmla="*/ 409904 w 6999890"/>
              <a:gd name="connsiteY4" fmla="*/ 409904 h 760201"/>
              <a:gd name="connsiteX5" fmla="*/ 567559 w 6999890"/>
              <a:gd name="connsiteY5" fmla="*/ 315311 h 760201"/>
              <a:gd name="connsiteX6" fmla="*/ 662152 w 6999890"/>
              <a:gd name="connsiteY6" fmla="*/ 252249 h 760201"/>
              <a:gd name="connsiteX7" fmla="*/ 756745 w 6999890"/>
              <a:gd name="connsiteY7" fmla="*/ 331076 h 760201"/>
              <a:gd name="connsiteX8" fmla="*/ 804042 w 6999890"/>
              <a:gd name="connsiteY8" fmla="*/ 362607 h 760201"/>
              <a:gd name="connsiteX9" fmla="*/ 835573 w 6999890"/>
              <a:gd name="connsiteY9" fmla="*/ 409904 h 760201"/>
              <a:gd name="connsiteX10" fmla="*/ 930166 w 6999890"/>
              <a:gd name="connsiteY10" fmla="*/ 457200 h 760201"/>
              <a:gd name="connsiteX11" fmla="*/ 1040524 w 6999890"/>
              <a:gd name="connsiteY11" fmla="*/ 599090 h 760201"/>
              <a:gd name="connsiteX12" fmla="*/ 1135117 w 6999890"/>
              <a:gd name="connsiteY12" fmla="*/ 630621 h 760201"/>
              <a:gd name="connsiteX13" fmla="*/ 1229711 w 6999890"/>
              <a:gd name="connsiteY13" fmla="*/ 614856 h 760201"/>
              <a:gd name="connsiteX14" fmla="*/ 1340069 w 6999890"/>
              <a:gd name="connsiteY14" fmla="*/ 583325 h 760201"/>
              <a:gd name="connsiteX15" fmla="*/ 1434662 w 6999890"/>
              <a:gd name="connsiteY15" fmla="*/ 599090 h 760201"/>
              <a:gd name="connsiteX16" fmla="*/ 1481959 w 6999890"/>
              <a:gd name="connsiteY16" fmla="*/ 630621 h 760201"/>
              <a:gd name="connsiteX17" fmla="*/ 1608083 w 6999890"/>
              <a:gd name="connsiteY17" fmla="*/ 646387 h 760201"/>
              <a:gd name="connsiteX18" fmla="*/ 1655379 w 6999890"/>
              <a:gd name="connsiteY18" fmla="*/ 662152 h 760201"/>
              <a:gd name="connsiteX19" fmla="*/ 2459421 w 6999890"/>
              <a:gd name="connsiteY19" fmla="*/ 677918 h 760201"/>
              <a:gd name="connsiteX20" fmla="*/ 2475186 w 6999890"/>
              <a:gd name="connsiteY20" fmla="*/ 630621 h 760201"/>
              <a:gd name="connsiteX21" fmla="*/ 2569779 w 6999890"/>
              <a:gd name="connsiteY21" fmla="*/ 599090 h 760201"/>
              <a:gd name="connsiteX22" fmla="*/ 2680138 w 6999890"/>
              <a:gd name="connsiteY22" fmla="*/ 551794 h 760201"/>
              <a:gd name="connsiteX23" fmla="*/ 2822028 w 6999890"/>
              <a:gd name="connsiteY23" fmla="*/ 441435 h 760201"/>
              <a:gd name="connsiteX24" fmla="*/ 2963917 w 6999890"/>
              <a:gd name="connsiteY24" fmla="*/ 394138 h 760201"/>
              <a:gd name="connsiteX25" fmla="*/ 3011214 w 6999890"/>
              <a:gd name="connsiteY25" fmla="*/ 378373 h 760201"/>
              <a:gd name="connsiteX26" fmla="*/ 3058511 w 6999890"/>
              <a:gd name="connsiteY26" fmla="*/ 394138 h 760201"/>
              <a:gd name="connsiteX27" fmla="*/ 3153104 w 6999890"/>
              <a:gd name="connsiteY27" fmla="*/ 472966 h 760201"/>
              <a:gd name="connsiteX28" fmla="*/ 3231931 w 6999890"/>
              <a:gd name="connsiteY28" fmla="*/ 488732 h 760201"/>
              <a:gd name="connsiteX29" fmla="*/ 3279228 w 6999890"/>
              <a:gd name="connsiteY29" fmla="*/ 520263 h 760201"/>
              <a:gd name="connsiteX30" fmla="*/ 3326524 w 6999890"/>
              <a:gd name="connsiteY30" fmla="*/ 536028 h 760201"/>
              <a:gd name="connsiteX31" fmla="*/ 3421117 w 6999890"/>
              <a:gd name="connsiteY31" fmla="*/ 599090 h 760201"/>
              <a:gd name="connsiteX32" fmla="*/ 3468414 w 6999890"/>
              <a:gd name="connsiteY32" fmla="*/ 583325 h 760201"/>
              <a:gd name="connsiteX33" fmla="*/ 3626069 w 6999890"/>
              <a:gd name="connsiteY33" fmla="*/ 567559 h 760201"/>
              <a:gd name="connsiteX34" fmla="*/ 3689131 w 6999890"/>
              <a:gd name="connsiteY34" fmla="*/ 472966 h 760201"/>
              <a:gd name="connsiteX35" fmla="*/ 3815255 w 6999890"/>
              <a:gd name="connsiteY35" fmla="*/ 441435 h 760201"/>
              <a:gd name="connsiteX36" fmla="*/ 3862552 w 6999890"/>
              <a:gd name="connsiteY36" fmla="*/ 409904 h 760201"/>
              <a:gd name="connsiteX37" fmla="*/ 3957145 w 6999890"/>
              <a:gd name="connsiteY37" fmla="*/ 331076 h 760201"/>
              <a:gd name="connsiteX38" fmla="*/ 4051738 w 6999890"/>
              <a:gd name="connsiteY38" fmla="*/ 299545 h 760201"/>
              <a:gd name="connsiteX39" fmla="*/ 4099035 w 6999890"/>
              <a:gd name="connsiteY39" fmla="*/ 283780 h 760201"/>
              <a:gd name="connsiteX40" fmla="*/ 4256690 w 6999890"/>
              <a:gd name="connsiteY40" fmla="*/ 268014 h 760201"/>
              <a:gd name="connsiteX41" fmla="*/ 4351283 w 6999890"/>
              <a:gd name="connsiteY41" fmla="*/ 220718 h 760201"/>
              <a:gd name="connsiteX42" fmla="*/ 4445876 w 6999890"/>
              <a:gd name="connsiteY42" fmla="*/ 141890 h 760201"/>
              <a:gd name="connsiteX43" fmla="*/ 4493173 w 6999890"/>
              <a:gd name="connsiteY43" fmla="*/ 126125 h 760201"/>
              <a:gd name="connsiteX44" fmla="*/ 4587766 w 6999890"/>
              <a:gd name="connsiteY44" fmla="*/ 0 h 760201"/>
              <a:gd name="connsiteX45" fmla="*/ 4698124 w 6999890"/>
              <a:gd name="connsiteY45" fmla="*/ 47297 h 760201"/>
              <a:gd name="connsiteX46" fmla="*/ 4840014 w 6999890"/>
              <a:gd name="connsiteY46" fmla="*/ 157656 h 760201"/>
              <a:gd name="connsiteX47" fmla="*/ 4887311 w 6999890"/>
              <a:gd name="connsiteY47" fmla="*/ 204952 h 760201"/>
              <a:gd name="connsiteX48" fmla="*/ 4997669 w 6999890"/>
              <a:gd name="connsiteY48" fmla="*/ 268014 h 760201"/>
              <a:gd name="connsiteX49" fmla="*/ 5044966 w 6999890"/>
              <a:gd name="connsiteY49" fmla="*/ 299545 h 760201"/>
              <a:gd name="connsiteX50" fmla="*/ 5076497 w 6999890"/>
              <a:gd name="connsiteY50" fmla="*/ 346842 h 760201"/>
              <a:gd name="connsiteX51" fmla="*/ 5123793 w 6999890"/>
              <a:gd name="connsiteY51" fmla="*/ 378373 h 760201"/>
              <a:gd name="connsiteX52" fmla="*/ 5139559 w 6999890"/>
              <a:gd name="connsiteY52" fmla="*/ 425669 h 760201"/>
              <a:gd name="connsiteX53" fmla="*/ 5171090 w 6999890"/>
              <a:gd name="connsiteY53" fmla="*/ 472966 h 760201"/>
              <a:gd name="connsiteX54" fmla="*/ 5202621 w 6999890"/>
              <a:gd name="connsiteY54" fmla="*/ 567559 h 760201"/>
              <a:gd name="connsiteX55" fmla="*/ 5249917 w 6999890"/>
              <a:gd name="connsiteY55" fmla="*/ 614856 h 760201"/>
              <a:gd name="connsiteX56" fmla="*/ 5344511 w 6999890"/>
              <a:gd name="connsiteY56" fmla="*/ 646387 h 760201"/>
              <a:gd name="connsiteX57" fmla="*/ 5644055 w 6999890"/>
              <a:gd name="connsiteY57" fmla="*/ 677918 h 760201"/>
              <a:gd name="connsiteX58" fmla="*/ 5707117 w 6999890"/>
              <a:gd name="connsiteY58" fmla="*/ 693683 h 760201"/>
              <a:gd name="connsiteX59" fmla="*/ 5754414 w 6999890"/>
              <a:gd name="connsiteY59" fmla="*/ 725214 h 760201"/>
              <a:gd name="connsiteX60" fmla="*/ 5801711 w 6999890"/>
              <a:gd name="connsiteY60" fmla="*/ 740980 h 760201"/>
              <a:gd name="connsiteX61" fmla="*/ 6069724 w 6999890"/>
              <a:gd name="connsiteY61" fmla="*/ 756745 h 760201"/>
              <a:gd name="connsiteX62" fmla="*/ 6117021 w 6999890"/>
              <a:gd name="connsiteY62" fmla="*/ 725214 h 760201"/>
              <a:gd name="connsiteX63" fmla="*/ 6432331 w 6999890"/>
              <a:gd name="connsiteY63" fmla="*/ 693683 h 760201"/>
              <a:gd name="connsiteX64" fmla="*/ 6700345 w 6999890"/>
              <a:gd name="connsiteY64" fmla="*/ 693683 h 760201"/>
              <a:gd name="connsiteX65" fmla="*/ 6794938 w 6999890"/>
              <a:gd name="connsiteY65" fmla="*/ 725214 h 760201"/>
              <a:gd name="connsiteX66" fmla="*/ 6842235 w 6999890"/>
              <a:gd name="connsiteY66" fmla="*/ 740980 h 760201"/>
              <a:gd name="connsiteX67" fmla="*/ 6999890 w 6999890"/>
              <a:gd name="connsiteY67" fmla="*/ 756745 h 760201"/>
              <a:gd name="connsiteX0" fmla="*/ 0 w 6999890"/>
              <a:gd name="connsiteY0" fmla="*/ 630621 h 760201"/>
              <a:gd name="connsiteX1" fmla="*/ 173421 w 6999890"/>
              <a:gd name="connsiteY1" fmla="*/ 599090 h 760201"/>
              <a:gd name="connsiteX2" fmla="*/ 220717 w 6999890"/>
              <a:gd name="connsiteY2" fmla="*/ 551794 h 760201"/>
              <a:gd name="connsiteX3" fmla="*/ 331076 w 6999890"/>
              <a:gd name="connsiteY3" fmla="*/ 488732 h 760201"/>
              <a:gd name="connsiteX4" fmla="*/ 409904 w 6999890"/>
              <a:gd name="connsiteY4" fmla="*/ 409904 h 760201"/>
              <a:gd name="connsiteX5" fmla="*/ 567559 w 6999890"/>
              <a:gd name="connsiteY5" fmla="*/ 315311 h 760201"/>
              <a:gd name="connsiteX6" fmla="*/ 662152 w 6999890"/>
              <a:gd name="connsiteY6" fmla="*/ 252249 h 760201"/>
              <a:gd name="connsiteX7" fmla="*/ 756745 w 6999890"/>
              <a:gd name="connsiteY7" fmla="*/ 331076 h 760201"/>
              <a:gd name="connsiteX8" fmla="*/ 804042 w 6999890"/>
              <a:gd name="connsiteY8" fmla="*/ 362607 h 760201"/>
              <a:gd name="connsiteX9" fmla="*/ 835573 w 6999890"/>
              <a:gd name="connsiteY9" fmla="*/ 409904 h 760201"/>
              <a:gd name="connsiteX10" fmla="*/ 930166 w 6999890"/>
              <a:gd name="connsiteY10" fmla="*/ 457200 h 760201"/>
              <a:gd name="connsiteX11" fmla="*/ 1040524 w 6999890"/>
              <a:gd name="connsiteY11" fmla="*/ 599090 h 760201"/>
              <a:gd name="connsiteX12" fmla="*/ 1135117 w 6999890"/>
              <a:gd name="connsiteY12" fmla="*/ 630621 h 760201"/>
              <a:gd name="connsiteX13" fmla="*/ 1229711 w 6999890"/>
              <a:gd name="connsiteY13" fmla="*/ 614856 h 760201"/>
              <a:gd name="connsiteX14" fmla="*/ 1340069 w 6999890"/>
              <a:gd name="connsiteY14" fmla="*/ 583325 h 760201"/>
              <a:gd name="connsiteX15" fmla="*/ 1434662 w 6999890"/>
              <a:gd name="connsiteY15" fmla="*/ 599090 h 760201"/>
              <a:gd name="connsiteX16" fmla="*/ 1481959 w 6999890"/>
              <a:gd name="connsiteY16" fmla="*/ 630621 h 760201"/>
              <a:gd name="connsiteX17" fmla="*/ 1608083 w 6999890"/>
              <a:gd name="connsiteY17" fmla="*/ 646387 h 760201"/>
              <a:gd name="connsiteX18" fmla="*/ 1655379 w 6999890"/>
              <a:gd name="connsiteY18" fmla="*/ 662152 h 760201"/>
              <a:gd name="connsiteX19" fmla="*/ 2459421 w 6999890"/>
              <a:gd name="connsiteY19" fmla="*/ 677918 h 760201"/>
              <a:gd name="connsiteX20" fmla="*/ 2475186 w 6999890"/>
              <a:gd name="connsiteY20" fmla="*/ 630621 h 760201"/>
              <a:gd name="connsiteX21" fmla="*/ 2569779 w 6999890"/>
              <a:gd name="connsiteY21" fmla="*/ 599090 h 760201"/>
              <a:gd name="connsiteX22" fmla="*/ 2680138 w 6999890"/>
              <a:gd name="connsiteY22" fmla="*/ 551794 h 760201"/>
              <a:gd name="connsiteX23" fmla="*/ 2822028 w 6999890"/>
              <a:gd name="connsiteY23" fmla="*/ 441435 h 760201"/>
              <a:gd name="connsiteX24" fmla="*/ 2963917 w 6999890"/>
              <a:gd name="connsiteY24" fmla="*/ 394138 h 760201"/>
              <a:gd name="connsiteX25" fmla="*/ 3011214 w 6999890"/>
              <a:gd name="connsiteY25" fmla="*/ 378373 h 760201"/>
              <a:gd name="connsiteX26" fmla="*/ 3058511 w 6999890"/>
              <a:gd name="connsiteY26" fmla="*/ 394138 h 760201"/>
              <a:gd name="connsiteX27" fmla="*/ 3153104 w 6999890"/>
              <a:gd name="connsiteY27" fmla="*/ 472966 h 760201"/>
              <a:gd name="connsiteX28" fmla="*/ 3231931 w 6999890"/>
              <a:gd name="connsiteY28" fmla="*/ 488732 h 760201"/>
              <a:gd name="connsiteX29" fmla="*/ 3279228 w 6999890"/>
              <a:gd name="connsiteY29" fmla="*/ 520263 h 760201"/>
              <a:gd name="connsiteX30" fmla="*/ 3326524 w 6999890"/>
              <a:gd name="connsiteY30" fmla="*/ 536028 h 760201"/>
              <a:gd name="connsiteX31" fmla="*/ 3421117 w 6999890"/>
              <a:gd name="connsiteY31" fmla="*/ 599090 h 760201"/>
              <a:gd name="connsiteX32" fmla="*/ 3468414 w 6999890"/>
              <a:gd name="connsiteY32" fmla="*/ 583325 h 760201"/>
              <a:gd name="connsiteX33" fmla="*/ 3626069 w 6999890"/>
              <a:gd name="connsiteY33" fmla="*/ 567559 h 760201"/>
              <a:gd name="connsiteX34" fmla="*/ 3689131 w 6999890"/>
              <a:gd name="connsiteY34" fmla="*/ 472966 h 760201"/>
              <a:gd name="connsiteX35" fmla="*/ 3815255 w 6999890"/>
              <a:gd name="connsiteY35" fmla="*/ 441435 h 760201"/>
              <a:gd name="connsiteX36" fmla="*/ 3862552 w 6999890"/>
              <a:gd name="connsiteY36" fmla="*/ 409904 h 760201"/>
              <a:gd name="connsiteX37" fmla="*/ 3957145 w 6999890"/>
              <a:gd name="connsiteY37" fmla="*/ 331076 h 760201"/>
              <a:gd name="connsiteX38" fmla="*/ 4051738 w 6999890"/>
              <a:gd name="connsiteY38" fmla="*/ 299545 h 760201"/>
              <a:gd name="connsiteX39" fmla="*/ 4099035 w 6999890"/>
              <a:gd name="connsiteY39" fmla="*/ 283780 h 760201"/>
              <a:gd name="connsiteX40" fmla="*/ 4256690 w 6999890"/>
              <a:gd name="connsiteY40" fmla="*/ 268014 h 760201"/>
              <a:gd name="connsiteX41" fmla="*/ 4351283 w 6999890"/>
              <a:gd name="connsiteY41" fmla="*/ 220718 h 760201"/>
              <a:gd name="connsiteX42" fmla="*/ 4445876 w 6999890"/>
              <a:gd name="connsiteY42" fmla="*/ 141890 h 760201"/>
              <a:gd name="connsiteX43" fmla="*/ 4493173 w 6999890"/>
              <a:gd name="connsiteY43" fmla="*/ 126125 h 760201"/>
              <a:gd name="connsiteX44" fmla="*/ 4587766 w 6999890"/>
              <a:gd name="connsiteY44" fmla="*/ 0 h 760201"/>
              <a:gd name="connsiteX45" fmla="*/ 4698124 w 6999890"/>
              <a:gd name="connsiteY45" fmla="*/ 47297 h 760201"/>
              <a:gd name="connsiteX46" fmla="*/ 4840014 w 6999890"/>
              <a:gd name="connsiteY46" fmla="*/ 157656 h 760201"/>
              <a:gd name="connsiteX47" fmla="*/ 4887311 w 6999890"/>
              <a:gd name="connsiteY47" fmla="*/ 204952 h 760201"/>
              <a:gd name="connsiteX48" fmla="*/ 4997669 w 6999890"/>
              <a:gd name="connsiteY48" fmla="*/ 268014 h 760201"/>
              <a:gd name="connsiteX49" fmla="*/ 5044966 w 6999890"/>
              <a:gd name="connsiteY49" fmla="*/ 299545 h 760201"/>
              <a:gd name="connsiteX50" fmla="*/ 5076497 w 6999890"/>
              <a:gd name="connsiteY50" fmla="*/ 346842 h 760201"/>
              <a:gd name="connsiteX51" fmla="*/ 5123793 w 6999890"/>
              <a:gd name="connsiteY51" fmla="*/ 378373 h 760201"/>
              <a:gd name="connsiteX52" fmla="*/ 5139559 w 6999890"/>
              <a:gd name="connsiteY52" fmla="*/ 425669 h 760201"/>
              <a:gd name="connsiteX53" fmla="*/ 5171090 w 6999890"/>
              <a:gd name="connsiteY53" fmla="*/ 472966 h 760201"/>
              <a:gd name="connsiteX54" fmla="*/ 5202621 w 6999890"/>
              <a:gd name="connsiteY54" fmla="*/ 567559 h 760201"/>
              <a:gd name="connsiteX55" fmla="*/ 5249917 w 6999890"/>
              <a:gd name="connsiteY55" fmla="*/ 614856 h 760201"/>
              <a:gd name="connsiteX56" fmla="*/ 5344511 w 6999890"/>
              <a:gd name="connsiteY56" fmla="*/ 646387 h 760201"/>
              <a:gd name="connsiteX57" fmla="*/ 5644055 w 6999890"/>
              <a:gd name="connsiteY57" fmla="*/ 677918 h 760201"/>
              <a:gd name="connsiteX58" fmla="*/ 5707117 w 6999890"/>
              <a:gd name="connsiteY58" fmla="*/ 693683 h 760201"/>
              <a:gd name="connsiteX59" fmla="*/ 5754414 w 6999890"/>
              <a:gd name="connsiteY59" fmla="*/ 725214 h 760201"/>
              <a:gd name="connsiteX60" fmla="*/ 5801711 w 6999890"/>
              <a:gd name="connsiteY60" fmla="*/ 740980 h 760201"/>
              <a:gd name="connsiteX61" fmla="*/ 6117021 w 6999890"/>
              <a:gd name="connsiteY61" fmla="*/ 725214 h 760201"/>
              <a:gd name="connsiteX62" fmla="*/ 6432331 w 6999890"/>
              <a:gd name="connsiteY62" fmla="*/ 693683 h 760201"/>
              <a:gd name="connsiteX63" fmla="*/ 6700345 w 6999890"/>
              <a:gd name="connsiteY63" fmla="*/ 693683 h 760201"/>
              <a:gd name="connsiteX64" fmla="*/ 6794938 w 6999890"/>
              <a:gd name="connsiteY64" fmla="*/ 725214 h 760201"/>
              <a:gd name="connsiteX65" fmla="*/ 6842235 w 6999890"/>
              <a:gd name="connsiteY65" fmla="*/ 740980 h 760201"/>
              <a:gd name="connsiteX66" fmla="*/ 6999890 w 6999890"/>
              <a:gd name="connsiteY66" fmla="*/ 756745 h 76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999890" h="760201">
                <a:moveTo>
                  <a:pt x="0" y="630621"/>
                </a:moveTo>
                <a:cubicBezTo>
                  <a:pt x="5352" y="629952"/>
                  <a:pt x="139769" y="621525"/>
                  <a:pt x="173421" y="599090"/>
                </a:cubicBezTo>
                <a:cubicBezTo>
                  <a:pt x="191972" y="586723"/>
                  <a:pt x="202574" y="564753"/>
                  <a:pt x="220717" y="551794"/>
                </a:cubicBezTo>
                <a:cubicBezTo>
                  <a:pt x="299916" y="495224"/>
                  <a:pt x="264878" y="546655"/>
                  <a:pt x="331076" y="488732"/>
                </a:cubicBezTo>
                <a:cubicBezTo>
                  <a:pt x="359042" y="464262"/>
                  <a:pt x="376667" y="426522"/>
                  <a:pt x="409904" y="409904"/>
                </a:cubicBezTo>
                <a:cubicBezTo>
                  <a:pt x="459666" y="385023"/>
                  <a:pt x="529511" y="353359"/>
                  <a:pt x="567559" y="315311"/>
                </a:cubicBezTo>
                <a:cubicBezTo>
                  <a:pt x="626606" y="256263"/>
                  <a:pt x="593703" y="275064"/>
                  <a:pt x="662152" y="252249"/>
                </a:cubicBezTo>
                <a:cubicBezTo>
                  <a:pt x="779584" y="330538"/>
                  <a:pt x="635350" y="229915"/>
                  <a:pt x="756745" y="331076"/>
                </a:cubicBezTo>
                <a:cubicBezTo>
                  <a:pt x="771301" y="343206"/>
                  <a:pt x="788276" y="352097"/>
                  <a:pt x="804042" y="362607"/>
                </a:cubicBezTo>
                <a:cubicBezTo>
                  <a:pt x="814552" y="378373"/>
                  <a:pt x="822175" y="396506"/>
                  <a:pt x="835573" y="409904"/>
                </a:cubicBezTo>
                <a:cubicBezTo>
                  <a:pt x="866135" y="440467"/>
                  <a:pt x="891698" y="444378"/>
                  <a:pt x="930166" y="457200"/>
                </a:cubicBezTo>
                <a:cubicBezTo>
                  <a:pt x="946333" y="481450"/>
                  <a:pt x="1001298" y="577298"/>
                  <a:pt x="1040524" y="599090"/>
                </a:cubicBezTo>
                <a:cubicBezTo>
                  <a:pt x="1069578" y="615231"/>
                  <a:pt x="1135117" y="630621"/>
                  <a:pt x="1135117" y="630621"/>
                </a:cubicBezTo>
                <a:cubicBezTo>
                  <a:pt x="1166648" y="625366"/>
                  <a:pt x="1198366" y="621125"/>
                  <a:pt x="1229711" y="614856"/>
                </a:cubicBezTo>
                <a:cubicBezTo>
                  <a:pt x="1279194" y="604959"/>
                  <a:pt x="1294996" y="598349"/>
                  <a:pt x="1340069" y="583325"/>
                </a:cubicBezTo>
                <a:cubicBezTo>
                  <a:pt x="1371600" y="588580"/>
                  <a:pt x="1404336" y="588982"/>
                  <a:pt x="1434662" y="599090"/>
                </a:cubicBezTo>
                <a:cubicBezTo>
                  <a:pt x="1452638" y="605082"/>
                  <a:pt x="1463679" y="625635"/>
                  <a:pt x="1481959" y="630621"/>
                </a:cubicBezTo>
                <a:cubicBezTo>
                  <a:pt x="1522835" y="641769"/>
                  <a:pt x="1566042" y="641132"/>
                  <a:pt x="1608083" y="646387"/>
                </a:cubicBezTo>
                <a:cubicBezTo>
                  <a:pt x="1623848" y="651642"/>
                  <a:pt x="1640515" y="654720"/>
                  <a:pt x="1655379" y="662152"/>
                </a:cubicBezTo>
                <a:cubicBezTo>
                  <a:pt x="1797269" y="667407"/>
                  <a:pt x="2322787" y="683173"/>
                  <a:pt x="2459421" y="677918"/>
                </a:cubicBezTo>
                <a:cubicBezTo>
                  <a:pt x="2468639" y="664091"/>
                  <a:pt x="2461663" y="640280"/>
                  <a:pt x="2475186" y="630621"/>
                </a:cubicBezTo>
                <a:cubicBezTo>
                  <a:pt x="2502232" y="611302"/>
                  <a:pt x="2538248" y="609600"/>
                  <a:pt x="2569779" y="599090"/>
                </a:cubicBezTo>
                <a:cubicBezTo>
                  <a:pt x="2608379" y="586224"/>
                  <a:pt x="2646043" y="576148"/>
                  <a:pt x="2680138" y="551794"/>
                </a:cubicBezTo>
                <a:cubicBezTo>
                  <a:pt x="2751553" y="500783"/>
                  <a:pt x="2713436" y="477632"/>
                  <a:pt x="2822028" y="441435"/>
                </a:cubicBezTo>
                <a:lnTo>
                  <a:pt x="2963917" y="394138"/>
                </a:lnTo>
                <a:lnTo>
                  <a:pt x="3011214" y="378373"/>
                </a:lnTo>
                <a:cubicBezTo>
                  <a:pt x="3026980" y="383628"/>
                  <a:pt x="3044684" y="384920"/>
                  <a:pt x="3058511" y="394138"/>
                </a:cubicBezTo>
                <a:cubicBezTo>
                  <a:pt x="3111094" y="429193"/>
                  <a:pt x="3094149" y="450858"/>
                  <a:pt x="3153104" y="472966"/>
                </a:cubicBezTo>
                <a:cubicBezTo>
                  <a:pt x="3178194" y="482375"/>
                  <a:pt x="3205655" y="483477"/>
                  <a:pt x="3231931" y="488732"/>
                </a:cubicBezTo>
                <a:cubicBezTo>
                  <a:pt x="3247697" y="499242"/>
                  <a:pt x="3262280" y="511789"/>
                  <a:pt x="3279228" y="520263"/>
                </a:cubicBezTo>
                <a:cubicBezTo>
                  <a:pt x="3294092" y="527695"/>
                  <a:pt x="3311997" y="527958"/>
                  <a:pt x="3326524" y="536028"/>
                </a:cubicBezTo>
                <a:cubicBezTo>
                  <a:pt x="3359651" y="554432"/>
                  <a:pt x="3421117" y="599090"/>
                  <a:pt x="3421117" y="599090"/>
                </a:cubicBezTo>
                <a:cubicBezTo>
                  <a:pt x="3436883" y="593835"/>
                  <a:pt x="3451989" y="585852"/>
                  <a:pt x="3468414" y="583325"/>
                </a:cubicBezTo>
                <a:cubicBezTo>
                  <a:pt x="3520614" y="575294"/>
                  <a:pt x="3578831" y="591178"/>
                  <a:pt x="3626069" y="567559"/>
                </a:cubicBezTo>
                <a:cubicBezTo>
                  <a:pt x="3659964" y="550612"/>
                  <a:pt x="3652367" y="482157"/>
                  <a:pt x="3689131" y="472966"/>
                </a:cubicBezTo>
                <a:lnTo>
                  <a:pt x="3815255" y="441435"/>
                </a:lnTo>
                <a:cubicBezTo>
                  <a:pt x="3831021" y="430925"/>
                  <a:pt x="3847996" y="422034"/>
                  <a:pt x="3862552" y="409904"/>
                </a:cubicBezTo>
                <a:cubicBezTo>
                  <a:pt x="3904986" y="374542"/>
                  <a:pt x="3906815" y="353445"/>
                  <a:pt x="3957145" y="331076"/>
                </a:cubicBezTo>
                <a:cubicBezTo>
                  <a:pt x="3987517" y="317577"/>
                  <a:pt x="4020207" y="310055"/>
                  <a:pt x="4051738" y="299545"/>
                </a:cubicBezTo>
                <a:cubicBezTo>
                  <a:pt x="4067504" y="294290"/>
                  <a:pt x="4082499" y="285434"/>
                  <a:pt x="4099035" y="283780"/>
                </a:cubicBezTo>
                <a:lnTo>
                  <a:pt x="4256690" y="268014"/>
                </a:lnTo>
                <a:cubicBezTo>
                  <a:pt x="4304091" y="252214"/>
                  <a:pt x="4310535" y="254675"/>
                  <a:pt x="4351283" y="220718"/>
                </a:cubicBezTo>
                <a:cubicBezTo>
                  <a:pt x="4403585" y="177133"/>
                  <a:pt x="4387160" y="171248"/>
                  <a:pt x="4445876" y="141890"/>
                </a:cubicBezTo>
                <a:cubicBezTo>
                  <a:pt x="4460740" y="134458"/>
                  <a:pt x="4477407" y="131380"/>
                  <a:pt x="4493173" y="126125"/>
                </a:cubicBezTo>
                <a:cubicBezTo>
                  <a:pt x="4564480" y="19164"/>
                  <a:pt x="4529439" y="58329"/>
                  <a:pt x="4587766" y="0"/>
                </a:cubicBezTo>
                <a:cubicBezTo>
                  <a:pt x="4643227" y="13866"/>
                  <a:pt x="4655521" y="9427"/>
                  <a:pt x="4698124" y="47297"/>
                </a:cubicBezTo>
                <a:cubicBezTo>
                  <a:pt x="4825736" y="160731"/>
                  <a:pt x="4742487" y="125146"/>
                  <a:pt x="4840014" y="157656"/>
                </a:cubicBezTo>
                <a:cubicBezTo>
                  <a:pt x="4855780" y="173421"/>
                  <a:pt x="4870183" y="190679"/>
                  <a:pt x="4887311" y="204952"/>
                </a:cubicBezTo>
                <a:cubicBezTo>
                  <a:pt x="4929215" y="239872"/>
                  <a:pt x="4948603" y="239976"/>
                  <a:pt x="4997669" y="268014"/>
                </a:cubicBezTo>
                <a:cubicBezTo>
                  <a:pt x="5014120" y="277415"/>
                  <a:pt x="5029200" y="289035"/>
                  <a:pt x="5044966" y="299545"/>
                </a:cubicBezTo>
                <a:cubicBezTo>
                  <a:pt x="5055476" y="315311"/>
                  <a:pt x="5063099" y="333444"/>
                  <a:pt x="5076497" y="346842"/>
                </a:cubicBezTo>
                <a:cubicBezTo>
                  <a:pt x="5089895" y="360240"/>
                  <a:pt x="5111956" y="363577"/>
                  <a:pt x="5123793" y="378373"/>
                </a:cubicBezTo>
                <a:cubicBezTo>
                  <a:pt x="5134174" y="391350"/>
                  <a:pt x="5132127" y="410805"/>
                  <a:pt x="5139559" y="425669"/>
                </a:cubicBezTo>
                <a:cubicBezTo>
                  <a:pt x="5148033" y="442616"/>
                  <a:pt x="5160580" y="457200"/>
                  <a:pt x="5171090" y="472966"/>
                </a:cubicBezTo>
                <a:cubicBezTo>
                  <a:pt x="5181600" y="504497"/>
                  <a:pt x="5179119" y="544057"/>
                  <a:pt x="5202621" y="567559"/>
                </a:cubicBezTo>
                <a:cubicBezTo>
                  <a:pt x="5218386" y="583325"/>
                  <a:pt x="5230427" y="604028"/>
                  <a:pt x="5249917" y="614856"/>
                </a:cubicBezTo>
                <a:cubicBezTo>
                  <a:pt x="5278971" y="630997"/>
                  <a:pt x="5312980" y="635877"/>
                  <a:pt x="5344511" y="646387"/>
                </a:cubicBezTo>
                <a:cubicBezTo>
                  <a:pt x="5471730" y="688793"/>
                  <a:pt x="5375227" y="661116"/>
                  <a:pt x="5644055" y="677918"/>
                </a:cubicBezTo>
                <a:cubicBezTo>
                  <a:pt x="5665076" y="683173"/>
                  <a:pt x="5687201" y="685148"/>
                  <a:pt x="5707117" y="693683"/>
                </a:cubicBezTo>
                <a:cubicBezTo>
                  <a:pt x="5724533" y="701147"/>
                  <a:pt x="5737466" y="716740"/>
                  <a:pt x="5754414" y="725214"/>
                </a:cubicBezTo>
                <a:cubicBezTo>
                  <a:pt x="5769278" y="732646"/>
                  <a:pt x="5786847" y="733548"/>
                  <a:pt x="5801711" y="740980"/>
                </a:cubicBezTo>
                <a:cubicBezTo>
                  <a:pt x="5862145" y="740980"/>
                  <a:pt x="6011918" y="733097"/>
                  <a:pt x="6117021" y="725214"/>
                </a:cubicBezTo>
                <a:cubicBezTo>
                  <a:pt x="6184606" y="699870"/>
                  <a:pt x="6430657" y="693795"/>
                  <a:pt x="6432331" y="693683"/>
                </a:cubicBezTo>
                <a:cubicBezTo>
                  <a:pt x="6552433" y="669664"/>
                  <a:pt x="6533523" y="665880"/>
                  <a:pt x="6700345" y="693683"/>
                </a:cubicBezTo>
                <a:cubicBezTo>
                  <a:pt x="6733129" y="699147"/>
                  <a:pt x="6763407" y="714704"/>
                  <a:pt x="6794938" y="725214"/>
                </a:cubicBezTo>
                <a:cubicBezTo>
                  <a:pt x="6810704" y="730469"/>
                  <a:pt x="6825843" y="738248"/>
                  <a:pt x="6842235" y="740980"/>
                </a:cubicBezTo>
                <a:cubicBezTo>
                  <a:pt x="6957563" y="760201"/>
                  <a:pt x="6904862" y="756745"/>
                  <a:pt x="6999890" y="756745"/>
                </a:cubicBezTo>
              </a:path>
            </a:pathLst>
          </a:custGeom>
          <a:solidFill>
            <a:srgbClr val="824A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Forma livre 19"/>
          <p:cNvSpPr/>
          <p:nvPr/>
        </p:nvSpPr>
        <p:spPr bwMode="auto">
          <a:xfrm>
            <a:off x="7073462" y="6051835"/>
            <a:ext cx="1459007" cy="333199"/>
          </a:xfrm>
          <a:custGeom>
            <a:avLst/>
            <a:gdLst>
              <a:gd name="connsiteX0" fmla="*/ 5255 w 1459007"/>
              <a:gd name="connsiteY0" fmla="*/ 49420 h 333199"/>
              <a:gd name="connsiteX1" fmla="*/ 115614 w 1459007"/>
              <a:gd name="connsiteY1" fmla="*/ 80951 h 333199"/>
              <a:gd name="connsiteX2" fmla="*/ 257504 w 1459007"/>
              <a:gd name="connsiteY2" fmla="*/ 65186 h 333199"/>
              <a:gd name="connsiteX3" fmla="*/ 304800 w 1459007"/>
              <a:gd name="connsiteY3" fmla="*/ 33655 h 333199"/>
              <a:gd name="connsiteX4" fmla="*/ 446690 w 1459007"/>
              <a:gd name="connsiteY4" fmla="*/ 2124 h 333199"/>
              <a:gd name="connsiteX5" fmla="*/ 667407 w 1459007"/>
              <a:gd name="connsiteY5" fmla="*/ 17889 h 333199"/>
              <a:gd name="connsiteX6" fmla="*/ 762000 w 1459007"/>
              <a:gd name="connsiteY6" fmla="*/ 80951 h 333199"/>
              <a:gd name="connsiteX7" fmla="*/ 809297 w 1459007"/>
              <a:gd name="connsiteY7" fmla="*/ 96717 h 333199"/>
              <a:gd name="connsiteX8" fmla="*/ 919655 w 1459007"/>
              <a:gd name="connsiteY8" fmla="*/ 80951 h 333199"/>
              <a:gd name="connsiteX9" fmla="*/ 966952 w 1459007"/>
              <a:gd name="connsiteY9" fmla="*/ 65186 h 333199"/>
              <a:gd name="connsiteX10" fmla="*/ 1187669 w 1459007"/>
              <a:gd name="connsiteY10" fmla="*/ 80951 h 333199"/>
              <a:gd name="connsiteX11" fmla="*/ 1329559 w 1459007"/>
              <a:gd name="connsiteY11" fmla="*/ 128248 h 333199"/>
              <a:gd name="connsiteX12" fmla="*/ 1376855 w 1459007"/>
              <a:gd name="connsiteY12" fmla="*/ 144013 h 333199"/>
              <a:gd name="connsiteX13" fmla="*/ 1424152 w 1459007"/>
              <a:gd name="connsiteY13" fmla="*/ 159779 h 333199"/>
              <a:gd name="connsiteX14" fmla="*/ 1455683 w 1459007"/>
              <a:gd name="connsiteY14" fmla="*/ 207075 h 333199"/>
              <a:gd name="connsiteX15" fmla="*/ 1439917 w 1459007"/>
              <a:gd name="connsiteY15" fmla="*/ 285903 h 333199"/>
              <a:gd name="connsiteX16" fmla="*/ 1250731 w 1459007"/>
              <a:gd name="connsiteY16" fmla="*/ 333199 h 333199"/>
              <a:gd name="connsiteX17" fmla="*/ 1093076 w 1459007"/>
              <a:gd name="connsiteY17" fmla="*/ 317434 h 333199"/>
              <a:gd name="connsiteX18" fmla="*/ 1045779 w 1459007"/>
              <a:gd name="connsiteY18" fmla="*/ 301668 h 333199"/>
              <a:gd name="connsiteX19" fmla="*/ 762000 w 1459007"/>
              <a:gd name="connsiteY19" fmla="*/ 285903 h 333199"/>
              <a:gd name="connsiteX20" fmla="*/ 714704 w 1459007"/>
              <a:gd name="connsiteY20" fmla="*/ 270137 h 333199"/>
              <a:gd name="connsiteX21" fmla="*/ 273269 w 1459007"/>
              <a:gd name="connsiteY21" fmla="*/ 238606 h 333199"/>
              <a:gd name="connsiteX22" fmla="*/ 178676 w 1459007"/>
              <a:gd name="connsiteY22" fmla="*/ 175544 h 333199"/>
              <a:gd name="connsiteX23" fmla="*/ 84083 w 1459007"/>
              <a:gd name="connsiteY23" fmla="*/ 128248 h 333199"/>
              <a:gd name="connsiteX24" fmla="*/ 5255 w 1459007"/>
              <a:gd name="connsiteY24" fmla="*/ 49420 h 33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59007" h="333199">
                <a:moveTo>
                  <a:pt x="5255" y="49420"/>
                </a:moveTo>
                <a:cubicBezTo>
                  <a:pt x="10510" y="41537"/>
                  <a:pt x="95815" y="80951"/>
                  <a:pt x="115614" y="80951"/>
                </a:cubicBezTo>
                <a:cubicBezTo>
                  <a:pt x="163202" y="80951"/>
                  <a:pt x="210207" y="70441"/>
                  <a:pt x="257504" y="65186"/>
                </a:cubicBezTo>
                <a:cubicBezTo>
                  <a:pt x="273269" y="54676"/>
                  <a:pt x="287853" y="42129"/>
                  <a:pt x="304800" y="33655"/>
                </a:cubicBezTo>
                <a:cubicBezTo>
                  <a:pt x="343613" y="14248"/>
                  <a:pt x="410355" y="8180"/>
                  <a:pt x="446690" y="2124"/>
                </a:cubicBezTo>
                <a:cubicBezTo>
                  <a:pt x="520262" y="7379"/>
                  <a:pt x="595849" y="0"/>
                  <a:pt x="667407" y="17889"/>
                </a:cubicBezTo>
                <a:cubicBezTo>
                  <a:pt x="704171" y="27080"/>
                  <a:pt x="726049" y="68967"/>
                  <a:pt x="762000" y="80951"/>
                </a:cubicBezTo>
                <a:lnTo>
                  <a:pt x="809297" y="96717"/>
                </a:lnTo>
                <a:cubicBezTo>
                  <a:pt x="846083" y="91462"/>
                  <a:pt x="883217" y="88239"/>
                  <a:pt x="919655" y="80951"/>
                </a:cubicBezTo>
                <a:cubicBezTo>
                  <a:pt x="935951" y="77692"/>
                  <a:pt x="950334" y="65186"/>
                  <a:pt x="966952" y="65186"/>
                </a:cubicBezTo>
                <a:cubicBezTo>
                  <a:pt x="1040712" y="65186"/>
                  <a:pt x="1114097" y="75696"/>
                  <a:pt x="1187669" y="80951"/>
                </a:cubicBezTo>
                <a:lnTo>
                  <a:pt x="1329559" y="128248"/>
                </a:lnTo>
                <a:lnTo>
                  <a:pt x="1376855" y="144013"/>
                </a:lnTo>
                <a:lnTo>
                  <a:pt x="1424152" y="159779"/>
                </a:lnTo>
                <a:cubicBezTo>
                  <a:pt x="1434662" y="175544"/>
                  <a:pt x="1453333" y="188274"/>
                  <a:pt x="1455683" y="207075"/>
                </a:cubicBezTo>
                <a:cubicBezTo>
                  <a:pt x="1459007" y="233664"/>
                  <a:pt x="1458865" y="266955"/>
                  <a:pt x="1439917" y="285903"/>
                </a:cubicBezTo>
                <a:cubicBezTo>
                  <a:pt x="1414933" y="310887"/>
                  <a:pt x="1281995" y="327989"/>
                  <a:pt x="1250731" y="333199"/>
                </a:cubicBezTo>
                <a:cubicBezTo>
                  <a:pt x="1198179" y="327944"/>
                  <a:pt x="1145276" y="325465"/>
                  <a:pt x="1093076" y="317434"/>
                </a:cubicBezTo>
                <a:cubicBezTo>
                  <a:pt x="1076651" y="314907"/>
                  <a:pt x="1062323" y="303244"/>
                  <a:pt x="1045779" y="301668"/>
                </a:cubicBezTo>
                <a:cubicBezTo>
                  <a:pt x="951467" y="292686"/>
                  <a:pt x="856593" y="291158"/>
                  <a:pt x="762000" y="285903"/>
                </a:cubicBezTo>
                <a:cubicBezTo>
                  <a:pt x="746235" y="280648"/>
                  <a:pt x="730999" y="273396"/>
                  <a:pt x="714704" y="270137"/>
                </a:cubicBezTo>
                <a:cubicBezTo>
                  <a:pt x="577380" y="242672"/>
                  <a:pt x="396447" y="244472"/>
                  <a:pt x="273269" y="238606"/>
                </a:cubicBezTo>
                <a:cubicBezTo>
                  <a:pt x="190149" y="210901"/>
                  <a:pt x="257406" y="241153"/>
                  <a:pt x="178676" y="175544"/>
                </a:cubicBezTo>
                <a:cubicBezTo>
                  <a:pt x="137928" y="141587"/>
                  <a:pt x="131484" y="144048"/>
                  <a:pt x="84083" y="128248"/>
                </a:cubicBezTo>
                <a:cubicBezTo>
                  <a:pt x="32413" y="93802"/>
                  <a:pt x="0" y="57303"/>
                  <a:pt x="5255" y="49420"/>
                </a:cubicBezTo>
                <a:close/>
              </a:path>
            </a:pathLst>
          </a:custGeom>
          <a:solidFill>
            <a:srgbClr val="824A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Forma livre 20"/>
          <p:cNvSpPr/>
          <p:nvPr/>
        </p:nvSpPr>
        <p:spPr bwMode="auto">
          <a:xfrm>
            <a:off x="1284570" y="5927834"/>
            <a:ext cx="2073982" cy="425669"/>
          </a:xfrm>
          <a:custGeom>
            <a:avLst/>
            <a:gdLst>
              <a:gd name="connsiteX0" fmla="*/ 102796 w 2073982"/>
              <a:gd name="connsiteY0" fmla="*/ 63063 h 425669"/>
              <a:gd name="connsiteX1" fmla="*/ 150092 w 2073982"/>
              <a:gd name="connsiteY1" fmla="*/ 78828 h 425669"/>
              <a:gd name="connsiteX2" fmla="*/ 291982 w 2073982"/>
              <a:gd name="connsiteY2" fmla="*/ 63063 h 425669"/>
              <a:gd name="connsiteX3" fmla="*/ 402340 w 2073982"/>
              <a:gd name="connsiteY3" fmla="*/ 15766 h 425669"/>
              <a:gd name="connsiteX4" fmla="*/ 449637 w 2073982"/>
              <a:gd name="connsiteY4" fmla="*/ 0 h 425669"/>
              <a:gd name="connsiteX5" fmla="*/ 686120 w 2073982"/>
              <a:gd name="connsiteY5" fmla="*/ 15766 h 425669"/>
              <a:gd name="connsiteX6" fmla="*/ 796478 w 2073982"/>
              <a:gd name="connsiteY6" fmla="*/ 78828 h 425669"/>
              <a:gd name="connsiteX7" fmla="*/ 843775 w 2073982"/>
              <a:gd name="connsiteY7" fmla="*/ 126125 h 425669"/>
              <a:gd name="connsiteX8" fmla="*/ 891071 w 2073982"/>
              <a:gd name="connsiteY8" fmla="*/ 141890 h 425669"/>
              <a:gd name="connsiteX9" fmla="*/ 969899 w 2073982"/>
              <a:gd name="connsiteY9" fmla="*/ 126125 h 425669"/>
              <a:gd name="connsiteX10" fmla="*/ 1017196 w 2073982"/>
              <a:gd name="connsiteY10" fmla="*/ 94594 h 425669"/>
              <a:gd name="connsiteX11" fmla="*/ 1064492 w 2073982"/>
              <a:gd name="connsiteY11" fmla="*/ 78828 h 425669"/>
              <a:gd name="connsiteX12" fmla="*/ 1190616 w 2073982"/>
              <a:gd name="connsiteY12" fmla="*/ 94594 h 425669"/>
              <a:gd name="connsiteX13" fmla="*/ 1285209 w 2073982"/>
              <a:gd name="connsiteY13" fmla="*/ 126125 h 425669"/>
              <a:gd name="connsiteX14" fmla="*/ 1332506 w 2073982"/>
              <a:gd name="connsiteY14" fmla="*/ 141890 h 425669"/>
              <a:gd name="connsiteX15" fmla="*/ 1427099 w 2073982"/>
              <a:gd name="connsiteY15" fmla="*/ 173421 h 425669"/>
              <a:gd name="connsiteX16" fmla="*/ 1474396 w 2073982"/>
              <a:gd name="connsiteY16" fmla="*/ 189187 h 425669"/>
              <a:gd name="connsiteX17" fmla="*/ 1663582 w 2073982"/>
              <a:gd name="connsiteY17" fmla="*/ 204952 h 425669"/>
              <a:gd name="connsiteX18" fmla="*/ 1821237 w 2073982"/>
              <a:gd name="connsiteY18" fmla="*/ 220718 h 425669"/>
              <a:gd name="connsiteX19" fmla="*/ 2073485 w 2073982"/>
              <a:gd name="connsiteY19" fmla="*/ 236483 h 425669"/>
              <a:gd name="connsiteX20" fmla="*/ 2057720 w 2073982"/>
              <a:gd name="connsiteY20" fmla="*/ 283780 h 425669"/>
              <a:gd name="connsiteX21" fmla="*/ 1773940 w 2073982"/>
              <a:gd name="connsiteY21" fmla="*/ 299545 h 425669"/>
              <a:gd name="connsiteX22" fmla="*/ 1726644 w 2073982"/>
              <a:gd name="connsiteY22" fmla="*/ 315311 h 425669"/>
              <a:gd name="connsiteX23" fmla="*/ 1474396 w 2073982"/>
              <a:gd name="connsiteY23" fmla="*/ 331076 h 425669"/>
              <a:gd name="connsiteX24" fmla="*/ 1364037 w 2073982"/>
              <a:gd name="connsiteY24" fmla="*/ 346842 h 425669"/>
              <a:gd name="connsiteX25" fmla="*/ 1316740 w 2073982"/>
              <a:gd name="connsiteY25" fmla="*/ 378373 h 425669"/>
              <a:gd name="connsiteX26" fmla="*/ 1269444 w 2073982"/>
              <a:gd name="connsiteY26" fmla="*/ 394138 h 425669"/>
              <a:gd name="connsiteX27" fmla="*/ 1111789 w 2073982"/>
              <a:gd name="connsiteY27" fmla="*/ 425669 h 425669"/>
              <a:gd name="connsiteX28" fmla="*/ 481168 w 2073982"/>
              <a:gd name="connsiteY28" fmla="*/ 409904 h 425669"/>
              <a:gd name="connsiteX29" fmla="*/ 386575 w 2073982"/>
              <a:gd name="connsiteY29" fmla="*/ 378373 h 425669"/>
              <a:gd name="connsiteX30" fmla="*/ 244685 w 2073982"/>
              <a:gd name="connsiteY30" fmla="*/ 283780 h 425669"/>
              <a:gd name="connsiteX31" fmla="*/ 197389 w 2073982"/>
              <a:gd name="connsiteY31" fmla="*/ 252249 h 425669"/>
              <a:gd name="connsiteX32" fmla="*/ 102796 w 2073982"/>
              <a:gd name="connsiteY32" fmla="*/ 204952 h 425669"/>
              <a:gd name="connsiteX33" fmla="*/ 55499 w 2073982"/>
              <a:gd name="connsiteY33" fmla="*/ 63063 h 425669"/>
              <a:gd name="connsiteX34" fmla="*/ 102796 w 2073982"/>
              <a:gd name="connsiteY34" fmla="*/ 63063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073982" h="425669">
                <a:moveTo>
                  <a:pt x="102796" y="63063"/>
                </a:moveTo>
                <a:cubicBezTo>
                  <a:pt x="118561" y="65690"/>
                  <a:pt x="133474" y="78828"/>
                  <a:pt x="150092" y="78828"/>
                </a:cubicBezTo>
                <a:cubicBezTo>
                  <a:pt x="197680" y="78828"/>
                  <a:pt x="245042" y="70886"/>
                  <a:pt x="291982" y="63063"/>
                </a:cubicBezTo>
                <a:cubicBezTo>
                  <a:pt x="332312" y="56341"/>
                  <a:pt x="365797" y="31427"/>
                  <a:pt x="402340" y="15766"/>
                </a:cubicBezTo>
                <a:cubicBezTo>
                  <a:pt x="417615" y="9220"/>
                  <a:pt x="433871" y="5255"/>
                  <a:pt x="449637" y="0"/>
                </a:cubicBezTo>
                <a:cubicBezTo>
                  <a:pt x="528465" y="5255"/>
                  <a:pt x="608084" y="3444"/>
                  <a:pt x="686120" y="15766"/>
                </a:cubicBezTo>
                <a:cubicBezTo>
                  <a:pt x="705145" y="18770"/>
                  <a:pt x="778794" y="64091"/>
                  <a:pt x="796478" y="78828"/>
                </a:cubicBezTo>
                <a:cubicBezTo>
                  <a:pt x="813606" y="93102"/>
                  <a:pt x="825224" y="113757"/>
                  <a:pt x="843775" y="126125"/>
                </a:cubicBezTo>
                <a:cubicBezTo>
                  <a:pt x="857602" y="135343"/>
                  <a:pt x="875306" y="136635"/>
                  <a:pt x="891071" y="141890"/>
                </a:cubicBezTo>
                <a:cubicBezTo>
                  <a:pt x="917347" y="136635"/>
                  <a:pt x="944809" y="135534"/>
                  <a:pt x="969899" y="126125"/>
                </a:cubicBezTo>
                <a:cubicBezTo>
                  <a:pt x="987641" y="119472"/>
                  <a:pt x="1000249" y="103068"/>
                  <a:pt x="1017196" y="94594"/>
                </a:cubicBezTo>
                <a:cubicBezTo>
                  <a:pt x="1032060" y="87162"/>
                  <a:pt x="1048727" y="84083"/>
                  <a:pt x="1064492" y="78828"/>
                </a:cubicBezTo>
                <a:cubicBezTo>
                  <a:pt x="1106533" y="84083"/>
                  <a:pt x="1149188" y="85716"/>
                  <a:pt x="1190616" y="94594"/>
                </a:cubicBezTo>
                <a:cubicBezTo>
                  <a:pt x="1223115" y="101558"/>
                  <a:pt x="1253678" y="115615"/>
                  <a:pt x="1285209" y="126125"/>
                </a:cubicBezTo>
                <a:lnTo>
                  <a:pt x="1332506" y="141890"/>
                </a:lnTo>
                <a:lnTo>
                  <a:pt x="1427099" y="173421"/>
                </a:lnTo>
                <a:cubicBezTo>
                  <a:pt x="1442865" y="178676"/>
                  <a:pt x="1457835" y="187807"/>
                  <a:pt x="1474396" y="189187"/>
                </a:cubicBezTo>
                <a:lnTo>
                  <a:pt x="1663582" y="204952"/>
                </a:lnTo>
                <a:cubicBezTo>
                  <a:pt x="1716179" y="209734"/>
                  <a:pt x="1768579" y="216667"/>
                  <a:pt x="1821237" y="220718"/>
                </a:cubicBezTo>
                <a:cubicBezTo>
                  <a:pt x="1905236" y="227179"/>
                  <a:pt x="1989402" y="231228"/>
                  <a:pt x="2073485" y="236483"/>
                </a:cubicBezTo>
                <a:cubicBezTo>
                  <a:pt x="2068230" y="252249"/>
                  <a:pt x="2073982" y="280356"/>
                  <a:pt x="2057720" y="283780"/>
                </a:cubicBezTo>
                <a:cubicBezTo>
                  <a:pt x="1965013" y="303297"/>
                  <a:pt x="1868252" y="290563"/>
                  <a:pt x="1773940" y="299545"/>
                </a:cubicBezTo>
                <a:cubicBezTo>
                  <a:pt x="1757397" y="301121"/>
                  <a:pt x="1743171" y="313571"/>
                  <a:pt x="1726644" y="315311"/>
                </a:cubicBezTo>
                <a:cubicBezTo>
                  <a:pt x="1642860" y="324130"/>
                  <a:pt x="1558479" y="325821"/>
                  <a:pt x="1474396" y="331076"/>
                </a:cubicBezTo>
                <a:cubicBezTo>
                  <a:pt x="1437610" y="336331"/>
                  <a:pt x="1399630" y="336164"/>
                  <a:pt x="1364037" y="346842"/>
                </a:cubicBezTo>
                <a:cubicBezTo>
                  <a:pt x="1345888" y="352287"/>
                  <a:pt x="1333688" y="369899"/>
                  <a:pt x="1316740" y="378373"/>
                </a:cubicBezTo>
                <a:cubicBezTo>
                  <a:pt x="1301876" y="385805"/>
                  <a:pt x="1285423" y="389573"/>
                  <a:pt x="1269444" y="394138"/>
                </a:cubicBezTo>
                <a:cubicBezTo>
                  <a:pt x="1203586" y="412955"/>
                  <a:pt x="1186129" y="413279"/>
                  <a:pt x="1111789" y="425669"/>
                </a:cubicBezTo>
                <a:cubicBezTo>
                  <a:pt x="901582" y="420414"/>
                  <a:pt x="690995" y="423588"/>
                  <a:pt x="481168" y="409904"/>
                </a:cubicBezTo>
                <a:cubicBezTo>
                  <a:pt x="448002" y="407741"/>
                  <a:pt x="386575" y="378373"/>
                  <a:pt x="386575" y="378373"/>
                </a:cubicBezTo>
                <a:lnTo>
                  <a:pt x="244685" y="283780"/>
                </a:lnTo>
                <a:cubicBezTo>
                  <a:pt x="228920" y="273270"/>
                  <a:pt x="215364" y="258241"/>
                  <a:pt x="197389" y="252249"/>
                </a:cubicBezTo>
                <a:cubicBezTo>
                  <a:pt x="132117" y="230491"/>
                  <a:pt x="163919" y="245701"/>
                  <a:pt x="102796" y="204952"/>
                </a:cubicBezTo>
                <a:cubicBezTo>
                  <a:pt x="93794" y="191449"/>
                  <a:pt x="0" y="104687"/>
                  <a:pt x="55499" y="63063"/>
                </a:cubicBezTo>
                <a:cubicBezTo>
                  <a:pt x="68112" y="53604"/>
                  <a:pt x="87031" y="60436"/>
                  <a:pt x="102796" y="63063"/>
                </a:cubicBezTo>
                <a:close/>
              </a:path>
            </a:pathLst>
          </a:custGeom>
          <a:solidFill>
            <a:srgbClr val="824A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Seta para a direita 24"/>
          <p:cNvSpPr/>
          <p:nvPr/>
        </p:nvSpPr>
        <p:spPr bwMode="auto">
          <a:xfrm rot="12069858">
            <a:off x="5386218" y="3311047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Seta para a direita 25"/>
          <p:cNvSpPr/>
          <p:nvPr/>
        </p:nvSpPr>
        <p:spPr bwMode="auto">
          <a:xfrm rot="9380269">
            <a:off x="5456249" y="4047597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Seta para a direita 26"/>
          <p:cNvSpPr/>
          <p:nvPr/>
        </p:nvSpPr>
        <p:spPr bwMode="auto">
          <a:xfrm rot="21006547">
            <a:off x="7257828" y="3443884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Seta para a direita 27"/>
          <p:cNvSpPr/>
          <p:nvPr/>
        </p:nvSpPr>
        <p:spPr bwMode="auto">
          <a:xfrm rot="1690800">
            <a:off x="7105481" y="4159642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Seta para a direita 28"/>
          <p:cNvSpPr/>
          <p:nvPr/>
        </p:nvSpPr>
        <p:spPr bwMode="auto">
          <a:xfrm rot="17163299">
            <a:off x="6275869" y="2323861"/>
            <a:ext cx="1920854" cy="346375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Seta para a direita 30"/>
          <p:cNvSpPr/>
          <p:nvPr/>
        </p:nvSpPr>
        <p:spPr bwMode="auto">
          <a:xfrm rot="14327638">
            <a:off x="5825234" y="2854144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6660232" y="3638202"/>
            <a:ext cx="360040" cy="3600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7380312" y="1045914"/>
            <a:ext cx="360040" cy="3600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0" name="Seta para a direita 39"/>
          <p:cNvSpPr/>
          <p:nvPr/>
        </p:nvSpPr>
        <p:spPr bwMode="auto">
          <a:xfrm rot="12069858">
            <a:off x="6106298" y="718759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Seta para a direita 40"/>
          <p:cNvSpPr/>
          <p:nvPr/>
        </p:nvSpPr>
        <p:spPr bwMode="auto">
          <a:xfrm rot="9380269">
            <a:off x="6176329" y="1455309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Seta para a direita 41"/>
          <p:cNvSpPr/>
          <p:nvPr/>
        </p:nvSpPr>
        <p:spPr bwMode="auto">
          <a:xfrm rot="1182459">
            <a:off x="7974418" y="1427364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Seta para a direita 42"/>
          <p:cNvSpPr/>
          <p:nvPr/>
        </p:nvSpPr>
        <p:spPr bwMode="auto">
          <a:xfrm rot="3296557">
            <a:off x="7584827" y="1907868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4" name="Seta para a direita 43"/>
          <p:cNvSpPr/>
          <p:nvPr/>
        </p:nvSpPr>
        <p:spPr bwMode="auto">
          <a:xfrm rot="20319484">
            <a:off x="7975384" y="720082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Seta para a direita 45"/>
          <p:cNvSpPr/>
          <p:nvPr/>
        </p:nvSpPr>
        <p:spPr bwMode="auto">
          <a:xfrm rot="5112904" flipV="1">
            <a:off x="1616295" y="3282695"/>
            <a:ext cx="4410585" cy="367052"/>
          </a:xfrm>
          <a:prstGeom prst="right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15616" y="42930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chemeClr val="tx1"/>
                </a:solidFill>
                <a:latin typeface="Century Gothic" pitchFamily="34" charset="0"/>
              </a:rPr>
              <a:t>nuvem</a:t>
            </a:r>
            <a:endParaRPr lang="pt-BR" sz="1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323528" y="4859868"/>
            <a:ext cx="236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chemeClr val="tx1"/>
                </a:solidFill>
                <a:latin typeface="Century Gothic" pitchFamily="34" charset="0"/>
              </a:rPr>
              <a:t>atmosfera terrestre</a:t>
            </a:r>
            <a:endParaRPr lang="pt-BR" sz="1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899592" y="1196752"/>
            <a:ext cx="236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luz visível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1124000" y="1988840"/>
            <a:ext cx="236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rgbClr val="FFFF00"/>
                </a:solidFill>
                <a:latin typeface="Century Gothic" pitchFamily="34" charset="0"/>
              </a:rPr>
              <a:t>luz solar </a:t>
            </a:r>
          </a:p>
          <a:p>
            <a:r>
              <a:rPr lang="pt-BR" sz="1800" b="0" dirty="0" smtClean="0">
                <a:solidFill>
                  <a:srgbClr val="FFFF00"/>
                </a:solidFill>
                <a:latin typeface="Century Gothic" pitchFamily="34" charset="0"/>
              </a:rPr>
              <a:t>refletida</a:t>
            </a:r>
            <a:endParaRPr lang="pt-BR" sz="1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2996208" y="5962054"/>
            <a:ext cx="2367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rgbClr val="FFFF00"/>
                </a:solidFill>
                <a:latin typeface="Century Gothic" pitchFamily="34" charset="0"/>
              </a:rPr>
              <a:t>luz solar </a:t>
            </a:r>
          </a:p>
          <a:p>
            <a:r>
              <a:rPr lang="pt-BR" sz="1800" b="0" dirty="0" smtClean="0">
                <a:solidFill>
                  <a:srgbClr val="FFFF00"/>
                </a:solidFill>
                <a:latin typeface="Century Gothic" pitchFamily="34" charset="0"/>
              </a:rPr>
              <a:t>chegando na superfície</a:t>
            </a:r>
            <a:endParaRPr lang="pt-BR" sz="1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3851920" y="551723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rgbClr val="FF7171"/>
                </a:solidFill>
                <a:latin typeface="Century Gothic" pitchFamily="34" charset="0"/>
              </a:rPr>
              <a:t>radiação </a:t>
            </a:r>
          </a:p>
          <a:p>
            <a:r>
              <a:rPr lang="pt-BR" sz="1800" b="0" dirty="0" smtClean="0">
                <a:solidFill>
                  <a:srgbClr val="FF7171"/>
                </a:solidFill>
                <a:latin typeface="Century Gothic" pitchFamily="34" charset="0"/>
              </a:rPr>
              <a:t>infravermelha</a:t>
            </a:r>
          </a:p>
          <a:p>
            <a:r>
              <a:rPr lang="pt-BR" sz="1800" b="0" dirty="0" smtClean="0">
                <a:solidFill>
                  <a:srgbClr val="FF7171"/>
                </a:solidFill>
                <a:latin typeface="Century Gothic" pitchFamily="34" charset="0"/>
              </a:rPr>
              <a:t>Irradiada pela </a:t>
            </a:r>
          </a:p>
          <a:p>
            <a:r>
              <a:rPr lang="pt-BR" sz="1800" b="0" dirty="0" smtClean="0">
                <a:solidFill>
                  <a:srgbClr val="FF7171"/>
                </a:solidFill>
                <a:latin typeface="Century Gothic" pitchFamily="34" charset="0"/>
              </a:rPr>
              <a:t>superfície</a:t>
            </a:r>
            <a:endParaRPr lang="pt-BR" sz="1800" b="0" dirty="0">
              <a:solidFill>
                <a:srgbClr val="FF7171"/>
              </a:solidFill>
              <a:latin typeface="Century Gothic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-468560" y="621814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superfície terrestre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6776120" y="2566645"/>
            <a:ext cx="236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chemeClr val="bg1"/>
                </a:solidFill>
                <a:latin typeface="Century Gothic" pitchFamily="34" charset="0"/>
              </a:rPr>
              <a:t>moléculas  </a:t>
            </a:r>
          </a:p>
          <a:p>
            <a:r>
              <a:rPr lang="pt-BR" sz="1800" b="0" dirty="0" smtClean="0">
                <a:solidFill>
                  <a:schemeClr val="bg1"/>
                </a:solidFill>
                <a:latin typeface="Century Gothic" pitchFamily="34" charset="0"/>
              </a:rPr>
              <a:t>de CO</a:t>
            </a:r>
            <a:r>
              <a:rPr lang="pt-BR" sz="1800" b="0" baseline="-25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1800" b="0" baseline="-25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5" name="Seta para a direita 54"/>
          <p:cNvSpPr/>
          <p:nvPr/>
        </p:nvSpPr>
        <p:spPr bwMode="auto">
          <a:xfrm rot="17163299">
            <a:off x="7467692" y="349861"/>
            <a:ext cx="681915" cy="261060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6804248" y="4725144"/>
            <a:ext cx="233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rgbClr val="FF0000"/>
                </a:solidFill>
                <a:latin typeface="Century Gothic" pitchFamily="34" charset="0"/>
              </a:rPr>
              <a:t>Infravermelho</a:t>
            </a:r>
          </a:p>
          <a:p>
            <a:r>
              <a:rPr lang="pt-BR" sz="1800" b="0" dirty="0" smtClean="0">
                <a:solidFill>
                  <a:srgbClr val="FF0000"/>
                </a:solidFill>
                <a:latin typeface="Century Gothic" pitchFamily="34" charset="0"/>
              </a:rPr>
              <a:t> parcialmente </a:t>
            </a:r>
          </a:p>
          <a:p>
            <a:r>
              <a:rPr lang="pt-BR" sz="1800" b="0" dirty="0" smtClean="0">
                <a:solidFill>
                  <a:srgbClr val="FF0000"/>
                </a:solidFill>
                <a:latin typeface="Century Gothic" pitchFamily="34" charset="0"/>
              </a:rPr>
              <a:t>absorvido</a:t>
            </a:r>
            <a:endParaRPr lang="pt-BR" sz="1800" b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6807873" y="6525344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107504" y="663079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Silva/CDA/CDCC/USP  baseado em figura de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Chaisson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e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McMillan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–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Astronomy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Today</a:t>
            </a:r>
            <a:endParaRPr lang="pt-BR" sz="1000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9" grpId="0"/>
      <p:bldP spid="50" grpId="0"/>
      <p:bldP spid="51" grpId="0"/>
      <p:bldP spid="52" grpId="0"/>
      <p:bldP spid="54" grpId="0"/>
      <p:bldP spid="55" grpId="0" animBg="1"/>
      <p:bldP spid="56" grpId="1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28625" y="1084684"/>
            <a:ext cx="8286750" cy="4936604"/>
          </a:xfrm>
        </p:spPr>
        <p:txBody>
          <a:bodyPr/>
          <a:lstStyle/>
          <a:p>
            <a:pPr algn="l">
              <a:buClr>
                <a:srgbClr val="5DD5FF"/>
              </a:buClr>
              <a:buFont typeface="Wingdings" pitchFamily="2" charset="2"/>
              <a:buChar char="v"/>
              <a:defRPr/>
            </a:pPr>
            <a:r>
              <a:rPr lang="pt-B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semelhante ao que ocorre numa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estufa</a:t>
            </a:r>
          </a:p>
          <a:p>
            <a:pPr algn="l">
              <a:buClr>
                <a:srgbClr val="5DD5FF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5DD5FF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se não houvesse EE: temperatura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cairia de 40°C</a:t>
            </a:r>
          </a:p>
          <a:p>
            <a:pPr algn="l">
              <a:buClr>
                <a:srgbClr val="5DD5FF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5DD5FF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em excesso: o exemplo de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Vênus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ioneering Venus (click to enlar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12303"/>
            <a:ext cx="6972300" cy="4953001"/>
          </a:xfrm>
          <a:prstGeom prst="rect">
            <a:avLst/>
          </a:prstGeom>
          <a:noFill/>
        </p:spPr>
      </p:pic>
      <p:sp>
        <p:nvSpPr>
          <p:cNvPr id="5" name="Subtítulo 2"/>
          <p:cNvSpPr txBox="1">
            <a:spLocks/>
          </p:cNvSpPr>
          <p:nvPr/>
        </p:nvSpPr>
        <p:spPr bwMode="auto">
          <a:xfrm>
            <a:off x="180529" y="116632"/>
            <a:ext cx="82799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O planeta Vênus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90945" y="6519446"/>
            <a:ext cx="21563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NASA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hypescience.com/wp-content/uploads/2013/06/dnews-files-2013-06-venus-snow-670x440-130610-jpg.jpg"/>
          <p:cNvPicPr>
            <a:picLocks noChangeAspect="1" noChangeArrowheads="1"/>
          </p:cNvPicPr>
          <p:nvPr/>
        </p:nvPicPr>
        <p:blipFill rotWithShape="1">
          <a:blip r:embed="rId3" cstate="print"/>
          <a:srcRect l="11506" r="13270"/>
          <a:stretch/>
        </p:blipFill>
        <p:spPr bwMode="auto">
          <a:xfrm>
            <a:off x="-36512" y="-2011"/>
            <a:ext cx="9216000" cy="6839229"/>
          </a:xfrm>
          <a:prstGeom prst="rect">
            <a:avLst/>
          </a:prstGeom>
          <a:noFill/>
        </p:spPr>
      </p:pic>
      <p:sp>
        <p:nvSpPr>
          <p:cNvPr id="5" name="Subtítulo 2"/>
          <p:cNvSpPr txBox="1">
            <a:spLocks/>
          </p:cNvSpPr>
          <p:nvPr/>
        </p:nvSpPr>
        <p:spPr bwMode="auto">
          <a:xfrm>
            <a:off x="180529" y="116632"/>
            <a:ext cx="82799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O planeta Vênus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44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44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392361"/>
            <a:ext cx="741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Crédito da Imagem: Fonte da imagem: http://hypescience.com</a:t>
            </a:r>
            <a:endParaRPr lang="pt-BR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Campo magnético </a:t>
            </a:r>
            <a:b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e auroras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Conector reto 60"/>
          <p:cNvCxnSpPr/>
          <p:nvPr/>
        </p:nvCxnSpPr>
        <p:spPr bwMode="auto">
          <a:xfrm flipV="1">
            <a:off x="4644008" y="1693599"/>
            <a:ext cx="216024" cy="4896544"/>
          </a:xfrm>
          <a:prstGeom prst="line">
            <a:avLst/>
          </a:prstGeom>
          <a:solidFill>
            <a:schemeClr val="accent1"/>
          </a:solidFill>
          <a:ln w="107950" cap="flat" cmpd="sng" algn="ctr">
            <a:solidFill>
              <a:srgbClr val="66FF33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28" name="Conector reto 27"/>
          <p:cNvCxnSpPr/>
          <p:nvPr/>
        </p:nvCxnSpPr>
        <p:spPr bwMode="auto">
          <a:xfrm flipH="1" flipV="1">
            <a:off x="4211960" y="1765607"/>
            <a:ext cx="792088" cy="4752528"/>
          </a:xfrm>
          <a:prstGeom prst="line">
            <a:avLst/>
          </a:prstGeom>
          <a:solidFill>
            <a:schemeClr val="accent1"/>
          </a:solidFill>
          <a:ln w="1079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grpSp>
        <p:nvGrpSpPr>
          <p:cNvPr id="13" name="Grupo 12"/>
          <p:cNvGrpSpPr>
            <a:grpSpLocks noChangeAspect="1"/>
          </p:cNvGrpSpPr>
          <p:nvPr/>
        </p:nvGrpSpPr>
        <p:grpSpPr>
          <a:xfrm>
            <a:off x="2915816" y="2424566"/>
            <a:ext cx="3714944" cy="3660337"/>
            <a:chOff x="1619672" y="971790"/>
            <a:chExt cx="5991841" cy="5903769"/>
          </a:xfrm>
        </p:grpSpPr>
        <p:sp>
          <p:nvSpPr>
            <p:cNvPr id="34" name="Elipse 33"/>
            <p:cNvSpPr>
              <a:spLocks noChangeAspect="1"/>
            </p:cNvSpPr>
            <p:nvPr/>
          </p:nvSpPr>
          <p:spPr bwMode="auto">
            <a:xfrm>
              <a:off x="1619672" y="971790"/>
              <a:ext cx="5991841" cy="5903769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14" name="Grupo 13"/>
            <p:cNvGrpSpPr/>
            <p:nvPr/>
          </p:nvGrpSpPr>
          <p:grpSpPr>
            <a:xfrm>
              <a:off x="2706358" y="2176734"/>
              <a:ext cx="3609011" cy="3630183"/>
              <a:chOff x="2706358" y="2176734"/>
              <a:chExt cx="3609011" cy="3630183"/>
            </a:xfrm>
          </p:grpSpPr>
          <p:sp>
            <p:nvSpPr>
              <p:cNvPr id="25" name="Elipse 2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Forma livre 28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Forma livre 29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Forma livre 3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Forma livre 32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Corda 36"/>
              <p:cNvSpPr/>
              <p:nvPr/>
            </p:nvSpPr>
            <p:spPr bwMode="auto">
              <a:xfrm rot="10800000" flipH="1">
                <a:off x="2706358" y="2188917"/>
                <a:ext cx="3600000" cy="3618000"/>
              </a:xfrm>
              <a:prstGeom prst="chord">
                <a:avLst>
                  <a:gd name="adj1" fmla="val 5409229"/>
                  <a:gd name="adj2" fmla="val 16201961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itchFamily="34" charset="0"/>
                </a:endParaRPr>
              </a:p>
            </p:txBody>
          </p:sp>
        </p:grp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1" y="33265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Polos Geográficos e Magnéticos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843369" y="5301208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54" name="Conector reto 53"/>
          <p:cNvCxnSpPr/>
          <p:nvPr/>
        </p:nvCxnSpPr>
        <p:spPr bwMode="auto">
          <a:xfrm flipH="1" flipV="1">
            <a:off x="4211960" y="1765607"/>
            <a:ext cx="288032" cy="1728192"/>
          </a:xfrm>
          <a:prstGeom prst="line">
            <a:avLst/>
          </a:prstGeom>
          <a:solidFill>
            <a:schemeClr val="accent1"/>
          </a:solidFill>
          <a:ln w="1079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67" name="Conector reto 66"/>
          <p:cNvCxnSpPr/>
          <p:nvPr/>
        </p:nvCxnSpPr>
        <p:spPr bwMode="auto">
          <a:xfrm rot="-60000">
            <a:off x="4134605" y="1216278"/>
            <a:ext cx="72008" cy="57606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68" name="Conector reto 67"/>
          <p:cNvCxnSpPr/>
          <p:nvPr/>
        </p:nvCxnSpPr>
        <p:spPr bwMode="auto">
          <a:xfrm flipV="1">
            <a:off x="4788024" y="1693599"/>
            <a:ext cx="72008" cy="1656184"/>
          </a:xfrm>
          <a:prstGeom prst="line">
            <a:avLst/>
          </a:prstGeom>
          <a:solidFill>
            <a:schemeClr val="accent1"/>
          </a:solidFill>
          <a:ln w="107950" cap="flat" cmpd="sng" algn="ctr">
            <a:solidFill>
              <a:srgbClr val="66FF33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78" name="Conector reto 77"/>
          <p:cNvCxnSpPr/>
          <p:nvPr/>
        </p:nvCxnSpPr>
        <p:spPr bwMode="auto">
          <a:xfrm rot="480000">
            <a:off x="4825127" y="1134161"/>
            <a:ext cx="72008" cy="57606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66FF33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79" name="Arco 78"/>
          <p:cNvSpPr/>
          <p:nvPr/>
        </p:nvSpPr>
        <p:spPr bwMode="auto">
          <a:xfrm rot="254108">
            <a:off x="3949432" y="1338719"/>
            <a:ext cx="1228344" cy="870829"/>
          </a:xfrm>
          <a:prstGeom prst="arc">
            <a:avLst>
              <a:gd name="adj1" fmla="val 12907607"/>
              <a:gd name="adj2" fmla="val 18392029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0" name="CaixaDeTexto 79"/>
          <p:cNvSpPr txBox="1"/>
          <p:nvPr/>
        </p:nvSpPr>
        <p:spPr>
          <a:xfrm>
            <a:off x="4139952" y="1393612"/>
            <a:ext cx="7920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12°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899592" y="1693599"/>
            <a:ext cx="337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Eixo magnético </a:t>
            </a:r>
            <a:endParaRPr lang="pt-BR" sz="2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112" name="Grupo 111"/>
          <p:cNvGrpSpPr/>
          <p:nvPr/>
        </p:nvGrpSpPr>
        <p:grpSpPr>
          <a:xfrm>
            <a:off x="720543" y="1537618"/>
            <a:ext cx="7737934" cy="5927744"/>
            <a:chOff x="720543" y="1537618"/>
            <a:chExt cx="7737934" cy="5927744"/>
          </a:xfrm>
        </p:grpSpPr>
        <p:grpSp>
          <p:nvGrpSpPr>
            <p:cNvPr id="111" name="Grupo 110"/>
            <p:cNvGrpSpPr/>
            <p:nvPr/>
          </p:nvGrpSpPr>
          <p:grpSpPr>
            <a:xfrm>
              <a:off x="720543" y="1537618"/>
              <a:ext cx="7737934" cy="5927744"/>
              <a:chOff x="720543" y="1537618"/>
              <a:chExt cx="7737934" cy="5927744"/>
            </a:xfrm>
          </p:grpSpPr>
          <p:sp>
            <p:nvSpPr>
              <p:cNvPr id="22" name="Arco 21"/>
              <p:cNvSpPr/>
              <p:nvPr/>
            </p:nvSpPr>
            <p:spPr bwMode="auto">
              <a:xfrm rot="20853249" flipH="1">
                <a:off x="2181876" y="3551745"/>
                <a:ext cx="2376689" cy="2135237"/>
              </a:xfrm>
              <a:prstGeom prst="arc">
                <a:avLst>
                  <a:gd name="adj1" fmla="val 13783334"/>
                  <a:gd name="adj2" fmla="val 7723732"/>
                </a:avLst>
              </a:prstGeom>
              <a:noFill/>
              <a:ln w="4127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10" name="Grupo 109"/>
              <p:cNvGrpSpPr/>
              <p:nvPr/>
            </p:nvGrpSpPr>
            <p:grpSpPr>
              <a:xfrm>
                <a:off x="720543" y="1537618"/>
                <a:ext cx="7737934" cy="5927744"/>
                <a:chOff x="720543" y="1537618"/>
                <a:chExt cx="7737934" cy="5927744"/>
              </a:xfrm>
            </p:grpSpPr>
            <p:sp>
              <p:nvSpPr>
                <p:cNvPr id="16" name="Arco 15"/>
                <p:cNvSpPr/>
                <p:nvPr/>
              </p:nvSpPr>
              <p:spPr bwMode="auto">
                <a:xfrm rot="20853249">
                  <a:off x="4537299" y="2677663"/>
                  <a:ext cx="3064946" cy="2952302"/>
                </a:xfrm>
                <a:prstGeom prst="arc">
                  <a:avLst>
                    <a:gd name="adj1" fmla="val 13517888"/>
                    <a:gd name="adj2" fmla="val 8436217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" name="Arco 16"/>
                <p:cNvSpPr/>
                <p:nvPr/>
              </p:nvSpPr>
              <p:spPr bwMode="auto">
                <a:xfrm rot="20853249">
                  <a:off x="4619605" y="3120312"/>
                  <a:ext cx="2269572" cy="2132272"/>
                </a:xfrm>
                <a:prstGeom prst="arc">
                  <a:avLst>
                    <a:gd name="adj1" fmla="val 14535776"/>
                    <a:gd name="adj2" fmla="val 7351369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" name="Arco 17"/>
                <p:cNvSpPr/>
                <p:nvPr/>
              </p:nvSpPr>
              <p:spPr bwMode="auto">
                <a:xfrm rot="20853249">
                  <a:off x="5058006" y="3487374"/>
                  <a:ext cx="1255116" cy="1437354"/>
                </a:xfrm>
                <a:prstGeom prst="arc">
                  <a:avLst>
                    <a:gd name="adj1" fmla="val 14972322"/>
                    <a:gd name="adj2" fmla="val 6325298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Arco 18"/>
                <p:cNvSpPr/>
                <p:nvPr/>
              </p:nvSpPr>
              <p:spPr bwMode="auto">
                <a:xfrm rot="20853249">
                  <a:off x="4504666" y="1634280"/>
                  <a:ext cx="3953811" cy="5152150"/>
                </a:xfrm>
                <a:prstGeom prst="arc">
                  <a:avLst>
                    <a:gd name="adj1" fmla="val 12847918"/>
                    <a:gd name="adj2" fmla="val 18968466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" name="Arco 19"/>
                <p:cNvSpPr/>
                <p:nvPr/>
              </p:nvSpPr>
              <p:spPr bwMode="auto">
                <a:xfrm rot="8579651">
                  <a:off x="4317292" y="1537618"/>
                  <a:ext cx="3953811" cy="4783666"/>
                </a:xfrm>
                <a:prstGeom prst="arc">
                  <a:avLst>
                    <a:gd name="adj1" fmla="val 16133542"/>
                    <a:gd name="adj2" fmla="val 20976521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Arco 20"/>
                <p:cNvSpPr/>
                <p:nvPr/>
              </p:nvSpPr>
              <p:spPr bwMode="auto">
                <a:xfrm rot="20853249" flipH="1">
                  <a:off x="1441120" y="3124655"/>
                  <a:ext cx="3205859" cy="2994929"/>
                </a:xfrm>
                <a:prstGeom prst="arc">
                  <a:avLst>
                    <a:gd name="adj1" fmla="val 12956016"/>
                    <a:gd name="adj2" fmla="val 8293197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Arco 22"/>
                <p:cNvSpPr/>
                <p:nvPr/>
              </p:nvSpPr>
              <p:spPr bwMode="auto">
                <a:xfrm rot="20853249" flipH="1">
                  <a:off x="2974956" y="3835655"/>
                  <a:ext cx="1331586" cy="1502760"/>
                </a:xfrm>
                <a:prstGeom prst="arc">
                  <a:avLst>
                    <a:gd name="adj1" fmla="val 14448165"/>
                    <a:gd name="adj2" fmla="val 6648083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" name="Arco 23"/>
                <p:cNvSpPr/>
                <p:nvPr/>
              </p:nvSpPr>
              <p:spPr bwMode="auto">
                <a:xfrm rot="20853249" flipH="1">
                  <a:off x="1027216" y="2301447"/>
                  <a:ext cx="3913560" cy="5163915"/>
                </a:xfrm>
                <a:prstGeom prst="arc">
                  <a:avLst>
                    <a:gd name="adj1" fmla="val 12677352"/>
                    <a:gd name="adj2" fmla="val 17428756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Arco 25"/>
                <p:cNvSpPr/>
                <p:nvPr/>
              </p:nvSpPr>
              <p:spPr bwMode="auto">
                <a:xfrm rot="11385425" flipH="1">
                  <a:off x="720543" y="2430483"/>
                  <a:ext cx="3913560" cy="4699901"/>
                </a:xfrm>
                <a:prstGeom prst="arc">
                  <a:avLst>
                    <a:gd name="adj1" fmla="val 18833093"/>
                    <a:gd name="adj2" fmla="val 21063670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cxnSp>
          <p:nvCxnSpPr>
            <p:cNvPr id="95" name="Conector de seta reta 94"/>
            <p:cNvCxnSpPr/>
            <p:nvPr/>
          </p:nvCxnSpPr>
          <p:spPr bwMode="auto">
            <a:xfrm rot="-1800000">
              <a:off x="2843808" y="3092073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97" name="Conector de seta reta 96"/>
            <p:cNvCxnSpPr/>
            <p:nvPr/>
          </p:nvCxnSpPr>
          <p:spPr bwMode="auto">
            <a:xfrm rot="-2460000">
              <a:off x="2996208" y="3564214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98" name="Conector de seta reta 97"/>
            <p:cNvCxnSpPr/>
            <p:nvPr/>
          </p:nvCxnSpPr>
          <p:spPr bwMode="auto">
            <a:xfrm rot="-1440000">
              <a:off x="2708147" y="2292068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99" name="Conector de seta reta 98"/>
            <p:cNvCxnSpPr/>
            <p:nvPr/>
          </p:nvCxnSpPr>
          <p:spPr bwMode="auto">
            <a:xfrm rot="-5940000">
              <a:off x="2947350" y="4254685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0" name="Conector de seta reta 99"/>
            <p:cNvCxnSpPr/>
            <p:nvPr/>
          </p:nvCxnSpPr>
          <p:spPr bwMode="auto">
            <a:xfrm rot="5340000">
              <a:off x="4311878" y="5766853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1" name="Conector de seta reta 100"/>
            <p:cNvCxnSpPr/>
            <p:nvPr/>
          </p:nvCxnSpPr>
          <p:spPr bwMode="auto">
            <a:xfrm rot="9000000">
              <a:off x="5804491" y="2650519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2" name="Conector de seta reta 101"/>
            <p:cNvCxnSpPr/>
            <p:nvPr/>
          </p:nvCxnSpPr>
          <p:spPr bwMode="auto">
            <a:xfrm rot="9600000">
              <a:off x="5859674" y="3089798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3" name="Conector de seta reta 102"/>
            <p:cNvCxnSpPr/>
            <p:nvPr/>
          </p:nvCxnSpPr>
          <p:spPr bwMode="auto">
            <a:xfrm rot="9360000">
              <a:off x="6226859" y="1625943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4" name="Conector de seta reta 103"/>
            <p:cNvCxnSpPr/>
            <p:nvPr/>
          </p:nvCxnSpPr>
          <p:spPr bwMode="auto">
            <a:xfrm rot="14820000">
              <a:off x="6239220" y="4129657"/>
              <a:ext cx="144016" cy="43925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5" name="Conector de seta reta 104"/>
            <p:cNvCxnSpPr/>
            <p:nvPr/>
          </p:nvCxnSpPr>
          <p:spPr bwMode="auto">
            <a:xfrm rot="-1440000">
              <a:off x="6452627" y="6137616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</p:grpSp>
      <p:sp>
        <p:nvSpPr>
          <p:cNvPr id="85" name="CaixaDeTexto 84"/>
          <p:cNvSpPr txBox="1"/>
          <p:nvPr/>
        </p:nvSpPr>
        <p:spPr>
          <a:xfrm>
            <a:off x="467544" y="3709823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Polo “Norte”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Magnético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7" name="CaixaDeTexto 86"/>
          <p:cNvSpPr txBox="1"/>
          <p:nvPr/>
        </p:nvSpPr>
        <p:spPr>
          <a:xfrm>
            <a:off x="5724128" y="3133759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Polo Norte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Geográfico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89" name="Conector de seta reta 88"/>
          <p:cNvCxnSpPr/>
          <p:nvPr/>
        </p:nvCxnSpPr>
        <p:spPr bwMode="auto">
          <a:xfrm flipH="1" flipV="1">
            <a:off x="4932040" y="3349783"/>
            <a:ext cx="1152128" cy="14401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1" name="Conector de seta reta 90"/>
          <p:cNvCxnSpPr/>
          <p:nvPr/>
        </p:nvCxnSpPr>
        <p:spPr bwMode="auto">
          <a:xfrm flipV="1">
            <a:off x="2784539" y="3510733"/>
            <a:ext cx="1584176" cy="72008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1" name="CaixaDeTexto 80"/>
          <p:cNvSpPr txBox="1"/>
          <p:nvPr/>
        </p:nvSpPr>
        <p:spPr>
          <a:xfrm>
            <a:off x="4796408" y="1674435"/>
            <a:ext cx="337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66FF33"/>
                </a:solidFill>
                <a:latin typeface="Century Gothic" pitchFamily="34" charset="0"/>
              </a:rPr>
              <a:t>Eixo de rotação </a:t>
            </a:r>
            <a:endParaRPr lang="pt-BR" sz="28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84" name="Elipse 83"/>
          <p:cNvSpPr>
            <a:spLocks noChangeAspect="1"/>
          </p:cNvSpPr>
          <p:nvPr/>
        </p:nvSpPr>
        <p:spPr bwMode="auto">
          <a:xfrm>
            <a:off x="4521483" y="3075610"/>
            <a:ext cx="539857" cy="539857"/>
          </a:xfrm>
          <a:prstGeom prst="ellipse">
            <a:avLst/>
          </a:prstGeom>
          <a:gradFill>
            <a:gsLst>
              <a:gs pos="14000">
                <a:schemeClr val="bg1"/>
              </a:gs>
              <a:gs pos="28000">
                <a:srgbClr val="66FF33">
                  <a:alpha val="79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6" name="Elipse 85"/>
          <p:cNvSpPr>
            <a:spLocks noChangeAspect="1"/>
          </p:cNvSpPr>
          <p:nvPr/>
        </p:nvSpPr>
        <p:spPr bwMode="auto">
          <a:xfrm>
            <a:off x="4226497" y="3215008"/>
            <a:ext cx="539857" cy="539857"/>
          </a:xfrm>
          <a:prstGeom prst="ellipse">
            <a:avLst/>
          </a:prstGeom>
          <a:gradFill>
            <a:gsLst>
              <a:gs pos="14000">
                <a:schemeClr val="bg1"/>
              </a:gs>
              <a:gs pos="28000">
                <a:srgbClr val="FF0000">
                  <a:alpha val="82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0" y="6525344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 baseada em figura de “O Céu que nos Envolve”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Enos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Picazzio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(Editor e Coordenador).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82" grpId="1"/>
      <p:bldP spid="85" grpId="0"/>
      <p:bldP spid="87" grpId="0"/>
      <p:bldP spid="81" grpId="0"/>
      <p:bldP spid="84" grpId="0" animBg="1"/>
      <p:bldP spid="86" grpId="0" animBg="1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286750" cy="4608512"/>
          </a:xfrm>
        </p:spPr>
        <p:txBody>
          <a:bodyPr/>
          <a:lstStyle/>
          <a:p>
            <a:pPr algn="l">
              <a:buClr>
                <a:srgbClr val="5DD5FF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Diferença entre NG e NM: 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declinação magnética</a:t>
            </a:r>
          </a:p>
          <a:p>
            <a:pPr algn="l">
              <a:buClr>
                <a:srgbClr val="5DD5FF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5DD5FF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Em São Carlos e região DM aproximada: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20º oeste (-20°)</a:t>
            </a:r>
          </a:p>
          <a:p>
            <a:pPr algn="l">
              <a:buClr>
                <a:srgbClr val="0066FF"/>
              </a:buClr>
              <a:buFont typeface="Courier New" pitchFamily="49" charset="0"/>
              <a:buChar char="o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0066FF"/>
              </a:buClr>
              <a:defRPr/>
            </a:pPr>
            <a:endParaRPr lang="pt-BR" sz="3600" b="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180529" y="116632"/>
            <a:ext cx="82799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	Declinação magnética</a:t>
            </a: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60000"/>
                  <a:lumOff val="40000"/>
                </a:srgbClr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2" descr="Declinação Magnét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2933700" cy="3781425"/>
          </a:xfrm>
          <a:prstGeom prst="rect">
            <a:avLst/>
          </a:prstGeom>
          <a:noFill/>
        </p:spPr>
      </p:pic>
      <p:pic>
        <p:nvPicPr>
          <p:cNvPr id="2052" name="Picture 4" descr="Declinação Magnét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00" y="1196752"/>
            <a:ext cx="2933700" cy="3781425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35496" y="6608385"/>
            <a:ext cx="7128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Fonte da imagem: http://www.heliodon.com.br/calcular_declinacao_2.html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259632" y="508518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Declinação magnética positiva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64088" y="508518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Declinação magnética negativa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719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at-earth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36712"/>
            <a:ext cx="9015447" cy="5949280"/>
          </a:xfrm>
          <a:prstGeom prst="rect">
            <a:avLst/>
          </a:prstGeom>
          <a:noFill/>
        </p:spPr>
      </p:pic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rgbClr val="5DD5FF"/>
                </a:solidFill>
                <a:latin typeface="Century Gothic" pitchFamily="34" charset="0"/>
              </a:rPr>
              <a:t>Por muito tempo, pensou-se que 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rgbClr val="5DD5FF"/>
                </a:solidFill>
                <a:latin typeface="Century Gothic" pitchFamily="34" charset="0"/>
              </a:rPr>
              <a:t>a Terra era plana...</a:t>
            </a:r>
            <a:endParaRPr lang="pt-BR" sz="3600" b="0" kern="0" dirty="0">
              <a:solidFill>
                <a:srgbClr val="5DD5FF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46436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Fonte da Imagem: http://unconfirmedbreakingnews.com/2013/08/life-through-blakes-eyes-219</a:t>
            </a:r>
            <a:r>
              <a:rPr lang="pt-BR" sz="1200" dirty="0" smtClean="0">
                <a:solidFill>
                  <a:srgbClr val="5DD5FF"/>
                </a:solidFill>
              </a:rPr>
              <a:t>/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i.esa.int/science-e-media/img/c5/solarwind-interaction-magnetosphere410.jpg"/>
          <p:cNvPicPr>
            <a:picLocks noChangeAspect="1" noChangeArrowheads="1"/>
          </p:cNvPicPr>
          <p:nvPr/>
        </p:nvPicPr>
        <p:blipFill>
          <a:blip r:embed="rId3" cstate="print">
            <a:lum contrast="8000"/>
          </a:blip>
          <a:srcRect/>
          <a:stretch>
            <a:fillRect/>
          </a:stretch>
        </p:blipFill>
        <p:spPr bwMode="auto">
          <a:xfrm>
            <a:off x="0" y="167268"/>
            <a:ext cx="9144000" cy="6690732"/>
          </a:xfrm>
          <a:prstGeom prst="rect">
            <a:avLst/>
          </a:prstGeom>
          <a:noFill/>
        </p:spPr>
      </p:pic>
      <p:sp>
        <p:nvSpPr>
          <p:cNvPr id="5" name="Subtítulo 2"/>
          <p:cNvSpPr txBox="1">
            <a:spLocks/>
          </p:cNvSpPr>
          <p:nvPr/>
        </p:nvSpPr>
        <p:spPr bwMode="auto">
          <a:xfrm>
            <a:off x="180529" y="116632"/>
            <a:ext cx="82799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Magnetosfera terrestre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588224" y="5589240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60648" y="6525345"/>
            <a:ext cx="7883352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Fonte da imagem: http://sci.esa.int/cluster/45253-solar-wind-impact-on-the-earth-s-magnetosphere/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489653" y="7647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 auroras polares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Crédito: Universidade de Oslo. Legendas: André Luiz da Silva e Jorge </a:t>
            </a:r>
            <a:r>
              <a:rPr lang="pt-BR" sz="1200" dirty="0" err="1" smtClean="0">
                <a:solidFill>
                  <a:srgbClr val="00B0F0"/>
                </a:solidFill>
                <a:latin typeface="Century Gothic" pitchFamily="34" charset="0"/>
              </a:rPr>
              <a:t>Hönel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 CDA/CDCC/USP 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348880"/>
            <a:ext cx="2632043" cy="2550700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447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28625" y="620688"/>
            <a:ext cx="8286750" cy="1584176"/>
          </a:xfrm>
        </p:spPr>
        <p:txBody>
          <a:bodyPr/>
          <a:lstStyle/>
          <a:p>
            <a:pPr algn="l">
              <a:buClr>
                <a:srgbClr val="0066FF"/>
              </a:buClr>
              <a:defRPr/>
            </a:pPr>
            <a:r>
              <a:rPr lang="pt-BR" sz="36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rgumentos contra a Terra plana</a:t>
            </a:r>
            <a:endParaRPr lang="pt-BR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2276872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buClr>
                <a:srgbClr val="5DD5FF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eclipses lunares: sombra circular</a:t>
            </a:r>
          </a:p>
          <a:p>
            <a:pPr lvl="1" algn="l">
              <a:buClr>
                <a:srgbClr val="5DD5FF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lvl="1" algn="l">
              <a:buClr>
                <a:srgbClr val="5DD5FF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os mastros dos navios...</a:t>
            </a:r>
          </a:p>
          <a:p>
            <a:pPr lvl="1" algn="l">
              <a:buClr>
                <a:srgbClr val="5DD5FF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lvl="1" algn="l">
              <a:buClr>
                <a:srgbClr val="5DD5FF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novas constelações ao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o 28"/>
          <p:cNvGrpSpPr>
            <a:grpSpLocks noChangeAspect="1"/>
          </p:cNvGrpSpPr>
          <p:nvPr/>
        </p:nvGrpSpPr>
        <p:grpSpPr>
          <a:xfrm>
            <a:off x="4077504" y="997661"/>
            <a:ext cx="4758785" cy="4775265"/>
            <a:chOff x="4142654" y="2100794"/>
            <a:chExt cx="4721895" cy="4674769"/>
          </a:xfrm>
        </p:grpSpPr>
        <p:sp>
          <p:nvSpPr>
            <p:cNvPr id="54" name="Elipse 53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3"/>
            <p:cNvSpPr>
              <a:spLocks noChangeAspect="1" noChangeArrowheads="1"/>
            </p:cNvSpPr>
            <p:nvPr/>
          </p:nvSpPr>
          <p:spPr bwMode="auto">
            <a:xfrm>
              <a:off x="5151577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36" name="Elipse 35"/>
          <p:cNvSpPr>
            <a:spLocks noChangeAspect="1"/>
          </p:cNvSpPr>
          <p:nvPr/>
        </p:nvSpPr>
        <p:spPr bwMode="auto">
          <a:xfrm>
            <a:off x="611560" y="1772816"/>
            <a:ext cx="3312368" cy="3384376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755576" y="4293096"/>
            <a:ext cx="641549" cy="653592"/>
            <a:chOff x="3630730" y="3144396"/>
            <a:chExt cx="641549" cy="653592"/>
          </a:xfrm>
        </p:grpSpPr>
        <p:grpSp>
          <p:nvGrpSpPr>
            <p:cNvPr id="47" name="Group 9"/>
            <p:cNvGrpSpPr>
              <a:grpSpLocks noChangeAspect="1"/>
            </p:cNvGrpSpPr>
            <p:nvPr/>
          </p:nvGrpSpPr>
          <p:grpSpPr bwMode="auto">
            <a:xfrm>
              <a:off x="3640141" y="3156419"/>
              <a:ext cx="632138" cy="623240"/>
              <a:chOff x="2970" y="1947"/>
              <a:chExt cx="486" cy="484"/>
            </a:xfrm>
          </p:grpSpPr>
          <p:sp>
            <p:nvSpPr>
              <p:cNvPr id="50" name="Arc 10"/>
              <p:cNvSpPr>
                <a:spLocks/>
              </p:cNvSpPr>
              <p:nvPr/>
            </p:nvSpPr>
            <p:spPr bwMode="auto">
              <a:xfrm>
                <a:off x="3207" y="1951"/>
                <a:ext cx="249" cy="475"/>
              </a:xfrm>
              <a:custGeom>
                <a:avLst/>
                <a:gdLst>
                  <a:gd name="T0" fmla="*/ 0 w 21686"/>
                  <a:gd name="T1" fmla="*/ 0 h 43200"/>
                  <a:gd name="T2" fmla="*/ 0 w 21686"/>
                  <a:gd name="T3" fmla="*/ 0 h 43200"/>
                  <a:gd name="T4" fmla="*/ 0 w 21686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86"/>
                  <a:gd name="T10" fmla="*/ 0 h 43200"/>
                  <a:gd name="T11" fmla="*/ 21686 w 21686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86" h="43200" fill="none" extrusionOk="0">
                    <a:moveTo>
                      <a:pt x="0" y="0"/>
                    </a:moveTo>
                    <a:cubicBezTo>
                      <a:pt x="28" y="0"/>
                      <a:pt x="57" y="-1"/>
                      <a:pt x="86" y="0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33529"/>
                      <a:pt x="12015" y="43199"/>
                      <a:pt x="86" y="43200"/>
                    </a:cubicBezTo>
                  </a:path>
                  <a:path w="21686" h="43200" stroke="0" extrusionOk="0">
                    <a:moveTo>
                      <a:pt x="0" y="0"/>
                    </a:moveTo>
                    <a:cubicBezTo>
                      <a:pt x="28" y="0"/>
                      <a:pt x="57" y="-1"/>
                      <a:pt x="86" y="0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33529"/>
                      <a:pt x="12015" y="43199"/>
                      <a:pt x="86" y="43200"/>
                    </a:cubicBezTo>
                    <a:lnTo>
                      <a:pt x="86" y="21600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12700" cap="rnd">
                <a:solidFill>
                  <a:schemeClr val="accent3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51" name="Arc 11"/>
              <p:cNvSpPr>
                <a:spLocks/>
              </p:cNvSpPr>
              <p:nvPr/>
            </p:nvSpPr>
            <p:spPr bwMode="auto">
              <a:xfrm>
                <a:off x="2970" y="1947"/>
                <a:ext cx="250" cy="484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48" name="Lua 47"/>
            <p:cNvSpPr/>
            <p:nvPr/>
          </p:nvSpPr>
          <p:spPr bwMode="auto">
            <a:xfrm>
              <a:off x="3630730" y="3144396"/>
              <a:ext cx="365206" cy="653592"/>
            </a:xfrm>
            <a:prstGeom prst="moon">
              <a:avLst>
                <a:gd name="adj" fmla="val 82084"/>
              </a:avLst>
            </a:prstGeom>
            <a:solidFill>
              <a:schemeClr val="tx1">
                <a:alpha val="4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541724" y="1700808"/>
            <a:ext cx="2878148" cy="2876525"/>
            <a:chOff x="2770" y="2868"/>
            <a:chExt cx="2393" cy="2382"/>
          </a:xfrm>
        </p:grpSpPr>
        <p:sp>
          <p:nvSpPr>
            <p:cNvPr id="25" name="Oval 44"/>
            <p:cNvSpPr>
              <a:spLocks noChangeArrowheads="1"/>
            </p:cNvSpPr>
            <p:nvPr/>
          </p:nvSpPr>
          <p:spPr bwMode="auto">
            <a:xfrm rot="9480000">
              <a:off x="3331" y="3426"/>
              <a:ext cx="1832" cy="1824"/>
            </a:xfrm>
            <a:prstGeom prst="ellipse">
              <a:avLst/>
            </a:prstGeom>
            <a:solidFill>
              <a:srgbClr val="0066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26" name="Freeform 45"/>
            <p:cNvSpPr>
              <a:spLocks/>
            </p:cNvSpPr>
            <p:nvPr/>
          </p:nvSpPr>
          <p:spPr bwMode="auto">
            <a:xfrm rot="11715166">
              <a:off x="4104" y="3543"/>
              <a:ext cx="666" cy="240"/>
            </a:xfrm>
            <a:custGeom>
              <a:avLst/>
              <a:gdLst>
                <a:gd name="T0" fmla="*/ 225 w 253"/>
                <a:gd name="T1" fmla="*/ 374 h 383"/>
                <a:gd name="T2" fmla="*/ 252 w 253"/>
                <a:gd name="T3" fmla="*/ 360 h 383"/>
                <a:gd name="T4" fmla="*/ 225 w 253"/>
                <a:gd name="T5" fmla="*/ 331 h 383"/>
                <a:gd name="T6" fmla="*/ 235 w 253"/>
                <a:gd name="T7" fmla="*/ 289 h 383"/>
                <a:gd name="T8" fmla="*/ 245 w 253"/>
                <a:gd name="T9" fmla="*/ 248 h 383"/>
                <a:gd name="T10" fmla="*/ 239 w 253"/>
                <a:gd name="T11" fmla="*/ 212 h 383"/>
                <a:gd name="T12" fmla="*/ 229 w 253"/>
                <a:gd name="T13" fmla="*/ 224 h 383"/>
                <a:gd name="T14" fmla="*/ 213 w 253"/>
                <a:gd name="T15" fmla="*/ 184 h 383"/>
                <a:gd name="T16" fmla="*/ 184 w 253"/>
                <a:gd name="T17" fmla="*/ 172 h 383"/>
                <a:gd name="T18" fmla="*/ 163 w 253"/>
                <a:gd name="T19" fmla="*/ 163 h 383"/>
                <a:gd name="T20" fmla="*/ 139 w 253"/>
                <a:gd name="T21" fmla="*/ 153 h 383"/>
                <a:gd name="T22" fmla="*/ 135 w 253"/>
                <a:gd name="T23" fmla="*/ 132 h 383"/>
                <a:gd name="T24" fmla="*/ 133 w 253"/>
                <a:gd name="T25" fmla="*/ 114 h 383"/>
                <a:gd name="T26" fmla="*/ 108 w 253"/>
                <a:gd name="T27" fmla="*/ 91 h 383"/>
                <a:gd name="T28" fmla="*/ 85 w 253"/>
                <a:gd name="T29" fmla="*/ 87 h 383"/>
                <a:gd name="T30" fmla="*/ 69 w 253"/>
                <a:gd name="T31" fmla="*/ 43 h 383"/>
                <a:gd name="T32" fmla="*/ 46 w 253"/>
                <a:gd name="T33" fmla="*/ 2 h 383"/>
                <a:gd name="T34" fmla="*/ 32 w 253"/>
                <a:gd name="T35" fmla="*/ 0 h 383"/>
                <a:gd name="T36" fmla="*/ 32 w 253"/>
                <a:gd name="T37" fmla="*/ 17 h 383"/>
                <a:gd name="T38" fmla="*/ 33 w 253"/>
                <a:gd name="T39" fmla="*/ 49 h 383"/>
                <a:gd name="T40" fmla="*/ 32 w 253"/>
                <a:gd name="T41" fmla="*/ 62 h 383"/>
                <a:gd name="T42" fmla="*/ 18 w 253"/>
                <a:gd name="T43" fmla="*/ 75 h 383"/>
                <a:gd name="T44" fmla="*/ 12 w 253"/>
                <a:gd name="T45" fmla="*/ 101 h 383"/>
                <a:gd name="T46" fmla="*/ 5 w 253"/>
                <a:gd name="T47" fmla="*/ 131 h 383"/>
                <a:gd name="T48" fmla="*/ 4 w 253"/>
                <a:gd name="T49" fmla="*/ 160 h 383"/>
                <a:gd name="T50" fmla="*/ 32 w 253"/>
                <a:gd name="T51" fmla="*/ 157 h 383"/>
                <a:gd name="T52" fmla="*/ 52 w 253"/>
                <a:gd name="T53" fmla="*/ 154 h 383"/>
                <a:gd name="T54" fmla="*/ 61 w 253"/>
                <a:gd name="T55" fmla="*/ 163 h 383"/>
                <a:gd name="T56" fmla="*/ 92 w 253"/>
                <a:gd name="T57" fmla="*/ 169 h 383"/>
                <a:gd name="T58" fmla="*/ 112 w 253"/>
                <a:gd name="T59" fmla="*/ 169 h 383"/>
                <a:gd name="T60" fmla="*/ 132 w 253"/>
                <a:gd name="T61" fmla="*/ 164 h 383"/>
                <a:gd name="T62" fmla="*/ 138 w 253"/>
                <a:gd name="T63" fmla="*/ 159 h 383"/>
                <a:gd name="T64" fmla="*/ 155 w 253"/>
                <a:gd name="T65" fmla="*/ 174 h 383"/>
                <a:gd name="T66" fmla="*/ 168 w 253"/>
                <a:gd name="T67" fmla="*/ 184 h 383"/>
                <a:gd name="T68" fmla="*/ 183 w 253"/>
                <a:gd name="T69" fmla="*/ 184 h 383"/>
                <a:gd name="T70" fmla="*/ 195 w 253"/>
                <a:gd name="T71" fmla="*/ 194 h 383"/>
                <a:gd name="T72" fmla="*/ 190 w 253"/>
                <a:gd name="T73" fmla="*/ 203 h 383"/>
                <a:gd name="T74" fmla="*/ 176 w 253"/>
                <a:gd name="T75" fmla="*/ 210 h 383"/>
                <a:gd name="T76" fmla="*/ 150 w 253"/>
                <a:gd name="T77" fmla="*/ 203 h 383"/>
                <a:gd name="T78" fmla="*/ 145 w 253"/>
                <a:gd name="T79" fmla="*/ 228 h 383"/>
                <a:gd name="T80" fmla="*/ 141 w 253"/>
                <a:gd name="T81" fmla="*/ 241 h 383"/>
                <a:gd name="T82" fmla="*/ 135 w 253"/>
                <a:gd name="T83" fmla="*/ 255 h 383"/>
                <a:gd name="T84" fmla="*/ 118 w 253"/>
                <a:gd name="T85" fmla="*/ 262 h 383"/>
                <a:gd name="T86" fmla="*/ 116 w 253"/>
                <a:gd name="T87" fmla="*/ 281 h 383"/>
                <a:gd name="T88" fmla="*/ 104 w 253"/>
                <a:gd name="T89" fmla="*/ 275 h 383"/>
                <a:gd name="T90" fmla="*/ 115 w 253"/>
                <a:gd name="T91" fmla="*/ 293 h 383"/>
                <a:gd name="T92" fmla="*/ 127 w 253"/>
                <a:gd name="T93" fmla="*/ 301 h 383"/>
                <a:gd name="T94" fmla="*/ 140 w 253"/>
                <a:gd name="T95" fmla="*/ 310 h 383"/>
                <a:gd name="T96" fmla="*/ 150 w 253"/>
                <a:gd name="T97" fmla="*/ 294 h 383"/>
                <a:gd name="T98" fmla="*/ 155 w 253"/>
                <a:gd name="T99" fmla="*/ 278 h 383"/>
                <a:gd name="T100" fmla="*/ 166 w 253"/>
                <a:gd name="T101" fmla="*/ 291 h 383"/>
                <a:gd name="T102" fmla="*/ 168 w 253"/>
                <a:gd name="T103" fmla="*/ 309 h 383"/>
                <a:gd name="T104" fmla="*/ 150 w 253"/>
                <a:gd name="T105" fmla="*/ 323 h 383"/>
                <a:gd name="T106" fmla="*/ 160 w 253"/>
                <a:gd name="T107" fmla="*/ 329 h 383"/>
                <a:gd name="T108" fmla="*/ 171 w 253"/>
                <a:gd name="T109" fmla="*/ 327 h 383"/>
                <a:gd name="T110" fmla="*/ 181 w 253"/>
                <a:gd name="T111" fmla="*/ 329 h 383"/>
                <a:gd name="T112" fmla="*/ 172 w 253"/>
                <a:gd name="T113" fmla="*/ 333 h 383"/>
                <a:gd name="T114" fmla="*/ 178 w 253"/>
                <a:gd name="T115" fmla="*/ 345 h 383"/>
                <a:gd name="T116" fmla="*/ 184 w 253"/>
                <a:gd name="T117" fmla="*/ 334 h 383"/>
                <a:gd name="T118" fmla="*/ 204 w 253"/>
                <a:gd name="T119" fmla="*/ 378 h 3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3"/>
                <a:gd name="T181" fmla="*/ 0 h 383"/>
                <a:gd name="T182" fmla="*/ 253 w 253"/>
                <a:gd name="T183" fmla="*/ 383 h 383"/>
                <a:gd name="connsiteX0" fmla="*/ 8063 w 9960"/>
                <a:gd name="connsiteY0" fmla="*/ 9869 h 9974"/>
                <a:gd name="connsiteX1" fmla="*/ 8577 w 9960"/>
                <a:gd name="connsiteY1" fmla="*/ 9974 h 9974"/>
                <a:gd name="connsiteX2" fmla="*/ 8893 w 9960"/>
                <a:gd name="connsiteY2" fmla="*/ 9765 h 9974"/>
                <a:gd name="connsiteX3" fmla="*/ 9170 w 9960"/>
                <a:gd name="connsiteY3" fmla="*/ 9765 h 9974"/>
                <a:gd name="connsiteX4" fmla="*/ 9565 w 9960"/>
                <a:gd name="connsiteY4" fmla="*/ 9347 h 9974"/>
                <a:gd name="connsiteX5" fmla="*/ 9960 w 9960"/>
                <a:gd name="connsiteY5" fmla="*/ 9399 h 9974"/>
                <a:gd name="connsiteX6" fmla="*/ 9328 w 9960"/>
                <a:gd name="connsiteY6" fmla="*/ 9243 h 9974"/>
                <a:gd name="connsiteX7" fmla="*/ 9170 w 9960"/>
                <a:gd name="connsiteY7" fmla="*/ 9269 h 9974"/>
                <a:gd name="connsiteX8" fmla="*/ 8893 w 9960"/>
                <a:gd name="connsiteY8" fmla="*/ 8642 h 9974"/>
                <a:gd name="connsiteX9" fmla="*/ 8972 w 9960"/>
                <a:gd name="connsiteY9" fmla="*/ 7650 h 9974"/>
                <a:gd name="connsiteX10" fmla="*/ 9289 w 9960"/>
                <a:gd name="connsiteY10" fmla="*/ 7546 h 9974"/>
                <a:gd name="connsiteX11" fmla="*/ 9289 w 9960"/>
                <a:gd name="connsiteY11" fmla="*/ 7311 h 9974"/>
                <a:gd name="connsiteX12" fmla="*/ 9486 w 9960"/>
                <a:gd name="connsiteY12" fmla="*/ 7076 h 9974"/>
                <a:gd name="connsiteX13" fmla="*/ 9684 w 9960"/>
                <a:gd name="connsiteY13" fmla="*/ 6475 h 9974"/>
                <a:gd name="connsiteX14" fmla="*/ 9565 w 9960"/>
                <a:gd name="connsiteY14" fmla="*/ 6319 h 9974"/>
                <a:gd name="connsiteX15" fmla="*/ 9368 w 9960"/>
                <a:gd name="connsiteY15" fmla="*/ 5979 h 9974"/>
                <a:gd name="connsiteX16" fmla="*/ 9447 w 9960"/>
                <a:gd name="connsiteY16" fmla="*/ 5535 h 9974"/>
                <a:gd name="connsiteX17" fmla="*/ 8854 w 9960"/>
                <a:gd name="connsiteY17" fmla="*/ 5144 h 9974"/>
                <a:gd name="connsiteX18" fmla="*/ 9091 w 9960"/>
                <a:gd name="connsiteY18" fmla="*/ 5509 h 9974"/>
                <a:gd name="connsiteX19" fmla="*/ 9051 w 9960"/>
                <a:gd name="connsiteY19" fmla="*/ 5849 h 9974"/>
                <a:gd name="connsiteX20" fmla="*/ 8814 w 9960"/>
                <a:gd name="connsiteY20" fmla="*/ 5431 h 9974"/>
                <a:gd name="connsiteX21" fmla="*/ 8656 w 9960"/>
                <a:gd name="connsiteY21" fmla="*/ 5170 h 9974"/>
                <a:gd name="connsiteX22" fmla="*/ 8419 w 9960"/>
                <a:gd name="connsiteY22" fmla="*/ 4804 h 9974"/>
                <a:gd name="connsiteX23" fmla="*/ 7787 w 9960"/>
                <a:gd name="connsiteY23" fmla="*/ 4491 h 9974"/>
                <a:gd name="connsiteX24" fmla="*/ 7510 w 9960"/>
                <a:gd name="connsiteY24" fmla="*/ 4439 h 9974"/>
                <a:gd name="connsiteX25" fmla="*/ 7273 w 9960"/>
                <a:gd name="connsiteY25" fmla="*/ 4491 h 9974"/>
                <a:gd name="connsiteX26" fmla="*/ 7036 w 9960"/>
                <a:gd name="connsiteY26" fmla="*/ 4491 h 9974"/>
                <a:gd name="connsiteX27" fmla="*/ 6719 w 9960"/>
                <a:gd name="connsiteY27" fmla="*/ 4178 h 9974"/>
                <a:gd name="connsiteX28" fmla="*/ 6443 w 9960"/>
                <a:gd name="connsiteY28" fmla="*/ 4256 h 9974"/>
                <a:gd name="connsiteX29" fmla="*/ 6126 w 9960"/>
                <a:gd name="connsiteY29" fmla="*/ 3890 h 9974"/>
                <a:gd name="connsiteX30" fmla="*/ 5810 w 9960"/>
                <a:gd name="connsiteY30" fmla="*/ 3890 h 9974"/>
                <a:gd name="connsiteX31" fmla="*/ 5494 w 9960"/>
                <a:gd name="connsiteY31" fmla="*/ 3995 h 9974"/>
                <a:gd name="connsiteX32" fmla="*/ 5138 w 9960"/>
                <a:gd name="connsiteY32" fmla="*/ 3969 h 9974"/>
                <a:gd name="connsiteX33" fmla="*/ 5138 w 9960"/>
                <a:gd name="connsiteY33" fmla="*/ 3473 h 9974"/>
                <a:gd name="connsiteX34" fmla="*/ 5336 w 9960"/>
                <a:gd name="connsiteY34" fmla="*/ 3446 h 9974"/>
                <a:gd name="connsiteX35" fmla="*/ 5217 w 9960"/>
                <a:gd name="connsiteY35" fmla="*/ 3316 h 9974"/>
                <a:gd name="connsiteX36" fmla="*/ 5217 w 9960"/>
                <a:gd name="connsiteY36" fmla="*/ 3107 h 9974"/>
                <a:gd name="connsiteX37" fmla="*/ 5257 w 9960"/>
                <a:gd name="connsiteY37" fmla="*/ 2977 h 9974"/>
                <a:gd name="connsiteX38" fmla="*/ 4862 w 9960"/>
                <a:gd name="connsiteY38" fmla="*/ 2768 h 9974"/>
                <a:gd name="connsiteX39" fmla="*/ 4466 w 9960"/>
                <a:gd name="connsiteY39" fmla="*/ 2533 h 9974"/>
                <a:gd name="connsiteX40" fmla="*/ 4269 w 9960"/>
                <a:gd name="connsiteY40" fmla="*/ 2376 h 9974"/>
                <a:gd name="connsiteX41" fmla="*/ 3992 w 9960"/>
                <a:gd name="connsiteY41" fmla="*/ 2324 h 9974"/>
                <a:gd name="connsiteX42" fmla="*/ 3676 w 9960"/>
                <a:gd name="connsiteY42" fmla="*/ 2350 h 9974"/>
                <a:gd name="connsiteX43" fmla="*/ 3360 w 9960"/>
                <a:gd name="connsiteY43" fmla="*/ 2272 h 9974"/>
                <a:gd name="connsiteX44" fmla="*/ 2964 w 9960"/>
                <a:gd name="connsiteY44" fmla="*/ 1645 h 9974"/>
                <a:gd name="connsiteX45" fmla="*/ 2846 w 9960"/>
                <a:gd name="connsiteY45" fmla="*/ 1488 h 9974"/>
                <a:gd name="connsiteX46" fmla="*/ 2727 w 9960"/>
                <a:gd name="connsiteY46" fmla="*/ 1123 h 9974"/>
                <a:gd name="connsiteX47" fmla="*/ 2569 w 9960"/>
                <a:gd name="connsiteY47" fmla="*/ 783 h 9974"/>
                <a:gd name="connsiteX48" fmla="*/ 2095 w 9960"/>
                <a:gd name="connsiteY48" fmla="*/ 548 h 9974"/>
                <a:gd name="connsiteX49" fmla="*/ 1818 w 9960"/>
                <a:gd name="connsiteY49" fmla="*/ 52 h 9974"/>
                <a:gd name="connsiteX50" fmla="*/ 1462 w 9960"/>
                <a:gd name="connsiteY50" fmla="*/ 52 h 9974"/>
                <a:gd name="connsiteX51" fmla="*/ 1304 w 9960"/>
                <a:gd name="connsiteY51" fmla="*/ 157 h 9974"/>
                <a:gd name="connsiteX52" fmla="*/ 1265 w 9960"/>
                <a:gd name="connsiteY52" fmla="*/ 0 h 9974"/>
                <a:gd name="connsiteX53" fmla="*/ 751 w 9960"/>
                <a:gd name="connsiteY53" fmla="*/ 104 h 9974"/>
                <a:gd name="connsiteX54" fmla="*/ 1304 w 9960"/>
                <a:gd name="connsiteY54" fmla="*/ 209 h 9974"/>
                <a:gd name="connsiteX55" fmla="*/ 1265 w 9960"/>
                <a:gd name="connsiteY55" fmla="*/ 444 h 9974"/>
                <a:gd name="connsiteX56" fmla="*/ 1383 w 9960"/>
                <a:gd name="connsiteY56" fmla="*/ 757 h 9974"/>
                <a:gd name="connsiteX57" fmla="*/ 1502 w 9960"/>
                <a:gd name="connsiteY57" fmla="*/ 940 h 9974"/>
                <a:gd name="connsiteX58" fmla="*/ 1304 w 9960"/>
                <a:gd name="connsiteY58" fmla="*/ 1279 h 9974"/>
                <a:gd name="connsiteX59" fmla="*/ 1146 w 9960"/>
                <a:gd name="connsiteY59" fmla="*/ 1279 h 9974"/>
                <a:gd name="connsiteX60" fmla="*/ 988 w 9960"/>
                <a:gd name="connsiteY60" fmla="*/ 1514 h 9974"/>
                <a:gd name="connsiteX61" fmla="*/ 1265 w 9960"/>
                <a:gd name="connsiteY61" fmla="*/ 1619 h 9974"/>
                <a:gd name="connsiteX62" fmla="*/ 909 w 9960"/>
                <a:gd name="connsiteY62" fmla="*/ 1593 h 9974"/>
                <a:gd name="connsiteX63" fmla="*/ 751 w 9960"/>
                <a:gd name="connsiteY63" fmla="*/ 1906 h 9974"/>
                <a:gd name="connsiteX64" fmla="*/ 711 w 9960"/>
                <a:gd name="connsiteY64" fmla="*/ 1958 h 9974"/>
                <a:gd name="connsiteX65" fmla="*/ 553 w 9960"/>
                <a:gd name="connsiteY65" fmla="*/ 2298 h 9974"/>
                <a:gd name="connsiteX66" fmla="*/ 791 w 9960"/>
                <a:gd name="connsiteY66" fmla="*/ 2376 h 9974"/>
                <a:gd name="connsiteX67" fmla="*/ 474 w 9960"/>
                <a:gd name="connsiteY67" fmla="*/ 2637 h 9974"/>
                <a:gd name="connsiteX68" fmla="*/ 79 w 9960"/>
                <a:gd name="connsiteY68" fmla="*/ 2924 h 9974"/>
                <a:gd name="connsiteX69" fmla="*/ 0 w 9960"/>
                <a:gd name="connsiteY69" fmla="*/ 3081 h 9974"/>
                <a:gd name="connsiteX70" fmla="*/ 198 w 9960"/>
                <a:gd name="connsiteY70" fmla="*/ 3420 h 9974"/>
                <a:gd name="connsiteX71" fmla="*/ 0 w 9960"/>
                <a:gd name="connsiteY71" fmla="*/ 3734 h 9974"/>
                <a:gd name="connsiteX72" fmla="*/ 40 w 9960"/>
                <a:gd name="connsiteY72" fmla="*/ 4073 h 9974"/>
                <a:gd name="connsiteX73" fmla="*/ 158 w 9960"/>
                <a:gd name="connsiteY73" fmla="*/ 4178 h 9974"/>
                <a:gd name="connsiteX74" fmla="*/ 395 w 9960"/>
                <a:gd name="connsiteY74" fmla="*/ 4151 h 9974"/>
                <a:gd name="connsiteX75" fmla="*/ 870 w 9960"/>
                <a:gd name="connsiteY75" fmla="*/ 4204 h 9974"/>
                <a:gd name="connsiteX76" fmla="*/ 1265 w 9960"/>
                <a:gd name="connsiteY76" fmla="*/ 4099 h 9974"/>
                <a:gd name="connsiteX77" fmla="*/ 1700 w 9960"/>
                <a:gd name="connsiteY77" fmla="*/ 4099 h 9974"/>
                <a:gd name="connsiteX78" fmla="*/ 1976 w 9960"/>
                <a:gd name="connsiteY78" fmla="*/ 3995 h 9974"/>
                <a:gd name="connsiteX79" fmla="*/ 2055 w 9960"/>
                <a:gd name="connsiteY79" fmla="*/ 4021 h 9974"/>
                <a:gd name="connsiteX80" fmla="*/ 1937 w 9960"/>
                <a:gd name="connsiteY80" fmla="*/ 4073 h 9974"/>
                <a:gd name="connsiteX81" fmla="*/ 2213 w 9960"/>
                <a:gd name="connsiteY81" fmla="*/ 4308 h 9974"/>
                <a:gd name="connsiteX82" fmla="*/ 2411 w 9960"/>
                <a:gd name="connsiteY82" fmla="*/ 4256 h 9974"/>
                <a:gd name="connsiteX83" fmla="*/ 2688 w 9960"/>
                <a:gd name="connsiteY83" fmla="*/ 4360 h 9974"/>
                <a:gd name="connsiteX84" fmla="*/ 3043 w 9960"/>
                <a:gd name="connsiteY84" fmla="*/ 4334 h 9974"/>
                <a:gd name="connsiteX85" fmla="*/ 3636 w 9960"/>
                <a:gd name="connsiteY85" fmla="*/ 4413 h 9974"/>
                <a:gd name="connsiteX86" fmla="*/ 3794 w 9960"/>
                <a:gd name="connsiteY86" fmla="*/ 4465 h 9974"/>
                <a:gd name="connsiteX87" fmla="*/ 4348 w 9960"/>
                <a:gd name="connsiteY87" fmla="*/ 4334 h 9974"/>
                <a:gd name="connsiteX88" fmla="*/ 4427 w 9960"/>
                <a:gd name="connsiteY88" fmla="*/ 4413 h 9974"/>
                <a:gd name="connsiteX89" fmla="*/ 4585 w 9960"/>
                <a:gd name="connsiteY89" fmla="*/ 4308 h 9974"/>
                <a:gd name="connsiteX90" fmla="*/ 4664 w 9960"/>
                <a:gd name="connsiteY90" fmla="*/ 4439 h 9974"/>
                <a:gd name="connsiteX91" fmla="*/ 5217 w 9960"/>
                <a:gd name="connsiteY91" fmla="*/ 4282 h 9974"/>
                <a:gd name="connsiteX92" fmla="*/ 5217 w 9960"/>
                <a:gd name="connsiteY92" fmla="*/ 4125 h 9974"/>
                <a:gd name="connsiteX93" fmla="*/ 5336 w 9960"/>
                <a:gd name="connsiteY93" fmla="*/ 4099 h 9974"/>
                <a:gd name="connsiteX94" fmla="*/ 5455 w 9960"/>
                <a:gd name="connsiteY94" fmla="*/ 4151 h 9974"/>
                <a:gd name="connsiteX95" fmla="*/ 5850 w 9960"/>
                <a:gd name="connsiteY95" fmla="*/ 4047 h 9974"/>
                <a:gd name="connsiteX96" fmla="*/ 5929 w 9960"/>
                <a:gd name="connsiteY96" fmla="*/ 4073 h 9974"/>
                <a:gd name="connsiteX97" fmla="*/ 6126 w 9960"/>
                <a:gd name="connsiteY97" fmla="*/ 4543 h 9974"/>
                <a:gd name="connsiteX98" fmla="*/ 6245 w 9960"/>
                <a:gd name="connsiteY98" fmla="*/ 4595 h 9974"/>
                <a:gd name="connsiteX99" fmla="*/ 6522 w 9960"/>
                <a:gd name="connsiteY99" fmla="*/ 4595 h 9974"/>
                <a:gd name="connsiteX100" fmla="*/ 6640 w 9960"/>
                <a:gd name="connsiteY100" fmla="*/ 4804 h 9974"/>
                <a:gd name="connsiteX101" fmla="*/ 6680 w 9960"/>
                <a:gd name="connsiteY101" fmla="*/ 4961 h 9974"/>
                <a:gd name="connsiteX102" fmla="*/ 6996 w 9960"/>
                <a:gd name="connsiteY102" fmla="*/ 4883 h 9974"/>
                <a:gd name="connsiteX103" fmla="*/ 7233 w 9960"/>
                <a:gd name="connsiteY103" fmla="*/ 4804 h 9974"/>
                <a:gd name="connsiteX104" fmla="*/ 7352 w 9960"/>
                <a:gd name="connsiteY104" fmla="*/ 4752 h 9974"/>
                <a:gd name="connsiteX105" fmla="*/ 7628 w 9960"/>
                <a:gd name="connsiteY105" fmla="*/ 4883 h 9974"/>
                <a:gd name="connsiteX106" fmla="*/ 7708 w 9960"/>
                <a:gd name="connsiteY106" fmla="*/ 5065 h 9974"/>
                <a:gd name="connsiteX107" fmla="*/ 7549 w 9960"/>
                <a:gd name="connsiteY107" fmla="*/ 5144 h 9974"/>
                <a:gd name="connsiteX108" fmla="*/ 7470 w 9960"/>
                <a:gd name="connsiteY108" fmla="*/ 5170 h 9974"/>
                <a:gd name="connsiteX109" fmla="*/ 7510 w 9960"/>
                <a:gd name="connsiteY109" fmla="*/ 5300 h 9974"/>
                <a:gd name="connsiteX110" fmla="*/ 7589 w 9960"/>
                <a:gd name="connsiteY110" fmla="*/ 5483 h 9974"/>
                <a:gd name="connsiteX111" fmla="*/ 7154 w 9960"/>
                <a:gd name="connsiteY111" fmla="*/ 5587 h 9974"/>
                <a:gd name="connsiteX112" fmla="*/ 6957 w 9960"/>
                <a:gd name="connsiteY112" fmla="*/ 5483 h 9974"/>
                <a:gd name="connsiteX113" fmla="*/ 6403 w 9960"/>
                <a:gd name="connsiteY113" fmla="*/ 5587 h 9974"/>
                <a:gd name="connsiteX114" fmla="*/ 6126 w 9960"/>
                <a:gd name="connsiteY114" fmla="*/ 5274 h 9974"/>
                <a:gd name="connsiteX115" fmla="*/ 5929 w 9960"/>
                <a:gd name="connsiteY115" fmla="*/ 5300 h 9974"/>
                <a:gd name="connsiteX116" fmla="*/ 6087 w 9960"/>
                <a:gd name="connsiteY116" fmla="*/ 5509 h 9974"/>
                <a:gd name="connsiteX117" fmla="*/ 6126 w 9960"/>
                <a:gd name="connsiteY117" fmla="*/ 5666 h 9974"/>
                <a:gd name="connsiteX118" fmla="*/ 5731 w 9960"/>
                <a:gd name="connsiteY118" fmla="*/ 5953 h 9974"/>
                <a:gd name="connsiteX119" fmla="*/ 5652 w 9960"/>
                <a:gd name="connsiteY119" fmla="*/ 6110 h 9974"/>
                <a:gd name="connsiteX120" fmla="*/ 5613 w 9960"/>
                <a:gd name="connsiteY120" fmla="*/ 6240 h 9974"/>
                <a:gd name="connsiteX121" fmla="*/ 5573 w 9960"/>
                <a:gd name="connsiteY121" fmla="*/ 6292 h 9974"/>
                <a:gd name="connsiteX122" fmla="*/ 5494 w 9960"/>
                <a:gd name="connsiteY122" fmla="*/ 6397 h 9974"/>
                <a:gd name="connsiteX123" fmla="*/ 5257 w 9960"/>
                <a:gd name="connsiteY123" fmla="*/ 6475 h 9974"/>
                <a:gd name="connsiteX124" fmla="*/ 5336 w 9960"/>
                <a:gd name="connsiteY124" fmla="*/ 6658 h 9974"/>
                <a:gd name="connsiteX125" fmla="*/ 5296 w 9960"/>
                <a:gd name="connsiteY125" fmla="*/ 6710 h 9974"/>
                <a:gd name="connsiteX126" fmla="*/ 4980 w 9960"/>
                <a:gd name="connsiteY126" fmla="*/ 6867 h 9974"/>
                <a:gd name="connsiteX127" fmla="*/ 4664 w 9960"/>
                <a:gd name="connsiteY127" fmla="*/ 6841 h 9974"/>
                <a:gd name="connsiteX128" fmla="*/ 4941 w 9960"/>
                <a:gd name="connsiteY128" fmla="*/ 6945 h 9974"/>
                <a:gd name="connsiteX129" fmla="*/ 4941 w 9960"/>
                <a:gd name="connsiteY129" fmla="*/ 7258 h 9974"/>
                <a:gd name="connsiteX130" fmla="*/ 4585 w 9960"/>
                <a:gd name="connsiteY130" fmla="*/ 7337 h 9974"/>
                <a:gd name="connsiteX131" fmla="*/ 4506 w 9960"/>
                <a:gd name="connsiteY131" fmla="*/ 7206 h 9974"/>
                <a:gd name="connsiteX132" fmla="*/ 4466 w 9960"/>
                <a:gd name="connsiteY132" fmla="*/ 7102 h 9974"/>
                <a:gd name="connsiteX133" fmla="*/ 4111 w 9960"/>
                <a:gd name="connsiteY133" fmla="*/ 7180 h 9974"/>
                <a:gd name="connsiteX134" fmla="*/ 4269 w 9960"/>
                <a:gd name="connsiteY134" fmla="*/ 7285 h 9974"/>
                <a:gd name="connsiteX135" fmla="*/ 4387 w 9960"/>
                <a:gd name="connsiteY135" fmla="*/ 7389 h 9974"/>
                <a:gd name="connsiteX136" fmla="*/ 4545 w 9960"/>
                <a:gd name="connsiteY136" fmla="*/ 7650 h 9974"/>
                <a:gd name="connsiteX137" fmla="*/ 4743 w 9960"/>
                <a:gd name="connsiteY137" fmla="*/ 7598 h 9974"/>
                <a:gd name="connsiteX138" fmla="*/ 4901 w 9960"/>
                <a:gd name="connsiteY138" fmla="*/ 7807 h 9974"/>
                <a:gd name="connsiteX139" fmla="*/ 5020 w 9960"/>
                <a:gd name="connsiteY139" fmla="*/ 7859 h 9974"/>
                <a:gd name="connsiteX140" fmla="*/ 5296 w 9960"/>
                <a:gd name="connsiteY140" fmla="*/ 7833 h 9974"/>
                <a:gd name="connsiteX141" fmla="*/ 5415 w 9960"/>
                <a:gd name="connsiteY141" fmla="*/ 7963 h 9974"/>
                <a:gd name="connsiteX142" fmla="*/ 5534 w 9960"/>
                <a:gd name="connsiteY142" fmla="*/ 8094 h 9974"/>
                <a:gd name="connsiteX143" fmla="*/ 6087 w 9960"/>
                <a:gd name="connsiteY143" fmla="*/ 7911 h 9974"/>
                <a:gd name="connsiteX144" fmla="*/ 6087 w 9960"/>
                <a:gd name="connsiteY144" fmla="*/ 7833 h 9974"/>
                <a:gd name="connsiteX145" fmla="*/ 5929 w 9960"/>
                <a:gd name="connsiteY145" fmla="*/ 7676 h 9974"/>
                <a:gd name="connsiteX146" fmla="*/ 6126 w 9960"/>
                <a:gd name="connsiteY146" fmla="*/ 7520 h 9974"/>
                <a:gd name="connsiteX147" fmla="*/ 6008 w 9960"/>
                <a:gd name="connsiteY147" fmla="*/ 7337 h 9974"/>
                <a:gd name="connsiteX148" fmla="*/ 6126 w 9960"/>
                <a:gd name="connsiteY148" fmla="*/ 7258 h 9974"/>
                <a:gd name="connsiteX149" fmla="*/ 6285 w 9960"/>
                <a:gd name="connsiteY149" fmla="*/ 7441 h 9974"/>
                <a:gd name="connsiteX150" fmla="*/ 6206 w 9960"/>
                <a:gd name="connsiteY150" fmla="*/ 7546 h 9974"/>
                <a:gd name="connsiteX151" fmla="*/ 6561 w 9960"/>
                <a:gd name="connsiteY151" fmla="*/ 7598 h 9974"/>
                <a:gd name="connsiteX152" fmla="*/ 6719 w 9960"/>
                <a:gd name="connsiteY152" fmla="*/ 7676 h 9974"/>
                <a:gd name="connsiteX153" fmla="*/ 6877 w 9960"/>
                <a:gd name="connsiteY153" fmla="*/ 7885 h 9974"/>
                <a:gd name="connsiteX154" fmla="*/ 6640 w 9960"/>
                <a:gd name="connsiteY154" fmla="*/ 8068 h 9974"/>
                <a:gd name="connsiteX155" fmla="*/ 6245 w 9960"/>
                <a:gd name="connsiteY155" fmla="*/ 8198 h 9974"/>
                <a:gd name="connsiteX156" fmla="*/ 6166 w 9960"/>
                <a:gd name="connsiteY156" fmla="*/ 8355 h 9974"/>
                <a:gd name="connsiteX157" fmla="*/ 5929 w 9960"/>
                <a:gd name="connsiteY157" fmla="*/ 8433 h 9974"/>
                <a:gd name="connsiteX158" fmla="*/ 6047 w 9960"/>
                <a:gd name="connsiteY158" fmla="*/ 8590 h 9974"/>
                <a:gd name="connsiteX159" fmla="*/ 6285 w 9960"/>
                <a:gd name="connsiteY159" fmla="*/ 8590 h 9974"/>
                <a:gd name="connsiteX160" fmla="*/ 6324 w 9960"/>
                <a:gd name="connsiteY160" fmla="*/ 8590 h 9974"/>
                <a:gd name="connsiteX161" fmla="*/ 6482 w 9960"/>
                <a:gd name="connsiteY161" fmla="*/ 8877 h 9974"/>
                <a:gd name="connsiteX162" fmla="*/ 6561 w 9960"/>
                <a:gd name="connsiteY162" fmla="*/ 8590 h 9974"/>
                <a:gd name="connsiteX163" fmla="*/ 6759 w 9960"/>
                <a:gd name="connsiteY163" fmla="*/ 8538 h 9974"/>
                <a:gd name="connsiteX164" fmla="*/ 6957 w 9960"/>
                <a:gd name="connsiteY164" fmla="*/ 8616 h 9974"/>
                <a:gd name="connsiteX165" fmla="*/ 6957 w 9960"/>
                <a:gd name="connsiteY165" fmla="*/ 8642 h 9974"/>
                <a:gd name="connsiteX166" fmla="*/ 7154 w 9960"/>
                <a:gd name="connsiteY166" fmla="*/ 8590 h 9974"/>
                <a:gd name="connsiteX167" fmla="*/ 7273 w 9960"/>
                <a:gd name="connsiteY167" fmla="*/ 8773 h 9974"/>
                <a:gd name="connsiteX168" fmla="*/ 6877 w 9960"/>
                <a:gd name="connsiteY168" fmla="*/ 8668 h 9974"/>
                <a:gd name="connsiteX169" fmla="*/ 6798 w 9960"/>
                <a:gd name="connsiteY169" fmla="*/ 8695 h 9974"/>
                <a:gd name="connsiteX170" fmla="*/ 6759 w 9960"/>
                <a:gd name="connsiteY170" fmla="*/ 8903 h 9974"/>
                <a:gd name="connsiteX171" fmla="*/ 6719 w 9960"/>
                <a:gd name="connsiteY171" fmla="*/ 9034 h 9974"/>
                <a:gd name="connsiteX172" fmla="*/ 7036 w 9960"/>
                <a:gd name="connsiteY172" fmla="*/ 9008 h 9974"/>
                <a:gd name="connsiteX173" fmla="*/ 7115 w 9960"/>
                <a:gd name="connsiteY173" fmla="*/ 9086 h 9974"/>
                <a:gd name="connsiteX174" fmla="*/ 7154 w 9960"/>
                <a:gd name="connsiteY174" fmla="*/ 8930 h 9974"/>
                <a:gd name="connsiteX175" fmla="*/ 7273 w 9960"/>
                <a:gd name="connsiteY175" fmla="*/ 8721 h 9974"/>
                <a:gd name="connsiteX176" fmla="*/ 7549 w 9960"/>
                <a:gd name="connsiteY176" fmla="*/ 9112 h 9974"/>
                <a:gd name="connsiteX177" fmla="*/ 7826 w 9960"/>
                <a:gd name="connsiteY177" fmla="*/ 9164 h 9974"/>
                <a:gd name="connsiteX178" fmla="*/ 8063 w 9960"/>
                <a:gd name="connsiteY178" fmla="*/ 9869 h 9974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929 w 10000"/>
                <a:gd name="connsiteY8" fmla="*/ 8665 h 10000"/>
                <a:gd name="connsiteX9" fmla="*/ 9326 w 10000"/>
                <a:gd name="connsiteY9" fmla="*/ 7566 h 10000"/>
                <a:gd name="connsiteX10" fmla="*/ 9326 w 10000"/>
                <a:gd name="connsiteY10" fmla="*/ 7330 h 10000"/>
                <a:gd name="connsiteX11" fmla="*/ 9524 w 10000"/>
                <a:gd name="connsiteY11" fmla="*/ 7094 h 10000"/>
                <a:gd name="connsiteX12" fmla="*/ 9723 w 10000"/>
                <a:gd name="connsiteY12" fmla="*/ 6492 h 10000"/>
                <a:gd name="connsiteX13" fmla="*/ 9603 w 10000"/>
                <a:gd name="connsiteY13" fmla="*/ 6335 h 10000"/>
                <a:gd name="connsiteX14" fmla="*/ 9406 w 10000"/>
                <a:gd name="connsiteY14" fmla="*/ 5995 h 10000"/>
                <a:gd name="connsiteX15" fmla="*/ 9485 w 10000"/>
                <a:gd name="connsiteY15" fmla="*/ 5549 h 10000"/>
                <a:gd name="connsiteX16" fmla="*/ 8890 w 10000"/>
                <a:gd name="connsiteY16" fmla="*/ 5157 h 10000"/>
                <a:gd name="connsiteX17" fmla="*/ 9128 w 10000"/>
                <a:gd name="connsiteY17" fmla="*/ 5523 h 10000"/>
                <a:gd name="connsiteX18" fmla="*/ 9087 w 10000"/>
                <a:gd name="connsiteY18" fmla="*/ 5864 h 10000"/>
                <a:gd name="connsiteX19" fmla="*/ 8849 w 10000"/>
                <a:gd name="connsiteY19" fmla="*/ 5445 h 10000"/>
                <a:gd name="connsiteX20" fmla="*/ 8691 w 10000"/>
                <a:gd name="connsiteY20" fmla="*/ 5183 h 10000"/>
                <a:gd name="connsiteX21" fmla="*/ 8453 w 10000"/>
                <a:gd name="connsiteY21" fmla="*/ 4817 h 10000"/>
                <a:gd name="connsiteX22" fmla="*/ 7818 w 10000"/>
                <a:gd name="connsiteY22" fmla="*/ 4503 h 10000"/>
                <a:gd name="connsiteX23" fmla="*/ 7540 w 10000"/>
                <a:gd name="connsiteY23" fmla="*/ 4451 h 10000"/>
                <a:gd name="connsiteX24" fmla="*/ 7302 w 10000"/>
                <a:gd name="connsiteY24" fmla="*/ 4503 h 10000"/>
                <a:gd name="connsiteX25" fmla="*/ 7064 w 10000"/>
                <a:gd name="connsiteY25" fmla="*/ 4503 h 10000"/>
                <a:gd name="connsiteX26" fmla="*/ 6746 w 10000"/>
                <a:gd name="connsiteY26" fmla="*/ 4189 h 10000"/>
                <a:gd name="connsiteX27" fmla="*/ 6469 w 10000"/>
                <a:gd name="connsiteY27" fmla="*/ 4267 h 10000"/>
                <a:gd name="connsiteX28" fmla="*/ 6151 w 10000"/>
                <a:gd name="connsiteY28" fmla="*/ 3900 h 10000"/>
                <a:gd name="connsiteX29" fmla="*/ 5833 w 10000"/>
                <a:gd name="connsiteY29" fmla="*/ 3900 h 10000"/>
                <a:gd name="connsiteX30" fmla="*/ 5516 w 10000"/>
                <a:gd name="connsiteY30" fmla="*/ 4005 h 10000"/>
                <a:gd name="connsiteX31" fmla="*/ 5159 w 10000"/>
                <a:gd name="connsiteY31" fmla="*/ 3979 h 10000"/>
                <a:gd name="connsiteX32" fmla="*/ 5159 w 10000"/>
                <a:gd name="connsiteY32" fmla="*/ 3482 h 10000"/>
                <a:gd name="connsiteX33" fmla="*/ 5357 w 10000"/>
                <a:gd name="connsiteY33" fmla="*/ 3455 h 10000"/>
                <a:gd name="connsiteX34" fmla="*/ 5238 w 10000"/>
                <a:gd name="connsiteY34" fmla="*/ 3325 h 10000"/>
                <a:gd name="connsiteX35" fmla="*/ 5238 w 10000"/>
                <a:gd name="connsiteY35" fmla="*/ 3115 h 10000"/>
                <a:gd name="connsiteX36" fmla="*/ 5278 w 10000"/>
                <a:gd name="connsiteY36" fmla="*/ 2985 h 10000"/>
                <a:gd name="connsiteX37" fmla="*/ 4882 w 10000"/>
                <a:gd name="connsiteY37" fmla="*/ 2775 h 10000"/>
                <a:gd name="connsiteX38" fmla="*/ 4484 w 10000"/>
                <a:gd name="connsiteY38" fmla="*/ 2540 h 10000"/>
                <a:gd name="connsiteX39" fmla="*/ 4286 w 10000"/>
                <a:gd name="connsiteY39" fmla="*/ 2382 h 10000"/>
                <a:gd name="connsiteX40" fmla="*/ 4008 w 10000"/>
                <a:gd name="connsiteY40" fmla="*/ 2330 h 10000"/>
                <a:gd name="connsiteX41" fmla="*/ 3691 w 10000"/>
                <a:gd name="connsiteY41" fmla="*/ 2356 h 10000"/>
                <a:gd name="connsiteX42" fmla="*/ 3373 w 10000"/>
                <a:gd name="connsiteY42" fmla="*/ 2278 h 10000"/>
                <a:gd name="connsiteX43" fmla="*/ 2976 w 10000"/>
                <a:gd name="connsiteY43" fmla="*/ 1649 h 10000"/>
                <a:gd name="connsiteX44" fmla="*/ 2857 w 10000"/>
                <a:gd name="connsiteY44" fmla="*/ 1492 h 10000"/>
                <a:gd name="connsiteX45" fmla="*/ 2738 w 10000"/>
                <a:gd name="connsiteY45" fmla="*/ 1126 h 10000"/>
                <a:gd name="connsiteX46" fmla="*/ 2579 w 10000"/>
                <a:gd name="connsiteY46" fmla="*/ 785 h 10000"/>
                <a:gd name="connsiteX47" fmla="*/ 2103 w 10000"/>
                <a:gd name="connsiteY47" fmla="*/ 549 h 10000"/>
                <a:gd name="connsiteX48" fmla="*/ 1825 w 10000"/>
                <a:gd name="connsiteY48" fmla="*/ 52 h 10000"/>
                <a:gd name="connsiteX49" fmla="*/ 1468 w 10000"/>
                <a:gd name="connsiteY49" fmla="*/ 52 h 10000"/>
                <a:gd name="connsiteX50" fmla="*/ 1309 w 10000"/>
                <a:gd name="connsiteY50" fmla="*/ 157 h 10000"/>
                <a:gd name="connsiteX51" fmla="*/ 1270 w 10000"/>
                <a:gd name="connsiteY51" fmla="*/ 0 h 10000"/>
                <a:gd name="connsiteX52" fmla="*/ 754 w 10000"/>
                <a:gd name="connsiteY52" fmla="*/ 104 h 10000"/>
                <a:gd name="connsiteX53" fmla="*/ 1309 w 10000"/>
                <a:gd name="connsiteY53" fmla="*/ 210 h 10000"/>
                <a:gd name="connsiteX54" fmla="*/ 1270 w 10000"/>
                <a:gd name="connsiteY54" fmla="*/ 445 h 10000"/>
                <a:gd name="connsiteX55" fmla="*/ 1389 w 10000"/>
                <a:gd name="connsiteY55" fmla="*/ 759 h 10000"/>
                <a:gd name="connsiteX56" fmla="*/ 1508 w 10000"/>
                <a:gd name="connsiteY56" fmla="*/ 942 h 10000"/>
                <a:gd name="connsiteX57" fmla="*/ 1309 w 10000"/>
                <a:gd name="connsiteY57" fmla="*/ 1282 h 10000"/>
                <a:gd name="connsiteX58" fmla="*/ 1151 w 10000"/>
                <a:gd name="connsiteY58" fmla="*/ 1282 h 10000"/>
                <a:gd name="connsiteX59" fmla="*/ 992 w 10000"/>
                <a:gd name="connsiteY59" fmla="*/ 1518 h 10000"/>
                <a:gd name="connsiteX60" fmla="*/ 1270 w 10000"/>
                <a:gd name="connsiteY60" fmla="*/ 1623 h 10000"/>
                <a:gd name="connsiteX61" fmla="*/ 913 w 10000"/>
                <a:gd name="connsiteY61" fmla="*/ 1597 h 10000"/>
                <a:gd name="connsiteX62" fmla="*/ 754 w 10000"/>
                <a:gd name="connsiteY62" fmla="*/ 1911 h 10000"/>
                <a:gd name="connsiteX63" fmla="*/ 714 w 10000"/>
                <a:gd name="connsiteY63" fmla="*/ 1963 h 10000"/>
                <a:gd name="connsiteX64" fmla="*/ 555 w 10000"/>
                <a:gd name="connsiteY64" fmla="*/ 2304 h 10000"/>
                <a:gd name="connsiteX65" fmla="*/ 794 w 10000"/>
                <a:gd name="connsiteY65" fmla="*/ 2382 h 10000"/>
                <a:gd name="connsiteX66" fmla="*/ 476 w 10000"/>
                <a:gd name="connsiteY66" fmla="*/ 2644 h 10000"/>
                <a:gd name="connsiteX67" fmla="*/ 79 w 10000"/>
                <a:gd name="connsiteY67" fmla="*/ 2932 h 10000"/>
                <a:gd name="connsiteX68" fmla="*/ 0 w 10000"/>
                <a:gd name="connsiteY68" fmla="*/ 3089 h 10000"/>
                <a:gd name="connsiteX69" fmla="*/ 199 w 10000"/>
                <a:gd name="connsiteY69" fmla="*/ 3429 h 10000"/>
                <a:gd name="connsiteX70" fmla="*/ 0 w 10000"/>
                <a:gd name="connsiteY70" fmla="*/ 3744 h 10000"/>
                <a:gd name="connsiteX71" fmla="*/ 40 w 10000"/>
                <a:gd name="connsiteY71" fmla="*/ 4084 h 10000"/>
                <a:gd name="connsiteX72" fmla="*/ 159 w 10000"/>
                <a:gd name="connsiteY72" fmla="*/ 4189 h 10000"/>
                <a:gd name="connsiteX73" fmla="*/ 397 w 10000"/>
                <a:gd name="connsiteY73" fmla="*/ 4162 h 10000"/>
                <a:gd name="connsiteX74" fmla="*/ 873 w 10000"/>
                <a:gd name="connsiteY74" fmla="*/ 4215 h 10000"/>
                <a:gd name="connsiteX75" fmla="*/ 1270 w 10000"/>
                <a:gd name="connsiteY75" fmla="*/ 4110 h 10000"/>
                <a:gd name="connsiteX76" fmla="*/ 1707 w 10000"/>
                <a:gd name="connsiteY76" fmla="*/ 4110 h 10000"/>
                <a:gd name="connsiteX77" fmla="*/ 1984 w 10000"/>
                <a:gd name="connsiteY77" fmla="*/ 4005 h 10000"/>
                <a:gd name="connsiteX78" fmla="*/ 2063 w 10000"/>
                <a:gd name="connsiteY78" fmla="*/ 4031 h 10000"/>
                <a:gd name="connsiteX79" fmla="*/ 1945 w 10000"/>
                <a:gd name="connsiteY79" fmla="*/ 4084 h 10000"/>
                <a:gd name="connsiteX80" fmla="*/ 2222 w 10000"/>
                <a:gd name="connsiteY80" fmla="*/ 4319 h 10000"/>
                <a:gd name="connsiteX81" fmla="*/ 2421 w 10000"/>
                <a:gd name="connsiteY81" fmla="*/ 4267 h 10000"/>
                <a:gd name="connsiteX82" fmla="*/ 2699 w 10000"/>
                <a:gd name="connsiteY82" fmla="*/ 4371 h 10000"/>
                <a:gd name="connsiteX83" fmla="*/ 3055 w 10000"/>
                <a:gd name="connsiteY83" fmla="*/ 4345 h 10000"/>
                <a:gd name="connsiteX84" fmla="*/ 3651 w 10000"/>
                <a:gd name="connsiteY84" fmla="*/ 4425 h 10000"/>
                <a:gd name="connsiteX85" fmla="*/ 3809 w 10000"/>
                <a:gd name="connsiteY85" fmla="*/ 4477 h 10000"/>
                <a:gd name="connsiteX86" fmla="*/ 4365 w 10000"/>
                <a:gd name="connsiteY86" fmla="*/ 4345 h 10000"/>
                <a:gd name="connsiteX87" fmla="*/ 4445 w 10000"/>
                <a:gd name="connsiteY87" fmla="*/ 4425 h 10000"/>
                <a:gd name="connsiteX88" fmla="*/ 4603 w 10000"/>
                <a:gd name="connsiteY88" fmla="*/ 4319 h 10000"/>
                <a:gd name="connsiteX89" fmla="*/ 4683 w 10000"/>
                <a:gd name="connsiteY89" fmla="*/ 4451 h 10000"/>
                <a:gd name="connsiteX90" fmla="*/ 5238 w 10000"/>
                <a:gd name="connsiteY90" fmla="*/ 4293 h 10000"/>
                <a:gd name="connsiteX91" fmla="*/ 5238 w 10000"/>
                <a:gd name="connsiteY91" fmla="*/ 4136 h 10000"/>
                <a:gd name="connsiteX92" fmla="*/ 5357 w 10000"/>
                <a:gd name="connsiteY92" fmla="*/ 4110 h 10000"/>
                <a:gd name="connsiteX93" fmla="*/ 5477 w 10000"/>
                <a:gd name="connsiteY93" fmla="*/ 4162 h 10000"/>
                <a:gd name="connsiteX94" fmla="*/ 5873 w 10000"/>
                <a:gd name="connsiteY94" fmla="*/ 4058 h 10000"/>
                <a:gd name="connsiteX95" fmla="*/ 5953 w 10000"/>
                <a:gd name="connsiteY95" fmla="*/ 4084 h 10000"/>
                <a:gd name="connsiteX96" fmla="*/ 6151 w 10000"/>
                <a:gd name="connsiteY96" fmla="*/ 4555 h 10000"/>
                <a:gd name="connsiteX97" fmla="*/ 6270 w 10000"/>
                <a:gd name="connsiteY97" fmla="*/ 4607 h 10000"/>
                <a:gd name="connsiteX98" fmla="*/ 6548 w 10000"/>
                <a:gd name="connsiteY98" fmla="*/ 4607 h 10000"/>
                <a:gd name="connsiteX99" fmla="*/ 6667 w 10000"/>
                <a:gd name="connsiteY99" fmla="*/ 4817 h 10000"/>
                <a:gd name="connsiteX100" fmla="*/ 6707 w 10000"/>
                <a:gd name="connsiteY100" fmla="*/ 4974 h 10000"/>
                <a:gd name="connsiteX101" fmla="*/ 7024 w 10000"/>
                <a:gd name="connsiteY101" fmla="*/ 4896 h 10000"/>
                <a:gd name="connsiteX102" fmla="*/ 7262 w 10000"/>
                <a:gd name="connsiteY102" fmla="*/ 4817 h 10000"/>
                <a:gd name="connsiteX103" fmla="*/ 7382 w 10000"/>
                <a:gd name="connsiteY103" fmla="*/ 4764 h 10000"/>
                <a:gd name="connsiteX104" fmla="*/ 7659 w 10000"/>
                <a:gd name="connsiteY104" fmla="*/ 4896 h 10000"/>
                <a:gd name="connsiteX105" fmla="*/ 7739 w 10000"/>
                <a:gd name="connsiteY105" fmla="*/ 5078 h 10000"/>
                <a:gd name="connsiteX106" fmla="*/ 7579 w 10000"/>
                <a:gd name="connsiteY106" fmla="*/ 5157 h 10000"/>
                <a:gd name="connsiteX107" fmla="*/ 7500 w 10000"/>
                <a:gd name="connsiteY107" fmla="*/ 5183 h 10000"/>
                <a:gd name="connsiteX108" fmla="*/ 7540 w 10000"/>
                <a:gd name="connsiteY108" fmla="*/ 5314 h 10000"/>
                <a:gd name="connsiteX109" fmla="*/ 7619 w 10000"/>
                <a:gd name="connsiteY109" fmla="*/ 5497 h 10000"/>
                <a:gd name="connsiteX110" fmla="*/ 7183 w 10000"/>
                <a:gd name="connsiteY110" fmla="*/ 5602 h 10000"/>
                <a:gd name="connsiteX111" fmla="*/ 6985 w 10000"/>
                <a:gd name="connsiteY111" fmla="*/ 5497 h 10000"/>
                <a:gd name="connsiteX112" fmla="*/ 6429 w 10000"/>
                <a:gd name="connsiteY112" fmla="*/ 5602 h 10000"/>
                <a:gd name="connsiteX113" fmla="*/ 6151 w 10000"/>
                <a:gd name="connsiteY113" fmla="*/ 5288 h 10000"/>
                <a:gd name="connsiteX114" fmla="*/ 5953 w 10000"/>
                <a:gd name="connsiteY114" fmla="*/ 5314 h 10000"/>
                <a:gd name="connsiteX115" fmla="*/ 6111 w 10000"/>
                <a:gd name="connsiteY115" fmla="*/ 5523 h 10000"/>
                <a:gd name="connsiteX116" fmla="*/ 6151 w 10000"/>
                <a:gd name="connsiteY116" fmla="*/ 5681 h 10000"/>
                <a:gd name="connsiteX117" fmla="*/ 5754 w 10000"/>
                <a:gd name="connsiteY117" fmla="*/ 5969 h 10000"/>
                <a:gd name="connsiteX118" fmla="*/ 5675 w 10000"/>
                <a:gd name="connsiteY118" fmla="*/ 6126 h 10000"/>
                <a:gd name="connsiteX119" fmla="*/ 5636 w 10000"/>
                <a:gd name="connsiteY119" fmla="*/ 6256 h 10000"/>
                <a:gd name="connsiteX120" fmla="*/ 5595 w 10000"/>
                <a:gd name="connsiteY120" fmla="*/ 6308 h 10000"/>
                <a:gd name="connsiteX121" fmla="*/ 5516 w 10000"/>
                <a:gd name="connsiteY121" fmla="*/ 6414 h 10000"/>
                <a:gd name="connsiteX122" fmla="*/ 5278 w 10000"/>
                <a:gd name="connsiteY122" fmla="*/ 6492 h 10000"/>
                <a:gd name="connsiteX123" fmla="*/ 5357 w 10000"/>
                <a:gd name="connsiteY123" fmla="*/ 6675 h 10000"/>
                <a:gd name="connsiteX124" fmla="*/ 5317 w 10000"/>
                <a:gd name="connsiteY124" fmla="*/ 6727 h 10000"/>
                <a:gd name="connsiteX125" fmla="*/ 5000 w 10000"/>
                <a:gd name="connsiteY125" fmla="*/ 6885 h 10000"/>
                <a:gd name="connsiteX126" fmla="*/ 4683 w 10000"/>
                <a:gd name="connsiteY126" fmla="*/ 6859 h 10000"/>
                <a:gd name="connsiteX127" fmla="*/ 4961 w 10000"/>
                <a:gd name="connsiteY127" fmla="*/ 6963 h 10000"/>
                <a:gd name="connsiteX128" fmla="*/ 4961 w 10000"/>
                <a:gd name="connsiteY128" fmla="*/ 7277 h 10000"/>
                <a:gd name="connsiteX129" fmla="*/ 4603 w 10000"/>
                <a:gd name="connsiteY129" fmla="*/ 7356 h 10000"/>
                <a:gd name="connsiteX130" fmla="*/ 4524 w 10000"/>
                <a:gd name="connsiteY130" fmla="*/ 7225 h 10000"/>
                <a:gd name="connsiteX131" fmla="*/ 4484 w 10000"/>
                <a:gd name="connsiteY131" fmla="*/ 7121 h 10000"/>
                <a:gd name="connsiteX132" fmla="*/ 4128 w 10000"/>
                <a:gd name="connsiteY132" fmla="*/ 7199 h 10000"/>
                <a:gd name="connsiteX133" fmla="*/ 4286 w 10000"/>
                <a:gd name="connsiteY133" fmla="*/ 7304 h 10000"/>
                <a:gd name="connsiteX134" fmla="*/ 4405 w 10000"/>
                <a:gd name="connsiteY134" fmla="*/ 7408 h 10000"/>
                <a:gd name="connsiteX135" fmla="*/ 4563 w 10000"/>
                <a:gd name="connsiteY135" fmla="*/ 7670 h 10000"/>
                <a:gd name="connsiteX136" fmla="*/ 4762 w 10000"/>
                <a:gd name="connsiteY136" fmla="*/ 7618 h 10000"/>
                <a:gd name="connsiteX137" fmla="*/ 4921 w 10000"/>
                <a:gd name="connsiteY137" fmla="*/ 7827 h 10000"/>
                <a:gd name="connsiteX138" fmla="*/ 5040 w 10000"/>
                <a:gd name="connsiteY138" fmla="*/ 7879 h 10000"/>
                <a:gd name="connsiteX139" fmla="*/ 5317 w 10000"/>
                <a:gd name="connsiteY139" fmla="*/ 7853 h 10000"/>
                <a:gd name="connsiteX140" fmla="*/ 5437 w 10000"/>
                <a:gd name="connsiteY140" fmla="*/ 7984 h 10000"/>
                <a:gd name="connsiteX141" fmla="*/ 5556 w 10000"/>
                <a:gd name="connsiteY141" fmla="*/ 8115 h 10000"/>
                <a:gd name="connsiteX142" fmla="*/ 6111 w 10000"/>
                <a:gd name="connsiteY142" fmla="*/ 7932 h 10000"/>
                <a:gd name="connsiteX143" fmla="*/ 6111 w 10000"/>
                <a:gd name="connsiteY143" fmla="*/ 7853 h 10000"/>
                <a:gd name="connsiteX144" fmla="*/ 5953 w 10000"/>
                <a:gd name="connsiteY144" fmla="*/ 7696 h 10000"/>
                <a:gd name="connsiteX145" fmla="*/ 6151 w 10000"/>
                <a:gd name="connsiteY145" fmla="*/ 7540 h 10000"/>
                <a:gd name="connsiteX146" fmla="*/ 6032 w 10000"/>
                <a:gd name="connsiteY146" fmla="*/ 7356 h 10000"/>
                <a:gd name="connsiteX147" fmla="*/ 6151 w 10000"/>
                <a:gd name="connsiteY147" fmla="*/ 7277 h 10000"/>
                <a:gd name="connsiteX148" fmla="*/ 6310 w 10000"/>
                <a:gd name="connsiteY148" fmla="*/ 7460 h 10000"/>
                <a:gd name="connsiteX149" fmla="*/ 6231 w 10000"/>
                <a:gd name="connsiteY149" fmla="*/ 7566 h 10000"/>
                <a:gd name="connsiteX150" fmla="*/ 6587 w 10000"/>
                <a:gd name="connsiteY150" fmla="*/ 7618 h 10000"/>
                <a:gd name="connsiteX151" fmla="*/ 6746 w 10000"/>
                <a:gd name="connsiteY151" fmla="*/ 7696 h 10000"/>
                <a:gd name="connsiteX152" fmla="*/ 6905 w 10000"/>
                <a:gd name="connsiteY152" fmla="*/ 7906 h 10000"/>
                <a:gd name="connsiteX153" fmla="*/ 6667 w 10000"/>
                <a:gd name="connsiteY153" fmla="*/ 8089 h 10000"/>
                <a:gd name="connsiteX154" fmla="*/ 6270 w 10000"/>
                <a:gd name="connsiteY154" fmla="*/ 8219 h 10000"/>
                <a:gd name="connsiteX155" fmla="*/ 6191 w 10000"/>
                <a:gd name="connsiteY155" fmla="*/ 8377 h 10000"/>
                <a:gd name="connsiteX156" fmla="*/ 5953 w 10000"/>
                <a:gd name="connsiteY156" fmla="*/ 8455 h 10000"/>
                <a:gd name="connsiteX157" fmla="*/ 6071 w 10000"/>
                <a:gd name="connsiteY157" fmla="*/ 8612 h 10000"/>
                <a:gd name="connsiteX158" fmla="*/ 6310 w 10000"/>
                <a:gd name="connsiteY158" fmla="*/ 8612 h 10000"/>
                <a:gd name="connsiteX159" fmla="*/ 6349 w 10000"/>
                <a:gd name="connsiteY159" fmla="*/ 8612 h 10000"/>
                <a:gd name="connsiteX160" fmla="*/ 6508 w 10000"/>
                <a:gd name="connsiteY160" fmla="*/ 8900 h 10000"/>
                <a:gd name="connsiteX161" fmla="*/ 6587 w 10000"/>
                <a:gd name="connsiteY161" fmla="*/ 8612 h 10000"/>
                <a:gd name="connsiteX162" fmla="*/ 6786 w 10000"/>
                <a:gd name="connsiteY162" fmla="*/ 8560 h 10000"/>
                <a:gd name="connsiteX163" fmla="*/ 6985 w 10000"/>
                <a:gd name="connsiteY163" fmla="*/ 8638 h 10000"/>
                <a:gd name="connsiteX164" fmla="*/ 6985 w 10000"/>
                <a:gd name="connsiteY164" fmla="*/ 8665 h 10000"/>
                <a:gd name="connsiteX165" fmla="*/ 7183 w 10000"/>
                <a:gd name="connsiteY165" fmla="*/ 8612 h 10000"/>
                <a:gd name="connsiteX166" fmla="*/ 7302 w 10000"/>
                <a:gd name="connsiteY166" fmla="*/ 8796 h 10000"/>
                <a:gd name="connsiteX167" fmla="*/ 6905 w 10000"/>
                <a:gd name="connsiteY167" fmla="*/ 8691 h 10000"/>
                <a:gd name="connsiteX168" fmla="*/ 6825 w 10000"/>
                <a:gd name="connsiteY168" fmla="*/ 8718 h 10000"/>
                <a:gd name="connsiteX169" fmla="*/ 6786 w 10000"/>
                <a:gd name="connsiteY169" fmla="*/ 8926 h 10000"/>
                <a:gd name="connsiteX170" fmla="*/ 6746 w 10000"/>
                <a:gd name="connsiteY170" fmla="*/ 9058 h 10000"/>
                <a:gd name="connsiteX171" fmla="*/ 7064 w 10000"/>
                <a:gd name="connsiteY171" fmla="*/ 9031 h 10000"/>
                <a:gd name="connsiteX172" fmla="*/ 7144 w 10000"/>
                <a:gd name="connsiteY172" fmla="*/ 9110 h 10000"/>
                <a:gd name="connsiteX173" fmla="*/ 7183 w 10000"/>
                <a:gd name="connsiteY173" fmla="*/ 8953 h 10000"/>
                <a:gd name="connsiteX174" fmla="*/ 7302 w 10000"/>
                <a:gd name="connsiteY174" fmla="*/ 8744 h 10000"/>
                <a:gd name="connsiteX175" fmla="*/ 7579 w 10000"/>
                <a:gd name="connsiteY175" fmla="*/ 9136 h 10000"/>
                <a:gd name="connsiteX176" fmla="*/ 7857 w 10000"/>
                <a:gd name="connsiteY176" fmla="*/ 9188 h 10000"/>
                <a:gd name="connsiteX177" fmla="*/ 8095 w 10000"/>
                <a:gd name="connsiteY177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024 w 10000"/>
                <a:gd name="connsiteY100" fmla="*/ 4896 h 10000"/>
                <a:gd name="connsiteX101" fmla="*/ 7262 w 10000"/>
                <a:gd name="connsiteY101" fmla="*/ 4817 h 10000"/>
                <a:gd name="connsiteX102" fmla="*/ 7382 w 10000"/>
                <a:gd name="connsiteY102" fmla="*/ 4764 h 10000"/>
                <a:gd name="connsiteX103" fmla="*/ 7659 w 10000"/>
                <a:gd name="connsiteY103" fmla="*/ 4896 h 10000"/>
                <a:gd name="connsiteX104" fmla="*/ 7739 w 10000"/>
                <a:gd name="connsiteY104" fmla="*/ 5078 h 10000"/>
                <a:gd name="connsiteX105" fmla="*/ 7579 w 10000"/>
                <a:gd name="connsiteY105" fmla="*/ 5157 h 10000"/>
                <a:gd name="connsiteX106" fmla="*/ 7500 w 10000"/>
                <a:gd name="connsiteY106" fmla="*/ 5183 h 10000"/>
                <a:gd name="connsiteX107" fmla="*/ 7540 w 10000"/>
                <a:gd name="connsiteY107" fmla="*/ 5314 h 10000"/>
                <a:gd name="connsiteX108" fmla="*/ 7619 w 10000"/>
                <a:gd name="connsiteY108" fmla="*/ 5497 h 10000"/>
                <a:gd name="connsiteX109" fmla="*/ 7183 w 10000"/>
                <a:gd name="connsiteY109" fmla="*/ 5602 h 10000"/>
                <a:gd name="connsiteX110" fmla="*/ 6985 w 10000"/>
                <a:gd name="connsiteY110" fmla="*/ 5497 h 10000"/>
                <a:gd name="connsiteX111" fmla="*/ 6429 w 10000"/>
                <a:gd name="connsiteY111" fmla="*/ 5602 h 10000"/>
                <a:gd name="connsiteX112" fmla="*/ 6151 w 10000"/>
                <a:gd name="connsiteY112" fmla="*/ 5288 h 10000"/>
                <a:gd name="connsiteX113" fmla="*/ 5953 w 10000"/>
                <a:gd name="connsiteY113" fmla="*/ 5314 h 10000"/>
                <a:gd name="connsiteX114" fmla="*/ 6111 w 10000"/>
                <a:gd name="connsiteY114" fmla="*/ 5523 h 10000"/>
                <a:gd name="connsiteX115" fmla="*/ 6151 w 10000"/>
                <a:gd name="connsiteY115" fmla="*/ 5681 h 10000"/>
                <a:gd name="connsiteX116" fmla="*/ 5754 w 10000"/>
                <a:gd name="connsiteY116" fmla="*/ 5969 h 10000"/>
                <a:gd name="connsiteX117" fmla="*/ 5675 w 10000"/>
                <a:gd name="connsiteY117" fmla="*/ 6126 h 10000"/>
                <a:gd name="connsiteX118" fmla="*/ 5636 w 10000"/>
                <a:gd name="connsiteY118" fmla="*/ 6256 h 10000"/>
                <a:gd name="connsiteX119" fmla="*/ 5595 w 10000"/>
                <a:gd name="connsiteY119" fmla="*/ 6308 h 10000"/>
                <a:gd name="connsiteX120" fmla="*/ 5516 w 10000"/>
                <a:gd name="connsiteY120" fmla="*/ 6414 h 10000"/>
                <a:gd name="connsiteX121" fmla="*/ 5278 w 10000"/>
                <a:gd name="connsiteY121" fmla="*/ 6492 h 10000"/>
                <a:gd name="connsiteX122" fmla="*/ 5357 w 10000"/>
                <a:gd name="connsiteY122" fmla="*/ 6675 h 10000"/>
                <a:gd name="connsiteX123" fmla="*/ 5317 w 10000"/>
                <a:gd name="connsiteY123" fmla="*/ 6727 h 10000"/>
                <a:gd name="connsiteX124" fmla="*/ 5000 w 10000"/>
                <a:gd name="connsiteY124" fmla="*/ 6885 h 10000"/>
                <a:gd name="connsiteX125" fmla="*/ 4683 w 10000"/>
                <a:gd name="connsiteY125" fmla="*/ 6859 h 10000"/>
                <a:gd name="connsiteX126" fmla="*/ 4961 w 10000"/>
                <a:gd name="connsiteY126" fmla="*/ 6963 h 10000"/>
                <a:gd name="connsiteX127" fmla="*/ 4961 w 10000"/>
                <a:gd name="connsiteY127" fmla="*/ 7277 h 10000"/>
                <a:gd name="connsiteX128" fmla="*/ 4603 w 10000"/>
                <a:gd name="connsiteY128" fmla="*/ 7356 h 10000"/>
                <a:gd name="connsiteX129" fmla="*/ 4524 w 10000"/>
                <a:gd name="connsiteY129" fmla="*/ 7225 h 10000"/>
                <a:gd name="connsiteX130" fmla="*/ 4484 w 10000"/>
                <a:gd name="connsiteY130" fmla="*/ 7121 h 10000"/>
                <a:gd name="connsiteX131" fmla="*/ 4128 w 10000"/>
                <a:gd name="connsiteY131" fmla="*/ 7199 h 10000"/>
                <a:gd name="connsiteX132" fmla="*/ 4286 w 10000"/>
                <a:gd name="connsiteY132" fmla="*/ 7304 h 10000"/>
                <a:gd name="connsiteX133" fmla="*/ 4405 w 10000"/>
                <a:gd name="connsiteY133" fmla="*/ 7408 h 10000"/>
                <a:gd name="connsiteX134" fmla="*/ 4563 w 10000"/>
                <a:gd name="connsiteY134" fmla="*/ 7670 h 10000"/>
                <a:gd name="connsiteX135" fmla="*/ 4762 w 10000"/>
                <a:gd name="connsiteY135" fmla="*/ 7618 h 10000"/>
                <a:gd name="connsiteX136" fmla="*/ 4921 w 10000"/>
                <a:gd name="connsiteY136" fmla="*/ 7827 h 10000"/>
                <a:gd name="connsiteX137" fmla="*/ 5040 w 10000"/>
                <a:gd name="connsiteY137" fmla="*/ 7879 h 10000"/>
                <a:gd name="connsiteX138" fmla="*/ 5317 w 10000"/>
                <a:gd name="connsiteY138" fmla="*/ 7853 h 10000"/>
                <a:gd name="connsiteX139" fmla="*/ 5437 w 10000"/>
                <a:gd name="connsiteY139" fmla="*/ 7984 h 10000"/>
                <a:gd name="connsiteX140" fmla="*/ 5556 w 10000"/>
                <a:gd name="connsiteY140" fmla="*/ 8115 h 10000"/>
                <a:gd name="connsiteX141" fmla="*/ 6111 w 10000"/>
                <a:gd name="connsiteY141" fmla="*/ 7932 h 10000"/>
                <a:gd name="connsiteX142" fmla="*/ 6111 w 10000"/>
                <a:gd name="connsiteY142" fmla="*/ 7853 h 10000"/>
                <a:gd name="connsiteX143" fmla="*/ 5953 w 10000"/>
                <a:gd name="connsiteY143" fmla="*/ 7696 h 10000"/>
                <a:gd name="connsiteX144" fmla="*/ 6151 w 10000"/>
                <a:gd name="connsiteY144" fmla="*/ 7540 h 10000"/>
                <a:gd name="connsiteX145" fmla="*/ 6032 w 10000"/>
                <a:gd name="connsiteY145" fmla="*/ 7356 h 10000"/>
                <a:gd name="connsiteX146" fmla="*/ 6151 w 10000"/>
                <a:gd name="connsiteY146" fmla="*/ 7277 h 10000"/>
                <a:gd name="connsiteX147" fmla="*/ 6310 w 10000"/>
                <a:gd name="connsiteY147" fmla="*/ 7460 h 10000"/>
                <a:gd name="connsiteX148" fmla="*/ 6231 w 10000"/>
                <a:gd name="connsiteY148" fmla="*/ 7566 h 10000"/>
                <a:gd name="connsiteX149" fmla="*/ 6587 w 10000"/>
                <a:gd name="connsiteY149" fmla="*/ 7618 h 10000"/>
                <a:gd name="connsiteX150" fmla="*/ 6746 w 10000"/>
                <a:gd name="connsiteY150" fmla="*/ 7696 h 10000"/>
                <a:gd name="connsiteX151" fmla="*/ 6905 w 10000"/>
                <a:gd name="connsiteY151" fmla="*/ 7906 h 10000"/>
                <a:gd name="connsiteX152" fmla="*/ 6667 w 10000"/>
                <a:gd name="connsiteY152" fmla="*/ 8089 h 10000"/>
                <a:gd name="connsiteX153" fmla="*/ 6270 w 10000"/>
                <a:gd name="connsiteY153" fmla="*/ 8219 h 10000"/>
                <a:gd name="connsiteX154" fmla="*/ 6191 w 10000"/>
                <a:gd name="connsiteY154" fmla="*/ 8377 h 10000"/>
                <a:gd name="connsiteX155" fmla="*/ 5953 w 10000"/>
                <a:gd name="connsiteY155" fmla="*/ 8455 h 10000"/>
                <a:gd name="connsiteX156" fmla="*/ 6071 w 10000"/>
                <a:gd name="connsiteY156" fmla="*/ 8612 h 10000"/>
                <a:gd name="connsiteX157" fmla="*/ 6310 w 10000"/>
                <a:gd name="connsiteY157" fmla="*/ 8612 h 10000"/>
                <a:gd name="connsiteX158" fmla="*/ 6349 w 10000"/>
                <a:gd name="connsiteY158" fmla="*/ 8612 h 10000"/>
                <a:gd name="connsiteX159" fmla="*/ 6508 w 10000"/>
                <a:gd name="connsiteY159" fmla="*/ 8900 h 10000"/>
                <a:gd name="connsiteX160" fmla="*/ 6587 w 10000"/>
                <a:gd name="connsiteY160" fmla="*/ 8612 h 10000"/>
                <a:gd name="connsiteX161" fmla="*/ 6786 w 10000"/>
                <a:gd name="connsiteY161" fmla="*/ 8560 h 10000"/>
                <a:gd name="connsiteX162" fmla="*/ 6985 w 10000"/>
                <a:gd name="connsiteY162" fmla="*/ 8638 h 10000"/>
                <a:gd name="connsiteX163" fmla="*/ 6985 w 10000"/>
                <a:gd name="connsiteY163" fmla="*/ 8665 h 10000"/>
                <a:gd name="connsiteX164" fmla="*/ 7183 w 10000"/>
                <a:gd name="connsiteY164" fmla="*/ 8612 h 10000"/>
                <a:gd name="connsiteX165" fmla="*/ 7302 w 10000"/>
                <a:gd name="connsiteY165" fmla="*/ 8796 h 10000"/>
                <a:gd name="connsiteX166" fmla="*/ 6905 w 10000"/>
                <a:gd name="connsiteY166" fmla="*/ 8691 h 10000"/>
                <a:gd name="connsiteX167" fmla="*/ 6825 w 10000"/>
                <a:gd name="connsiteY167" fmla="*/ 8718 h 10000"/>
                <a:gd name="connsiteX168" fmla="*/ 6786 w 10000"/>
                <a:gd name="connsiteY168" fmla="*/ 8926 h 10000"/>
                <a:gd name="connsiteX169" fmla="*/ 6746 w 10000"/>
                <a:gd name="connsiteY169" fmla="*/ 9058 h 10000"/>
                <a:gd name="connsiteX170" fmla="*/ 7064 w 10000"/>
                <a:gd name="connsiteY170" fmla="*/ 9031 h 10000"/>
                <a:gd name="connsiteX171" fmla="*/ 7144 w 10000"/>
                <a:gd name="connsiteY171" fmla="*/ 9110 h 10000"/>
                <a:gd name="connsiteX172" fmla="*/ 7183 w 10000"/>
                <a:gd name="connsiteY172" fmla="*/ 8953 h 10000"/>
                <a:gd name="connsiteX173" fmla="*/ 7302 w 10000"/>
                <a:gd name="connsiteY173" fmla="*/ 8744 h 10000"/>
                <a:gd name="connsiteX174" fmla="*/ 7579 w 10000"/>
                <a:gd name="connsiteY174" fmla="*/ 9136 h 10000"/>
                <a:gd name="connsiteX175" fmla="*/ 7857 w 10000"/>
                <a:gd name="connsiteY175" fmla="*/ 9188 h 10000"/>
                <a:gd name="connsiteX176" fmla="*/ 8095 w 10000"/>
                <a:gd name="connsiteY176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024 w 10000"/>
                <a:gd name="connsiteY100" fmla="*/ 4896 h 10000"/>
                <a:gd name="connsiteX101" fmla="*/ 7262 w 10000"/>
                <a:gd name="connsiteY101" fmla="*/ 4817 h 10000"/>
                <a:gd name="connsiteX102" fmla="*/ 7382 w 10000"/>
                <a:gd name="connsiteY102" fmla="*/ 4764 h 10000"/>
                <a:gd name="connsiteX103" fmla="*/ 7659 w 10000"/>
                <a:gd name="connsiteY103" fmla="*/ 4896 h 10000"/>
                <a:gd name="connsiteX104" fmla="*/ 7739 w 10000"/>
                <a:gd name="connsiteY104" fmla="*/ 5078 h 10000"/>
                <a:gd name="connsiteX105" fmla="*/ 7500 w 10000"/>
                <a:gd name="connsiteY105" fmla="*/ 5183 h 10000"/>
                <a:gd name="connsiteX106" fmla="*/ 7540 w 10000"/>
                <a:gd name="connsiteY106" fmla="*/ 5314 h 10000"/>
                <a:gd name="connsiteX107" fmla="*/ 7619 w 10000"/>
                <a:gd name="connsiteY107" fmla="*/ 5497 h 10000"/>
                <a:gd name="connsiteX108" fmla="*/ 7183 w 10000"/>
                <a:gd name="connsiteY108" fmla="*/ 5602 h 10000"/>
                <a:gd name="connsiteX109" fmla="*/ 6985 w 10000"/>
                <a:gd name="connsiteY109" fmla="*/ 5497 h 10000"/>
                <a:gd name="connsiteX110" fmla="*/ 6429 w 10000"/>
                <a:gd name="connsiteY110" fmla="*/ 5602 h 10000"/>
                <a:gd name="connsiteX111" fmla="*/ 6151 w 10000"/>
                <a:gd name="connsiteY111" fmla="*/ 5288 h 10000"/>
                <a:gd name="connsiteX112" fmla="*/ 5953 w 10000"/>
                <a:gd name="connsiteY112" fmla="*/ 5314 h 10000"/>
                <a:gd name="connsiteX113" fmla="*/ 6111 w 10000"/>
                <a:gd name="connsiteY113" fmla="*/ 5523 h 10000"/>
                <a:gd name="connsiteX114" fmla="*/ 6151 w 10000"/>
                <a:gd name="connsiteY114" fmla="*/ 5681 h 10000"/>
                <a:gd name="connsiteX115" fmla="*/ 5754 w 10000"/>
                <a:gd name="connsiteY115" fmla="*/ 5969 h 10000"/>
                <a:gd name="connsiteX116" fmla="*/ 5675 w 10000"/>
                <a:gd name="connsiteY116" fmla="*/ 6126 h 10000"/>
                <a:gd name="connsiteX117" fmla="*/ 5636 w 10000"/>
                <a:gd name="connsiteY117" fmla="*/ 6256 h 10000"/>
                <a:gd name="connsiteX118" fmla="*/ 5595 w 10000"/>
                <a:gd name="connsiteY118" fmla="*/ 6308 h 10000"/>
                <a:gd name="connsiteX119" fmla="*/ 5516 w 10000"/>
                <a:gd name="connsiteY119" fmla="*/ 6414 h 10000"/>
                <a:gd name="connsiteX120" fmla="*/ 5278 w 10000"/>
                <a:gd name="connsiteY120" fmla="*/ 6492 h 10000"/>
                <a:gd name="connsiteX121" fmla="*/ 5357 w 10000"/>
                <a:gd name="connsiteY121" fmla="*/ 6675 h 10000"/>
                <a:gd name="connsiteX122" fmla="*/ 5317 w 10000"/>
                <a:gd name="connsiteY122" fmla="*/ 6727 h 10000"/>
                <a:gd name="connsiteX123" fmla="*/ 5000 w 10000"/>
                <a:gd name="connsiteY123" fmla="*/ 6885 h 10000"/>
                <a:gd name="connsiteX124" fmla="*/ 4683 w 10000"/>
                <a:gd name="connsiteY124" fmla="*/ 6859 h 10000"/>
                <a:gd name="connsiteX125" fmla="*/ 4961 w 10000"/>
                <a:gd name="connsiteY125" fmla="*/ 6963 h 10000"/>
                <a:gd name="connsiteX126" fmla="*/ 4961 w 10000"/>
                <a:gd name="connsiteY126" fmla="*/ 7277 h 10000"/>
                <a:gd name="connsiteX127" fmla="*/ 4603 w 10000"/>
                <a:gd name="connsiteY127" fmla="*/ 7356 h 10000"/>
                <a:gd name="connsiteX128" fmla="*/ 4524 w 10000"/>
                <a:gd name="connsiteY128" fmla="*/ 7225 h 10000"/>
                <a:gd name="connsiteX129" fmla="*/ 4484 w 10000"/>
                <a:gd name="connsiteY129" fmla="*/ 7121 h 10000"/>
                <a:gd name="connsiteX130" fmla="*/ 4128 w 10000"/>
                <a:gd name="connsiteY130" fmla="*/ 7199 h 10000"/>
                <a:gd name="connsiteX131" fmla="*/ 4286 w 10000"/>
                <a:gd name="connsiteY131" fmla="*/ 7304 h 10000"/>
                <a:gd name="connsiteX132" fmla="*/ 4405 w 10000"/>
                <a:gd name="connsiteY132" fmla="*/ 7408 h 10000"/>
                <a:gd name="connsiteX133" fmla="*/ 4563 w 10000"/>
                <a:gd name="connsiteY133" fmla="*/ 7670 h 10000"/>
                <a:gd name="connsiteX134" fmla="*/ 4762 w 10000"/>
                <a:gd name="connsiteY134" fmla="*/ 7618 h 10000"/>
                <a:gd name="connsiteX135" fmla="*/ 4921 w 10000"/>
                <a:gd name="connsiteY135" fmla="*/ 7827 h 10000"/>
                <a:gd name="connsiteX136" fmla="*/ 5040 w 10000"/>
                <a:gd name="connsiteY136" fmla="*/ 7879 h 10000"/>
                <a:gd name="connsiteX137" fmla="*/ 5317 w 10000"/>
                <a:gd name="connsiteY137" fmla="*/ 7853 h 10000"/>
                <a:gd name="connsiteX138" fmla="*/ 5437 w 10000"/>
                <a:gd name="connsiteY138" fmla="*/ 7984 h 10000"/>
                <a:gd name="connsiteX139" fmla="*/ 5556 w 10000"/>
                <a:gd name="connsiteY139" fmla="*/ 8115 h 10000"/>
                <a:gd name="connsiteX140" fmla="*/ 6111 w 10000"/>
                <a:gd name="connsiteY140" fmla="*/ 7932 h 10000"/>
                <a:gd name="connsiteX141" fmla="*/ 6111 w 10000"/>
                <a:gd name="connsiteY141" fmla="*/ 7853 h 10000"/>
                <a:gd name="connsiteX142" fmla="*/ 5953 w 10000"/>
                <a:gd name="connsiteY142" fmla="*/ 7696 h 10000"/>
                <a:gd name="connsiteX143" fmla="*/ 6151 w 10000"/>
                <a:gd name="connsiteY143" fmla="*/ 7540 h 10000"/>
                <a:gd name="connsiteX144" fmla="*/ 6032 w 10000"/>
                <a:gd name="connsiteY144" fmla="*/ 7356 h 10000"/>
                <a:gd name="connsiteX145" fmla="*/ 6151 w 10000"/>
                <a:gd name="connsiteY145" fmla="*/ 7277 h 10000"/>
                <a:gd name="connsiteX146" fmla="*/ 6310 w 10000"/>
                <a:gd name="connsiteY146" fmla="*/ 7460 h 10000"/>
                <a:gd name="connsiteX147" fmla="*/ 6231 w 10000"/>
                <a:gd name="connsiteY147" fmla="*/ 7566 h 10000"/>
                <a:gd name="connsiteX148" fmla="*/ 6587 w 10000"/>
                <a:gd name="connsiteY148" fmla="*/ 7618 h 10000"/>
                <a:gd name="connsiteX149" fmla="*/ 6746 w 10000"/>
                <a:gd name="connsiteY149" fmla="*/ 7696 h 10000"/>
                <a:gd name="connsiteX150" fmla="*/ 6905 w 10000"/>
                <a:gd name="connsiteY150" fmla="*/ 7906 h 10000"/>
                <a:gd name="connsiteX151" fmla="*/ 6667 w 10000"/>
                <a:gd name="connsiteY151" fmla="*/ 8089 h 10000"/>
                <a:gd name="connsiteX152" fmla="*/ 6270 w 10000"/>
                <a:gd name="connsiteY152" fmla="*/ 8219 h 10000"/>
                <a:gd name="connsiteX153" fmla="*/ 6191 w 10000"/>
                <a:gd name="connsiteY153" fmla="*/ 8377 h 10000"/>
                <a:gd name="connsiteX154" fmla="*/ 5953 w 10000"/>
                <a:gd name="connsiteY154" fmla="*/ 8455 h 10000"/>
                <a:gd name="connsiteX155" fmla="*/ 6071 w 10000"/>
                <a:gd name="connsiteY155" fmla="*/ 8612 h 10000"/>
                <a:gd name="connsiteX156" fmla="*/ 6310 w 10000"/>
                <a:gd name="connsiteY156" fmla="*/ 8612 h 10000"/>
                <a:gd name="connsiteX157" fmla="*/ 6349 w 10000"/>
                <a:gd name="connsiteY157" fmla="*/ 8612 h 10000"/>
                <a:gd name="connsiteX158" fmla="*/ 6508 w 10000"/>
                <a:gd name="connsiteY158" fmla="*/ 8900 h 10000"/>
                <a:gd name="connsiteX159" fmla="*/ 6587 w 10000"/>
                <a:gd name="connsiteY159" fmla="*/ 8612 h 10000"/>
                <a:gd name="connsiteX160" fmla="*/ 6786 w 10000"/>
                <a:gd name="connsiteY160" fmla="*/ 8560 h 10000"/>
                <a:gd name="connsiteX161" fmla="*/ 6985 w 10000"/>
                <a:gd name="connsiteY161" fmla="*/ 8638 h 10000"/>
                <a:gd name="connsiteX162" fmla="*/ 6985 w 10000"/>
                <a:gd name="connsiteY162" fmla="*/ 8665 h 10000"/>
                <a:gd name="connsiteX163" fmla="*/ 7183 w 10000"/>
                <a:gd name="connsiteY163" fmla="*/ 8612 h 10000"/>
                <a:gd name="connsiteX164" fmla="*/ 7302 w 10000"/>
                <a:gd name="connsiteY164" fmla="*/ 8796 h 10000"/>
                <a:gd name="connsiteX165" fmla="*/ 6905 w 10000"/>
                <a:gd name="connsiteY165" fmla="*/ 8691 h 10000"/>
                <a:gd name="connsiteX166" fmla="*/ 6825 w 10000"/>
                <a:gd name="connsiteY166" fmla="*/ 8718 h 10000"/>
                <a:gd name="connsiteX167" fmla="*/ 6786 w 10000"/>
                <a:gd name="connsiteY167" fmla="*/ 8926 h 10000"/>
                <a:gd name="connsiteX168" fmla="*/ 6746 w 10000"/>
                <a:gd name="connsiteY168" fmla="*/ 9058 h 10000"/>
                <a:gd name="connsiteX169" fmla="*/ 7064 w 10000"/>
                <a:gd name="connsiteY169" fmla="*/ 9031 h 10000"/>
                <a:gd name="connsiteX170" fmla="*/ 7144 w 10000"/>
                <a:gd name="connsiteY170" fmla="*/ 9110 h 10000"/>
                <a:gd name="connsiteX171" fmla="*/ 7183 w 10000"/>
                <a:gd name="connsiteY171" fmla="*/ 8953 h 10000"/>
                <a:gd name="connsiteX172" fmla="*/ 7302 w 10000"/>
                <a:gd name="connsiteY172" fmla="*/ 8744 h 10000"/>
                <a:gd name="connsiteX173" fmla="*/ 7579 w 10000"/>
                <a:gd name="connsiteY173" fmla="*/ 9136 h 10000"/>
                <a:gd name="connsiteX174" fmla="*/ 7857 w 10000"/>
                <a:gd name="connsiteY174" fmla="*/ 9188 h 10000"/>
                <a:gd name="connsiteX175" fmla="*/ 8095 w 10000"/>
                <a:gd name="connsiteY175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262 w 10000"/>
                <a:gd name="connsiteY100" fmla="*/ 4817 h 10000"/>
                <a:gd name="connsiteX101" fmla="*/ 7382 w 10000"/>
                <a:gd name="connsiteY101" fmla="*/ 4764 h 10000"/>
                <a:gd name="connsiteX102" fmla="*/ 7659 w 10000"/>
                <a:gd name="connsiteY102" fmla="*/ 4896 h 10000"/>
                <a:gd name="connsiteX103" fmla="*/ 7739 w 10000"/>
                <a:gd name="connsiteY103" fmla="*/ 5078 h 10000"/>
                <a:gd name="connsiteX104" fmla="*/ 7500 w 10000"/>
                <a:gd name="connsiteY104" fmla="*/ 5183 h 10000"/>
                <a:gd name="connsiteX105" fmla="*/ 7540 w 10000"/>
                <a:gd name="connsiteY105" fmla="*/ 5314 h 10000"/>
                <a:gd name="connsiteX106" fmla="*/ 7619 w 10000"/>
                <a:gd name="connsiteY106" fmla="*/ 5497 h 10000"/>
                <a:gd name="connsiteX107" fmla="*/ 7183 w 10000"/>
                <a:gd name="connsiteY107" fmla="*/ 5602 h 10000"/>
                <a:gd name="connsiteX108" fmla="*/ 6985 w 10000"/>
                <a:gd name="connsiteY108" fmla="*/ 5497 h 10000"/>
                <a:gd name="connsiteX109" fmla="*/ 6429 w 10000"/>
                <a:gd name="connsiteY109" fmla="*/ 5602 h 10000"/>
                <a:gd name="connsiteX110" fmla="*/ 6151 w 10000"/>
                <a:gd name="connsiteY110" fmla="*/ 5288 h 10000"/>
                <a:gd name="connsiteX111" fmla="*/ 5953 w 10000"/>
                <a:gd name="connsiteY111" fmla="*/ 5314 h 10000"/>
                <a:gd name="connsiteX112" fmla="*/ 6111 w 10000"/>
                <a:gd name="connsiteY112" fmla="*/ 5523 h 10000"/>
                <a:gd name="connsiteX113" fmla="*/ 6151 w 10000"/>
                <a:gd name="connsiteY113" fmla="*/ 5681 h 10000"/>
                <a:gd name="connsiteX114" fmla="*/ 5754 w 10000"/>
                <a:gd name="connsiteY114" fmla="*/ 5969 h 10000"/>
                <a:gd name="connsiteX115" fmla="*/ 5675 w 10000"/>
                <a:gd name="connsiteY115" fmla="*/ 6126 h 10000"/>
                <a:gd name="connsiteX116" fmla="*/ 5636 w 10000"/>
                <a:gd name="connsiteY116" fmla="*/ 6256 h 10000"/>
                <a:gd name="connsiteX117" fmla="*/ 5595 w 10000"/>
                <a:gd name="connsiteY117" fmla="*/ 6308 h 10000"/>
                <a:gd name="connsiteX118" fmla="*/ 5516 w 10000"/>
                <a:gd name="connsiteY118" fmla="*/ 6414 h 10000"/>
                <a:gd name="connsiteX119" fmla="*/ 5278 w 10000"/>
                <a:gd name="connsiteY119" fmla="*/ 6492 h 10000"/>
                <a:gd name="connsiteX120" fmla="*/ 5357 w 10000"/>
                <a:gd name="connsiteY120" fmla="*/ 6675 h 10000"/>
                <a:gd name="connsiteX121" fmla="*/ 5317 w 10000"/>
                <a:gd name="connsiteY121" fmla="*/ 6727 h 10000"/>
                <a:gd name="connsiteX122" fmla="*/ 5000 w 10000"/>
                <a:gd name="connsiteY122" fmla="*/ 6885 h 10000"/>
                <a:gd name="connsiteX123" fmla="*/ 4683 w 10000"/>
                <a:gd name="connsiteY123" fmla="*/ 6859 h 10000"/>
                <a:gd name="connsiteX124" fmla="*/ 4961 w 10000"/>
                <a:gd name="connsiteY124" fmla="*/ 6963 h 10000"/>
                <a:gd name="connsiteX125" fmla="*/ 4961 w 10000"/>
                <a:gd name="connsiteY125" fmla="*/ 7277 h 10000"/>
                <a:gd name="connsiteX126" fmla="*/ 4603 w 10000"/>
                <a:gd name="connsiteY126" fmla="*/ 7356 h 10000"/>
                <a:gd name="connsiteX127" fmla="*/ 4524 w 10000"/>
                <a:gd name="connsiteY127" fmla="*/ 7225 h 10000"/>
                <a:gd name="connsiteX128" fmla="*/ 4484 w 10000"/>
                <a:gd name="connsiteY128" fmla="*/ 7121 h 10000"/>
                <a:gd name="connsiteX129" fmla="*/ 4128 w 10000"/>
                <a:gd name="connsiteY129" fmla="*/ 7199 h 10000"/>
                <a:gd name="connsiteX130" fmla="*/ 4286 w 10000"/>
                <a:gd name="connsiteY130" fmla="*/ 7304 h 10000"/>
                <a:gd name="connsiteX131" fmla="*/ 4405 w 10000"/>
                <a:gd name="connsiteY131" fmla="*/ 7408 h 10000"/>
                <a:gd name="connsiteX132" fmla="*/ 4563 w 10000"/>
                <a:gd name="connsiteY132" fmla="*/ 7670 h 10000"/>
                <a:gd name="connsiteX133" fmla="*/ 4762 w 10000"/>
                <a:gd name="connsiteY133" fmla="*/ 7618 h 10000"/>
                <a:gd name="connsiteX134" fmla="*/ 4921 w 10000"/>
                <a:gd name="connsiteY134" fmla="*/ 7827 h 10000"/>
                <a:gd name="connsiteX135" fmla="*/ 5040 w 10000"/>
                <a:gd name="connsiteY135" fmla="*/ 7879 h 10000"/>
                <a:gd name="connsiteX136" fmla="*/ 5317 w 10000"/>
                <a:gd name="connsiteY136" fmla="*/ 7853 h 10000"/>
                <a:gd name="connsiteX137" fmla="*/ 5437 w 10000"/>
                <a:gd name="connsiteY137" fmla="*/ 7984 h 10000"/>
                <a:gd name="connsiteX138" fmla="*/ 5556 w 10000"/>
                <a:gd name="connsiteY138" fmla="*/ 8115 h 10000"/>
                <a:gd name="connsiteX139" fmla="*/ 6111 w 10000"/>
                <a:gd name="connsiteY139" fmla="*/ 7932 h 10000"/>
                <a:gd name="connsiteX140" fmla="*/ 6111 w 10000"/>
                <a:gd name="connsiteY140" fmla="*/ 7853 h 10000"/>
                <a:gd name="connsiteX141" fmla="*/ 5953 w 10000"/>
                <a:gd name="connsiteY141" fmla="*/ 7696 h 10000"/>
                <a:gd name="connsiteX142" fmla="*/ 6151 w 10000"/>
                <a:gd name="connsiteY142" fmla="*/ 7540 h 10000"/>
                <a:gd name="connsiteX143" fmla="*/ 6032 w 10000"/>
                <a:gd name="connsiteY143" fmla="*/ 7356 h 10000"/>
                <a:gd name="connsiteX144" fmla="*/ 6151 w 10000"/>
                <a:gd name="connsiteY144" fmla="*/ 7277 h 10000"/>
                <a:gd name="connsiteX145" fmla="*/ 6310 w 10000"/>
                <a:gd name="connsiteY145" fmla="*/ 7460 h 10000"/>
                <a:gd name="connsiteX146" fmla="*/ 6231 w 10000"/>
                <a:gd name="connsiteY146" fmla="*/ 7566 h 10000"/>
                <a:gd name="connsiteX147" fmla="*/ 6587 w 10000"/>
                <a:gd name="connsiteY147" fmla="*/ 7618 h 10000"/>
                <a:gd name="connsiteX148" fmla="*/ 6746 w 10000"/>
                <a:gd name="connsiteY148" fmla="*/ 7696 h 10000"/>
                <a:gd name="connsiteX149" fmla="*/ 6905 w 10000"/>
                <a:gd name="connsiteY149" fmla="*/ 7906 h 10000"/>
                <a:gd name="connsiteX150" fmla="*/ 6667 w 10000"/>
                <a:gd name="connsiteY150" fmla="*/ 8089 h 10000"/>
                <a:gd name="connsiteX151" fmla="*/ 6270 w 10000"/>
                <a:gd name="connsiteY151" fmla="*/ 8219 h 10000"/>
                <a:gd name="connsiteX152" fmla="*/ 6191 w 10000"/>
                <a:gd name="connsiteY152" fmla="*/ 8377 h 10000"/>
                <a:gd name="connsiteX153" fmla="*/ 5953 w 10000"/>
                <a:gd name="connsiteY153" fmla="*/ 8455 h 10000"/>
                <a:gd name="connsiteX154" fmla="*/ 6071 w 10000"/>
                <a:gd name="connsiteY154" fmla="*/ 8612 h 10000"/>
                <a:gd name="connsiteX155" fmla="*/ 6310 w 10000"/>
                <a:gd name="connsiteY155" fmla="*/ 8612 h 10000"/>
                <a:gd name="connsiteX156" fmla="*/ 6349 w 10000"/>
                <a:gd name="connsiteY156" fmla="*/ 8612 h 10000"/>
                <a:gd name="connsiteX157" fmla="*/ 6508 w 10000"/>
                <a:gd name="connsiteY157" fmla="*/ 8900 h 10000"/>
                <a:gd name="connsiteX158" fmla="*/ 6587 w 10000"/>
                <a:gd name="connsiteY158" fmla="*/ 8612 h 10000"/>
                <a:gd name="connsiteX159" fmla="*/ 6786 w 10000"/>
                <a:gd name="connsiteY159" fmla="*/ 8560 h 10000"/>
                <a:gd name="connsiteX160" fmla="*/ 6985 w 10000"/>
                <a:gd name="connsiteY160" fmla="*/ 8638 h 10000"/>
                <a:gd name="connsiteX161" fmla="*/ 6985 w 10000"/>
                <a:gd name="connsiteY161" fmla="*/ 8665 h 10000"/>
                <a:gd name="connsiteX162" fmla="*/ 7183 w 10000"/>
                <a:gd name="connsiteY162" fmla="*/ 8612 h 10000"/>
                <a:gd name="connsiteX163" fmla="*/ 7302 w 10000"/>
                <a:gd name="connsiteY163" fmla="*/ 8796 h 10000"/>
                <a:gd name="connsiteX164" fmla="*/ 6905 w 10000"/>
                <a:gd name="connsiteY164" fmla="*/ 8691 h 10000"/>
                <a:gd name="connsiteX165" fmla="*/ 6825 w 10000"/>
                <a:gd name="connsiteY165" fmla="*/ 8718 h 10000"/>
                <a:gd name="connsiteX166" fmla="*/ 6786 w 10000"/>
                <a:gd name="connsiteY166" fmla="*/ 8926 h 10000"/>
                <a:gd name="connsiteX167" fmla="*/ 6746 w 10000"/>
                <a:gd name="connsiteY167" fmla="*/ 9058 h 10000"/>
                <a:gd name="connsiteX168" fmla="*/ 7064 w 10000"/>
                <a:gd name="connsiteY168" fmla="*/ 9031 h 10000"/>
                <a:gd name="connsiteX169" fmla="*/ 7144 w 10000"/>
                <a:gd name="connsiteY169" fmla="*/ 9110 h 10000"/>
                <a:gd name="connsiteX170" fmla="*/ 7183 w 10000"/>
                <a:gd name="connsiteY170" fmla="*/ 8953 h 10000"/>
                <a:gd name="connsiteX171" fmla="*/ 7302 w 10000"/>
                <a:gd name="connsiteY171" fmla="*/ 8744 h 10000"/>
                <a:gd name="connsiteX172" fmla="*/ 7579 w 10000"/>
                <a:gd name="connsiteY172" fmla="*/ 9136 h 10000"/>
                <a:gd name="connsiteX173" fmla="*/ 7857 w 10000"/>
                <a:gd name="connsiteY173" fmla="*/ 9188 h 10000"/>
                <a:gd name="connsiteX174" fmla="*/ 8095 w 10000"/>
                <a:gd name="connsiteY174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262 w 10000"/>
                <a:gd name="connsiteY100" fmla="*/ 4817 h 10000"/>
                <a:gd name="connsiteX101" fmla="*/ 7659 w 10000"/>
                <a:gd name="connsiteY101" fmla="*/ 4896 h 10000"/>
                <a:gd name="connsiteX102" fmla="*/ 7739 w 10000"/>
                <a:gd name="connsiteY102" fmla="*/ 5078 h 10000"/>
                <a:gd name="connsiteX103" fmla="*/ 7500 w 10000"/>
                <a:gd name="connsiteY103" fmla="*/ 5183 h 10000"/>
                <a:gd name="connsiteX104" fmla="*/ 7540 w 10000"/>
                <a:gd name="connsiteY104" fmla="*/ 5314 h 10000"/>
                <a:gd name="connsiteX105" fmla="*/ 7619 w 10000"/>
                <a:gd name="connsiteY105" fmla="*/ 5497 h 10000"/>
                <a:gd name="connsiteX106" fmla="*/ 7183 w 10000"/>
                <a:gd name="connsiteY106" fmla="*/ 5602 h 10000"/>
                <a:gd name="connsiteX107" fmla="*/ 6985 w 10000"/>
                <a:gd name="connsiteY107" fmla="*/ 5497 h 10000"/>
                <a:gd name="connsiteX108" fmla="*/ 6429 w 10000"/>
                <a:gd name="connsiteY108" fmla="*/ 5602 h 10000"/>
                <a:gd name="connsiteX109" fmla="*/ 6151 w 10000"/>
                <a:gd name="connsiteY109" fmla="*/ 5288 h 10000"/>
                <a:gd name="connsiteX110" fmla="*/ 5953 w 10000"/>
                <a:gd name="connsiteY110" fmla="*/ 5314 h 10000"/>
                <a:gd name="connsiteX111" fmla="*/ 6111 w 10000"/>
                <a:gd name="connsiteY111" fmla="*/ 5523 h 10000"/>
                <a:gd name="connsiteX112" fmla="*/ 6151 w 10000"/>
                <a:gd name="connsiteY112" fmla="*/ 5681 h 10000"/>
                <a:gd name="connsiteX113" fmla="*/ 5754 w 10000"/>
                <a:gd name="connsiteY113" fmla="*/ 5969 h 10000"/>
                <a:gd name="connsiteX114" fmla="*/ 5675 w 10000"/>
                <a:gd name="connsiteY114" fmla="*/ 6126 h 10000"/>
                <a:gd name="connsiteX115" fmla="*/ 5636 w 10000"/>
                <a:gd name="connsiteY115" fmla="*/ 6256 h 10000"/>
                <a:gd name="connsiteX116" fmla="*/ 5595 w 10000"/>
                <a:gd name="connsiteY116" fmla="*/ 6308 h 10000"/>
                <a:gd name="connsiteX117" fmla="*/ 5516 w 10000"/>
                <a:gd name="connsiteY117" fmla="*/ 6414 h 10000"/>
                <a:gd name="connsiteX118" fmla="*/ 5278 w 10000"/>
                <a:gd name="connsiteY118" fmla="*/ 6492 h 10000"/>
                <a:gd name="connsiteX119" fmla="*/ 5357 w 10000"/>
                <a:gd name="connsiteY119" fmla="*/ 6675 h 10000"/>
                <a:gd name="connsiteX120" fmla="*/ 5317 w 10000"/>
                <a:gd name="connsiteY120" fmla="*/ 6727 h 10000"/>
                <a:gd name="connsiteX121" fmla="*/ 5000 w 10000"/>
                <a:gd name="connsiteY121" fmla="*/ 6885 h 10000"/>
                <a:gd name="connsiteX122" fmla="*/ 4683 w 10000"/>
                <a:gd name="connsiteY122" fmla="*/ 6859 h 10000"/>
                <a:gd name="connsiteX123" fmla="*/ 4961 w 10000"/>
                <a:gd name="connsiteY123" fmla="*/ 6963 h 10000"/>
                <a:gd name="connsiteX124" fmla="*/ 4961 w 10000"/>
                <a:gd name="connsiteY124" fmla="*/ 7277 h 10000"/>
                <a:gd name="connsiteX125" fmla="*/ 4603 w 10000"/>
                <a:gd name="connsiteY125" fmla="*/ 7356 h 10000"/>
                <a:gd name="connsiteX126" fmla="*/ 4524 w 10000"/>
                <a:gd name="connsiteY126" fmla="*/ 7225 h 10000"/>
                <a:gd name="connsiteX127" fmla="*/ 4484 w 10000"/>
                <a:gd name="connsiteY127" fmla="*/ 7121 h 10000"/>
                <a:gd name="connsiteX128" fmla="*/ 4128 w 10000"/>
                <a:gd name="connsiteY128" fmla="*/ 7199 h 10000"/>
                <a:gd name="connsiteX129" fmla="*/ 4286 w 10000"/>
                <a:gd name="connsiteY129" fmla="*/ 7304 h 10000"/>
                <a:gd name="connsiteX130" fmla="*/ 4405 w 10000"/>
                <a:gd name="connsiteY130" fmla="*/ 7408 h 10000"/>
                <a:gd name="connsiteX131" fmla="*/ 4563 w 10000"/>
                <a:gd name="connsiteY131" fmla="*/ 7670 h 10000"/>
                <a:gd name="connsiteX132" fmla="*/ 4762 w 10000"/>
                <a:gd name="connsiteY132" fmla="*/ 7618 h 10000"/>
                <a:gd name="connsiteX133" fmla="*/ 4921 w 10000"/>
                <a:gd name="connsiteY133" fmla="*/ 7827 h 10000"/>
                <a:gd name="connsiteX134" fmla="*/ 5040 w 10000"/>
                <a:gd name="connsiteY134" fmla="*/ 7879 h 10000"/>
                <a:gd name="connsiteX135" fmla="*/ 5317 w 10000"/>
                <a:gd name="connsiteY135" fmla="*/ 7853 h 10000"/>
                <a:gd name="connsiteX136" fmla="*/ 5437 w 10000"/>
                <a:gd name="connsiteY136" fmla="*/ 7984 h 10000"/>
                <a:gd name="connsiteX137" fmla="*/ 5556 w 10000"/>
                <a:gd name="connsiteY137" fmla="*/ 8115 h 10000"/>
                <a:gd name="connsiteX138" fmla="*/ 6111 w 10000"/>
                <a:gd name="connsiteY138" fmla="*/ 7932 h 10000"/>
                <a:gd name="connsiteX139" fmla="*/ 6111 w 10000"/>
                <a:gd name="connsiteY139" fmla="*/ 7853 h 10000"/>
                <a:gd name="connsiteX140" fmla="*/ 5953 w 10000"/>
                <a:gd name="connsiteY140" fmla="*/ 7696 h 10000"/>
                <a:gd name="connsiteX141" fmla="*/ 6151 w 10000"/>
                <a:gd name="connsiteY141" fmla="*/ 7540 h 10000"/>
                <a:gd name="connsiteX142" fmla="*/ 6032 w 10000"/>
                <a:gd name="connsiteY142" fmla="*/ 7356 h 10000"/>
                <a:gd name="connsiteX143" fmla="*/ 6151 w 10000"/>
                <a:gd name="connsiteY143" fmla="*/ 7277 h 10000"/>
                <a:gd name="connsiteX144" fmla="*/ 6310 w 10000"/>
                <a:gd name="connsiteY144" fmla="*/ 7460 h 10000"/>
                <a:gd name="connsiteX145" fmla="*/ 6231 w 10000"/>
                <a:gd name="connsiteY145" fmla="*/ 7566 h 10000"/>
                <a:gd name="connsiteX146" fmla="*/ 6587 w 10000"/>
                <a:gd name="connsiteY146" fmla="*/ 7618 h 10000"/>
                <a:gd name="connsiteX147" fmla="*/ 6746 w 10000"/>
                <a:gd name="connsiteY147" fmla="*/ 7696 h 10000"/>
                <a:gd name="connsiteX148" fmla="*/ 6905 w 10000"/>
                <a:gd name="connsiteY148" fmla="*/ 7906 h 10000"/>
                <a:gd name="connsiteX149" fmla="*/ 6667 w 10000"/>
                <a:gd name="connsiteY149" fmla="*/ 8089 h 10000"/>
                <a:gd name="connsiteX150" fmla="*/ 6270 w 10000"/>
                <a:gd name="connsiteY150" fmla="*/ 8219 h 10000"/>
                <a:gd name="connsiteX151" fmla="*/ 6191 w 10000"/>
                <a:gd name="connsiteY151" fmla="*/ 8377 h 10000"/>
                <a:gd name="connsiteX152" fmla="*/ 5953 w 10000"/>
                <a:gd name="connsiteY152" fmla="*/ 8455 h 10000"/>
                <a:gd name="connsiteX153" fmla="*/ 6071 w 10000"/>
                <a:gd name="connsiteY153" fmla="*/ 8612 h 10000"/>
                <a:gd name="connsiteX154" fmla="*/ 6310 w 10000"/>
                <a:gd name="connsiteY154" fmla="*/ 8612 h 10000"/>
                <a:gd name="connsiteX155" fmla="*/ 6349 w 10000"/>
                <a:gd name="connsiteY155" fmla="*/ 8612 h 10000"/>
                <a:gd name="connsiteX156" fmla="*/ 6508 w 10000"/>
                <a:gd name="connsiteY156" fmla="*/ 8900 h 10000"/>
                <a:gd name="connsiteX157" fmla="*/ 6587 w 10000"/>
                <a:gd name="connsiteY157" fmla="*/ 8612 h 10000"/>
                <a:gd name="connsiteX158" fmla="*/ 6786 w 10000"/>
                <a:gd name="connsiteY158" fmla="*/ 8560 h 10000"/>
                <a:gd name="connsiteX159" fmla="*/ 6985 w 10000"/>
                <a:gd name="connsiteY159" fmla="*/ 8638 h 10000"/>
                <a:gd name="connsiteX160" fmla="*/ 6985 w 10000"/>
                <a:gd name="connsiteY160" fmla="*/ 8665 h 10000"/>
                <a:gd name="connsiteX161" fmla="*/ 7183 w 10000"/>
                <a:gd name="connsiteY161" fmla="*/ 8612 h 10000"/>
                <a:gd name="connsiteX162" fmla="*/ 7302 w 10000"/>
                <a:gd name="connsiteY162" fmla="*/ 8796 h 10000"/>
                <a:gd name="connsiteX163" fmla="*/ 6905 w 10000"/>
                <a:gd name="connsiteY163" fmla="*/ 8691 h 10000"/>
                <a:gd name="connsiteX164" fmla="*/ 6825 w 10000"/>
                <a:gd name="connsiteY164" fmla="*/ 8718 h 10000"/>
                <a:gd name="connsiteX165" fmla="*/ 6786 w 10000"/>
                <a:gd name="connsiteY165" fmla="*/ 8926 h 10000"/>
                <a:gd name="connsiteX166" fmla="*/ 6746 w 10000"/>
                <a:gd name="connsiteY166" fmla="*/ 9058 h 10000"/>
                <a:gd name="connsiteX167" fmla="*/ 7064 w 10000"/>
                <a:gd name="connsiteY167" fmla="*/ 9031 h 10000"/>
                <a:gd name="connsiteX168" fmla="*/ 7144 w 10000"/>
                <a:gd name="connsiteY168" fmla="*/ 9110 h 10000"/>
                <a:gd name="connsiteX169" fmla="*/ 7183 w 10000"/>
                <a:gd name="connsiteY169" fmla="*/ 8953 h 10000"/>
                <a:gd name="connsiteX170" fmla="*/ 7302 w 10000"/>
                <a:gd name="connsiteY170" fmla="*/ 8744 h 10000"/>
                <a:gd name="connsiteX171" fmla="*/ 7579 w 10000"/>
                <a:gd name="connsiteY171" fmla="*/ 9136 h 10000"/>
                <a:gd name="connsiteX172" fmla="*/ 7857 w 10000"/>
                <a:gd name="connsiteY172" fmla="*/ 9188 h 10000"/>
                <a:gd name="connsiteX173" fmla="*/ 8095 w 10000"/>
                <a:gd name="connsiteY173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659 w 10000"/>
                <a:gd name="connsiteY100" fmla="*/ 4896 h 10000"/>
                <a:gd name="connsiteX101" fmla="*/ 7739 w 10000"/>
                <a:gd name="connsiteY101" fmla="*/ 5078 h 10000"/>
                <a:gd name="connsiteX102" fmla="*/ 7500 w 10000"/>
                <a:gd name="connsiteY102" fmla="*/ 5183 h 10000"/>
                <a:gd name="connsiteX103" fmla="*/ 7540 w 10000"/>
                <a:gd name="connsiteY103" fmla="*/ 5314 h 10000"/>
                <a:gd name="connsiteX104" fmla="*/ 7619 w 10000"/>
                <a:gd name="connsiteY104" fmla="*/ 5497 h 10000"/>
                <a:gd name="connsiteX105" fmla="*/ 7183 w 10000"/>
                <a:gd name="connsiteY105" fmla="*/ 5602 h 10000"/>
                <a:gd name="connsiteX106" fmla="*/ 6985 w 10000"/>
                <a:gd name="connsiteY106" fmla="*/ 5497 h 10000"/>
                <a:gd name="connsiteX107" fmla="*/ 6429 w 10000"/>
                <a:gd name="connsiteY107" fmla="*/ 5602 h 10000"/>
                <a:gd name="connsiteX108" fmla="*/ 6151 w 10000"/>
                <a:gd name="connsiteY108" fmla="*/ 5288 h 10000"/>
                <a:gd name="connsiteX109" fmla="*/ 5953 w 10000"/>
                <a:gd name="connsiteY109" fmla="*/ 5314 h 10000"/>
                <a:gd name="connsiteX110" fmla="*/ 6111 w 10000"/>
                <a:gd name="connsiteY110" fmla="*/ 5523 h 10000"/>
                <a:gd name="connsiteX111" fmla="*/ 6151 w 10000"/>
                <a:gd name="connsiteY111" fmla="*/ 5681 h 10000"/>
                <a:gd name="connsiteX112" fmla="*/ 5754 w 10000"/>
                <a:gd name="connsiteY112" fmla="*/ 5969 h 10000"/>
                <a:gd name="connsiteX113" fmla="*/ 5675 w 10000"/>
                <a:gd name="connsiteY113" fmla="*/ 6126 h 10000"/>
                <a:gd name="connsiteX114" fmla="*/ 5636 w 10000"/>
                <a:gd name="connsiteY114" fmla="*/ 6256 h 10000"/>
                <a:gd name="connsiteX115" fmla="*/ 5595 w 10000"/>
                <a:gd name="connsiteY115" fmla="*/ 6308 h 10000"/>
                <a:gd name="connsiteX116" fmla="*/ 5516 w 10000"/>
                <a:gd name="connsiteY116" fmla="*/ 6414 h 10000"/>
                <a:gd name="connsiteX117" fmla="*/ 5278 w 10000"/>
                <a:gd name="connsiteY117" fmla="*/ 6492 h 10000"/>
                <a:gd name="connsiteX118" fmla="*/ 5357 w 10000"/>
                <a:gd name="connsiteY118" fmla="*/ 6675 h 10000"/>
                <a:gd name="connsiteX119" fmla="*/ 5317 w 10000"/>
                <a:gd name="connsiteY119" fmla="*/ 6727 h 10000"/>
                <a:gd name="connsiteX120" fmla="*/ 5000 w 10000"/>
                <a:gd name="connsiteY120" fmla="*/ 6885 h 10000"/>
                <a:gd name="connsiteX121" fmla="*/ 4683 w 10000"/>
                <a:gd name="connsiteY121" fmla="*/ 6859 h 10000"/>
                <a:gd name="connsiteX122" fmla="*/ 4961 w 10000"/>
                <a:gd name="connsiteY122" fmla="*/ 6963 h 10000"/>
                <a:gd name="connsiteX123" fmla="*/ 4961 w 10000"/>
                <a:gd name="connsiteY123" fmla="*/ 7277 h 10000"/>
                <a:gd name="connsiteX124" fmla="*/ 4603 w 10000"/>
                <a:gd name="connsiteY124" fmla="*/ 7356 h 10000"/>
                <a:gd name="connsiteX125" fmla="*/ 4524 w 10000"/>
                <a:gd name="connsiteY125" fmla="*/ 7225 h 10000"/>
                <a:gd name="connsiteX126" fmla="*/ 4484 w 10000"/>
                <a:gd name="connsiteY126" fmla="*/ 7121 h 10000"/>
                <a:gd name="connsiteX127" fmla="*/ 4128 w 10000"/>
                <a:gd name="connsiteY127" fmla="*/ 7199 h 10000"/>
                <a:gd name="connsiteX128" fmla="*/ 4286 w 10000"/>
                <a:gd name="connsiteY128" fmla="*/ 7304 h 10000"/>
                <a:gd name="connsiteX129" fmla="*/ 4405 w 10000"/>
                <a:gd name="connsiteY129" fmla="*/ 7408 h 10000"/>
                <a:gd name="connsiteX130" fmla="*/ 4563 w 10000"/>
                <a:gd name="connsiteY130" fmla="*/ 7670 h 10000"/>
                <a:gd name="connsiteX131" fmla="*/ 4762 w 10000"/>
                <a:gd name="connsiteY131" fmla="*/ 7618 h 10000"/>
                <a:gd name="connsiteX132" fmla="*/ 4921 w 10000"/>
                <a:gd name="connsiteY132" fmla="*/ 7827 h 10000"/>
                <a:gd name="connsiteX133" fmla="*/ 5040 w 10000"/>
                <a:gd name="connsiteY133" fmla="*/ 7879 h 10000"/>
                <a:gd name="connsiteX134" fmla="*/ 5317 w 10000"/>
                <a:gd name="connsiteY134" fmla="*/ 7853 h 10000"/>
                <a:gd name="connsiteX135" fmla="*/ 5437 w 10000"/>
                <a:gd name="connsiteY135" fmla="*/ 7984 h 10000"/>
                <a:gd name="connsiteX136" fmla="*/ 5556 w 10000"/>
                <a:gd name="connsiteY136" fmla="*/ 8115 h 10000"/>
                <a:gd name="connsiteX137" fmla="*/ 6111 w 10000"/>
                <a:gd name="connsiteY137" fmla="*/ 7932 h 10000"/>
                <a:gd name="connsiteX138" fmla="*/ 6111 w 10000"/>
                <a:gd name="connsiteY138" fmla="*/ 7853 h 10000"/>
                <a:gd name="connsiteX139" fmla="*/ 5953 w 10000"/>
                <a:gd name="connsiteY139" fmla="*/ 7696 h 10000"/>
                <a:gd name="connsiteX140" fmla="*/ 6151 w 10000"/>
                <a:gd name="connsiteY140" fmla="*/ 7540 h 10000"/>
                <a:gd name="connsiteX141" fmla="*/ 6032 w 10000"/>
                <a:gd name="connsiteY141" fmla="*/ 7356 h 10000"/>
                <a:gd name="connsiteX142" fmla="*/ 6151 w 10000"/>
                <a:gd name="connsiteY142" fmla="*/ 7277 h 10000"/>
                <a:gd name="connsiteX143" fmla="*/ 6310 w 10000"/>
                <a:gd name="connsiteY143" fmla="*/ 7460 h 10000"/>
                <a:gd name="connsiteX144" fmla="*/ 6231 w 10000"/>
                <a:gd name="connsiteY144" fmla="*/ 7566 h 10000"/>
                <a:gd name="connsiteX145" fmla="*/ 6587 w 10000"/>
                <a:gd name="connsiteY145" fmla="*/ 7618 h 10000"/>
                <a:gd name="connsiteX146" fmla="*/ 6746 w 10000"/>
                <a:gd name="connsiteY146" fmla="*/ 7696 h 10000"/>
                <a:gd name="connsiteX147" fmla="*/ 6905 w 10000"/>
                <a:gd name="connsiteY147" fmla="*/ 7906 h 10000"/>
                <a:gd name="connsiteX148" fmla="*/ 6667 w 10000"/>
                <a:gd name="connsiteY148" fmla="*/ 8089 h 10000"/>
                <a:gd name="connsiteX149" fmla="*/ 6270 w 10000"/>
                <a:gd name="connsiteY149" fmla="*/ 8219 h 10000"/>
                <a:gd name="connsiteX150" fmla="*/ 6191 w 10000"/>
                <a:gd name="connsiteY150" fmla="*/ 8377 h 10000"/>
                <a:gd name="connsiteX151" fmla="*/ 5953 w 10000"/>
                <a:gd name="connsiteY151" fmla="*/ 8455 h 10000"/>
                <a:gd name="connsiteX152" fmla="*/ 6071 w 10000"/>
                <a:gd name="connsiteY152" fmla="*/ 8612 h 10000"/>
                <a:gd name="connsiteX153" fmla="*/ 6310 w 10000"/>
                <a:gd name="connsiteY153" fmla="*/ 8612 h 10000"/>
                <a:gd name="connsiteX154" fmla="*/ 6349 w 10000"/>
                <a:gd name="connsiteY154" fmla="*/ 8612 h 10000"/>
                <a:gd name="connsiteX155" fmla="*/ 6508 w 10000"/>
                <a:gd name="connsiteY155" fmla="*/ 8900 h 10000"/>
                <a:gd name="connsiteX156" fmla="*/ 6587 w 10000"/>
                <a:gd name="connsiteY156" fmla="*/ 8612 h 10000"/>
                <a:gd name="connsiteX157" fmla="*/ 6786 w 10000"/>
                <a:gd name="connsiteY157" fmla="*/ 8560 h 10000"/>
                <a:gd name="connsiteX158" fmla="*/ 6985 w 10000"/>
                <a:gd name="connsiteY158" fmla="*/ 8638 h 10000"/>
                <a:gd name="connsiteX159" fmla="*/ 6985 w 10000"/>
                <a:gd name="connsiteY159" fmla="*/ 8665 h 10000"/>
                <a:gd name="connsiteX160" fmla="*/ 7183 w 10000"/>
                <a:gd name="connsiteY160" fmla="*/ 8612 h 10000"/>
                <a:gd name="connsiteX161" fmla="*/ 7302 w 10000"/>
                <a:gd name="connsiteY161" fmla="*/ 8796 h 10000"/>
                <a:gd name="connsiteX162" fmla="*/ 6905 w 10000"/>
                <a:gd name="connsiteY162" fmla="*/ 8691 h 10000"/>
                <a:gd name="connsiteX163" fmla="*/ 6825 w 10000"/>
                <a:gd name="connsiteY163" fmla="*/ 8718 h 10000"/>
                <a:gd name="connsiteX164" fmla="*/ 6786 w 10000"/>
                <a:gd name="connsiteY164" fmla="*/ 8926 h 10000"/>
                <a:gd name="connsiteX165" fmla="*/ 6746 w 10000"/>
                <a:gd name="connsiteY165" fmla="*/ 9058 h 10000"/>
                <a:gd name="connsiteX166" fmla="*/ 7064 w 10000"/>
                <a:gd name="connsiteY166" fmla="*/ 9031 h 10000"/>
                <a:gd name="connsiteX167" fmla="*/ 7144 w 10000"/>
                <a:gd name="connsiteY167" fmla="*/ 9110 h 10000"/>
                <a:gd name="connsiteX168" fmla="*/ 7183 w 10000"/>
                <a:gd name="connsiteY168" fmla="*/ 8953 h 10000"/>
                <a:gd name="connsiteX169" fmla="*/ 7302 w 10000"/>
                <a:gd name="connsiteY169" fmla="*/ 8744 h 10000"/>
                <a:gd name="connsiteX170" fmla="*/ 7579 w 10000"/>
                <a:gd name="connsiteY170" fmla="*/ 9136 h 10000"/>
                <a:gd name="connsiteX171" fmla="*/ 7857 w 10000"/>
                <a:gd name="connsiteY171" fmla="*/ 9188 h 10000"/>
                <a:gd name="connsiteX172" fmla="*/ 8095 w 10000"/>
                <a:gd name="connsiteY172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302 w 10000"/>
                <a:gd name="connsiteY22" fmla="*/ 4503 h 10000"/>
                <a:gd name="connsiteX23" fmla="*/ 7064 w 10000"/>
                <a:gd name="connsiteY23" fmla="*/ 4503 h 10000"/>
                <a:gd name="connsiteX24" fmla="*/ 6746 w 10000"/>
                <a:gd name="connsiteY24" fmla="*/ 4189 h 10000"/>
                <a:gd name="connsiteX25" fmla="*/ 6469 w 10000"/>
                <a:gd name="connsiteY25" fmla="*/ 4267 h 10000"/>
                <a:gd name="connsiteX26" fmla="*/ 6151 w 10000"/>
                <a:gd name="connsiteY26" fmla="*/ 3900 h 10000"/>
                <a:gd name="connsiteX27" fmla="*/ 5833 w 10000"/>
                <a:gd name="connsiteY27" fmla="*/ 3900 h 10000"/>
                <a:gd name="connsiteX28" fmla="*/ 5516 w 10000"/>
                <a:gd name="connsiteY28" fmla="*/ 4005 h 10000"/>
                <a:gd name="connsiteX29" fmla="*/ 5159 w 10000"/>
                <a:gd name="connsiteY29" fmla="*/ 3979 h 10000"/>
                <a:gd name="connsiteX30" fmla="*/ 5159 w 10000"/>
                <a:gd name="connsiteY30" fmla="*/ 3482 h 10000"/>
                <a:gd name="connsiteX31" fmla="*/ 5357 w 10000"/>
                <a:gd name="connsiteY31" fmla="*/ 3455 h 10000"/>
                <a:gd name="connsiteX32" fmla="*/ 5238 w 10000"/>
                <a:gd name="connsiteY32" fmla="*/ 3325 h 10000"/>
                <a:gd name="connsiteX33" fmla="*/ 5238 w 10000"/>
                <a:gd name="connsiteY33" fmla="*/ 3115 h 10000"/>
                <a:gd name="connsiteX34" fmla="*/ 5278 w 10000"/>
                <a:gd name="connsiteY34" fmla="*/ 2985 h 10000"/>
                <a:gd name="connsiteX35" fmla="*/ 4882 w 10000"/>
                <a:gd name="connsiteY35" fmla="*/ 2775 h 10000"/>
                <a:gd name="connsiteX36" fmla="*/ 4484 w 10000"/>
                <a:gd name="connsiteY36" fmla="*/ 2540 h 10000"/>
                <a:gd name="connsiteX37" fmla="*/ 4286 w 10000"/>
                <a:gd name="connsiteY37" fmla="*/ 2382 h 10000"/>
                <a:gd name="connsiteX38" fmla="*/ 4008 w 10000"/>
                <a:gd name="connsiteY38" fmla="*/ 2330 h 10000"/>
                <a:gd name="connsiteX39" fmla="*/ 3691 w 10000"/>
                <a:gd name="connsiteY39" fmla="*/ 2356 h 10000"/>
                <a:gd name="connsiteX40" fmla="*/ 3373 w 10000"/>
                <a:gd name="connsiteY40" fmla="*/ 2278 h 10000"/>
                <a:gd name="connsiteX41" fmla="*/ 2976 w 10000"/>
                <a:gd name="connsiteY41" fmla="*/ 1649 h 10000"/>
                <a:gd name="connsiteX42" fmla="*/ 2857 w 10000"/>
                <a:gd name="connsiteY42" fmla="*/ 1492 h 10000"/>
                <a:gd name="connsiteX43" fmla="*/ 2738 w 10000"/>
                <a:gd name="connsiteY43" fmla="*/ 1126 h 10000"/>
                <a:gd name="connsiteX44" fmla="*/ 2579 w 10000"/>
                <a:gd name="connsiteY44" fmla="*/ 785 h 10000"/>
                <a:gd name="connsiteX45" fmla="*/ 2103 w 10000"/>
                <a:gd name="connsiteY45" fmla="*/ 549 h 10000"/>
                <a:gd name="connsiteX46" fmla="*/ 1825 w 10000"/>
                <a:gd name="connsiteY46" fmla="*/ 52 h 10000"/>
                <a:gd name="connsiteX47" fmla="*/ 1468 w 10000"/>
                <a:gd name="connsiteY47" fmla="*/ 52 h 10000"/>
                <a:gd name="connsiteX48" fmla="*/ 1309 w 10000"/>
                <a:gd name="connsiteY48" fmla="*/ 157 h 10000"/>
                <a:gd name="connsiteX49" fmla="*/ 1270 w 10000"/>
                <a:gd name="connsiteY49" fmla="*/ 0 h 10000"/>
                <a:gd name="connsiteX50" fmla="*/ 754 w 10000"/>
                <a:gd name="connsiteY50" fmla="*/ 104 h 10000"/>
                <a:gd name="connsiteX51" fmla="*/ 1309 w 10000"/>
                <a:gd name="connsiteY51" fmla="*/ 210 h 10000"/>
                <a:gd name="connsiteX52" fmla="*/ 1270 w 10000"/>
                <a:gd name="connsiteY52" fmla="*/ 445 h 10000"/>
                <a:gd name="connsiteX53" fmla="*/ 1389 w 10000"/>
                <a:gd name="connsiteY53" fmla="*/ 759 h 10000"/>
                <a:gd name="connsiteX54" fmla="*/ 1508 w 10000"/>
                <a:gd name="connsiteY54" fmla="*/ 942 h 10000"/>
                <a:gd name="connsiteX55" fmla="*/ 1309 w 10000"/>
                <a:gd name="connsiteY55" fmla="*/ 1282 h 10000"/>
                <a:gd name="connsiteX56" fmla="*/ 1151 w 10000"/>
                <a:gd name="connsiteY56" fmla="*/ 1282 h 10000"/>
                <a:gd name="connsiteX57" fmla="*/ 992 w 10000"/>
                <a:gd name="connsiteY57" fmla="*/ 1518 h 10000"/>
                <a:gd name="connsiteX58" fmla="*/ 1270 w 10000"/>
                <a:gd name="connsiteY58" fmla="*/ 1623 h 10000"/>
                <a:gd name="connsiteX59" fmla="*/ 913 w 10000"/>
                <a:gd name="connsiteY59" fmla="*/ 1597 h 10000"/>
                <a:gd name="connsiteX60" fmla="*/ 754 w 10000"/>
                <a:gd name="connsiteY60" fmla="*/ 1911 h 10000"/>
                <a:gd name="connsiteX61" fmla="*/ 714 w 10000"/>
                <a:gd name="connsiteY61" fmla="*/ 1963 h 10000"/>
                <a:gd name="connsiteX62" fmla="*/ 555 w 10000"/>
                <a:gd name="connsiteY62" fmla="*/ 2304 h 10000"/>
                <a:gd name="connsiteX63" fmla="*/ 794 w 10000"/>
                <a:gd name="connsiteY63" fmla="*/ 2382 h 10000"/>
                <a:gd name="connsiteX64" fmla="*/ 476 w 10000"/>
                <a:gd name="connsiteY64" fmla="*/ 2644 h 10000"/>
                <a:gd name="connsiteX65" fmla="*/ 79 w 10000"/>
                <a:gd name="connsiteY65" fmla="*/ 2932 h 10000"/>
                <a:gd name="connsiteX66" fmla="*/ 0 w 10000"/>
                <a:gd name="connsiteY66" fmla="*/ 3089 h 10000"/>
                <a:gd name="connsiteX67" fmla="*/ 199 w 10000"/>
                <a:gd name="connsiteY67" fmla="*/ 3429 h 10000"/>
                <a:gd name="connsiteX68" fmla="*/ 0 w 10000"/>
                <a:gd name="connsiteY68" fmla="*/ 3744 h 10000"/>
                <a:gd name="connsiteX69" fmla="*/ 40 w 10000"/>
                <a:gd name="connsiteY69" fmla="*/ 4084 h 10000"/>
                <a:gd name="connsiteX70" fmla="*/ 159 w 10000"/>
                <a:gd name="connsiteY70" fmla="*/ 4189 h 10000"/>
                <a:gd name="connsiteX71" fmla="*/ 397 w 10000"/>
                <a:gd name="connsiteY71" fmla="*/ 4162 h 10000"/>
                <a:gd name="connsiteX72" fmla="*/ 873 w 10000"/>
                <a:gd name="connsiteY72" fmla="*/ 4215 h 10000"/>
                <a:gd name="connsiteX73" fmla="*/ 1270 w 10000"/>
                <a:gd name="connsiteY73" fmla="*/ 4110 h 10000"/>
                <a:gd name="connsiteX74" fmla="*/ 1707 w 10000"/>
                <a:gd name="connsiteY74" fmla="*/ 4110 h 10000"/>
                <a:gd name="connsiteX75" fmla="*/ 1984 w 10000"/>
                <a:gd name="connsiteY75" fmla="*/ 4005 h 10000"/>
                <a:gd name="connsiteX76" fmla="*/ 2063 w 10000"/>
                <a:gd name="connsiteY76" fmla="*/ 4031 h 10000"/>
                <a:gd name="connsiteX77" fmla="*/ 1945 w 10000"/>
                <a:gd name="connsiteY77" fmla="*/ 4084 h 10000"/>
                <a:gd name="connsiteX78" fmla="*/ 2222 w 10000"/>
                <a:gd name="connsiteY78" fmla="*/ 4319 h 10000"/>
                <a:gd name="connsiteX79" fmla="*/ 2421 w 10000"/>
                <a:gd name="connsiteY79" fmla="*/ 4267 h 10000"/>
                <a:gd name="connsiteX80" fmla="*/ 2699 w 10000"/>
                <a:gd name="connsiteY80" fmla="*/ 4371 h 10000"/>
                <a:gd name="connsiteX81" fmla="*/ 3055 w 10000"/>
                <a:gd name="connsiteY81" fmla="*/ 4345 h 10000"/>
                <a:gd name="connsiteX82" fmla="*/ 3651 w 10000"/>
                <a:gd name="connsiteY82" fmla="*/ 4425 h 10000"/>
                <a:gd name="connsiteX83" fmla="*/ 3809 w 10000"/>
                <a:gd name="connsiteY83" fmla="*/ 4477 h 10000"/>
                <a:gd name="connsiteX84" fmla="*/ 4365 w 10000"/>
                <a:gd name="connsiteY84" fmla="*/ 4345 h 10000"/>
                <a:gd name="connsiteX85" fmla="*/ 4445 w 10000"/>
                <a:gd name="connsiteY85" fmla="*/ 4425 h 10000"/>
                <a:gd name="connsiteX86" fmla="*/ 4603 w 10000"/>
                <a:gd name="connsiteY86" fmla="*/ 4319 h 10000"/>
                <a:gd name="connsiteX87" fmla="*/ 4683 w 10000"/>
                <a:gd name="connsiteY87" fmla="*/ 4451 h 10000"/>
                <a:gd name="connsiteX88" fmla="*/ 5238 w 10000"/>
                <a:gd name="connsiteY88" fmla="*/ 4293 h 10000"/>
                <a:gd name="connsiteX89" fmla="*/ 5238 w 10000"/>
                <a:gd name="connsiteY89" fmla="*/ 4136 h 10000"/>
                <a:gd name="connsiteX90" fmla="*/ 5357 w 10000"/>
                <a:gd name="connsiteY90" fmla="*/ 4110 h 10000"/>
                <a:gd name="connsiteX91" fmla="*/ 5477 w 10000"/>
                <a:gd name="connsiteY91" fmla="*/ 4162 h 10000"/>
                <a:gd name="connsiteX92" fmla="*/ 5873 w 10000"/>
                <a:gd name="connsiteY92" fmla="*/ 4058 h 10000"/>
                <a:gd name="connsiteX93" fmla="*/ 5953 w 10000"/>
                <a:gd name="connsiteY93" fmla="*/ 4084 h 10000"/>
                <a:gd name="connsiteX94" fmla="*/ 6151 w 10000"/>
                <a:gd name="connsiteY94" fmla="*/ 4555 h 10000"/>
                <a:gd name="connsiteX95" fmla="*/ 6270 w 10000"/>
                <a:gd name="connsiteY95" fmla="*/ 4607 h 10000"/>
                <a:gd name="connsiteX96" fmla="*/ 6548 w 10000"/>
                <a:gd name="connsiteY96" fmla="*/ 4607 h 10000"/>
                <a:gd name="connsiteX97" fmla="*/ 6667 w 10000"/>
                <a:gd name="connsiteY97" fmla="*/ 4817 h 10000"/>
                <a:gd name="connsiteX98" fmla="*/ 6707 w 10000"/>
                <a:gd name="connsiteY98" fmla="*/ 4974 h 10000"/>
                <a:gd name="connsiteX99" fmla="*/ 7659 w 10000"/>
                <a:gd name="connsiteY99" fmla="*/ 4896 h 10000"/>
                <a:gd name="connsiteX100" fmla="*/ 7739 w 10000"/>
                <a:gd name="connsiteY100" fmla="*/ 5078 h 10000"/>
                <a:gd name="connsiteX101" fmla="*/ 7500 w 10000"/>
                <a:gd name="connsiteY101" fmla="*/ 5183 h 10000"/>
                <a:gd name="connsiteX102" fmla="*/ 7540 w 10000"/>
                <a:gd name="connsiteY102" fmla="*/ 5314 h 10000"/>
                <a:gd name="connsiteX103" fmla="*/ 7619 w 10000"/>
                <a:gd name="connsiteY103" fmla="*/ 5497 h 10000"/>
                <a:gd name="connsiteX104" fmla="*/ 7183 w 10000"/>
                <a:gd name="connsiteY104" fmla="*/ 5602 h 10000"/>
                <a:gd name="connsiteX105" fmla="*/ 6985 w 10000"/>
                <a:gd name="connsiteY105" fmla="*/ 5497 h 10000"/>
                <a:gd name="connsiteX106" fmla="*/ 6429 w 10000"/>
                <a:gd name="connsiteY106" fmla="*/ 5602 h 10000"/>
                <a:gd name="connsiteX107" fmla="*/ 6151 w 10000"/>
                <a:gd name="connsiteY107" fmla="*/ 5288 h 10000"/>
                <a:gd name="connsiteX108" fmla="*/ 5953 w 10000"/>
                <a:gd name="connsiteY108" fmla="*/ 5314 h 10000"/>
                <a:gd name="connsiteX109" fmla="*/ 6111 w 10000"/>
                <a:gd name="connsiteY109" fmla="*/ 5523 h 10000"/>
                <a:gd name="connsiteX110" fmla="*/ 6151 w 10000"/>
                <a:gd name="connsiteY110" fmla="*/ 5681 h 10000"/>
                <a:gd name="connsiteX111" fmla="*/ 5754 w 10000"/>
                <a:gd name="connsiteY111" fmla="*/ 5969 h 10000"/>
                <a:gd name="connsiteX112" fmla="*/ 5675 w 10000"/>
                <a:gd name="connsiteY112" fmla="*/ 6126 h 10000"/>
                <a:gd name="connsiteX113" fmla="*/ 5636 w 10000"/>
                <a:gd name="connsiteY113" fmla="*/ 6256 h 10000"/>
                <a:gd name="connsiteX114" fmla="*/ 5595 w 10000"/>
                <a:gd name="connsiteY114" fmla="*/ 6308 h 10000"/>
                <a:gd name="connsiteX115" fmla="*/ 5516 w 10000"/>
                <a:gd name="connsiteY115" fmla="*/ 6414 h 10000"/>
                <a:gd name="connsiteX116" fmla="*/ 5278 w 10000"/>
                <a:gd name="connsiteY116" fmla="*/ 6492 h 10000"/>
                <a:gd name="connsiteX117" fmla="*/ 5357 w 10000"/>
                <a:gd name="connsiteY117" fmla="*/ 6675 h 10000"/>
                <a:gd name="connsiteX118" fmla="*/ 5317 w 10000"/>
                <a:gd name="connsiteY118" fmla="*/ 6727 h 10000"/>
                <a:gd name="connsiteX119" fmla="*/ 5000 w 10000"/>
                <a:gd name="connsiteY119" fmla="*/ 6885 h 10000"/>
                <a:gd name="connsiteX120" fmla="*/ 4683 w 10000"/>
                <a:gd name="connsiteY120" fmla="*/ 6859 h 10000"/>
                <a:gd name="connsiteX121" fmla="*/ 4961 w 10000"/>
                <a:gd name="connsiteY121" fmla="*/ 6963 h 10000"/>
                <a:gd name="connsiteX122" fmla="*/ 4961 w 10000"/>
                <a:gd name="connsiteY122" fmla="*/ 7277 h 10000"/>
                <a:gd name="connsiteX123" fmla="*/ 4603 w 10000"/>
                <a:gd name="connsiteY123" fmla="*/ 7356 h 10000"/>
                <a:gd name="connsiteX124" fmla="*/ 4524 w 10000"/>
                <a:gd name="connsiteY124" fmla="*/ 7225 h 10000"/>
                <a:gd name="connsiteX125" fmla="*/ 4484 w 10000"/>
                <a:gd name="connsiteY125" fmla="*/ 7121 h 10000"/>
                <a:gd name="connsiteX126" fmla="*/ 4128 w 10000"/>
                <a:gd name="connsiteY126" fmla="*/ 7199 h 10000"/>
                <a:gd name="connsiteX127" fmla="*/ 4286 w 10000"/>
                <a:gd name="connsiteY127" fmla="*/ 7304 h 10000"/>
                <a:gd name="connsiteX128" fmla="*/ 4405 w 10000"/>
                <a:gd name="connsiteY128" fmla="*/ 7408 h 10000"/>
                <a:gd name="connsiteX129" fmla="*/ 4563 w 10000"/>
                <a:gd name="connsiteY129" fmla="*/ 7670 h 10000"/>
                <a:gd name="connsiteX130" fmla="*/ 4762 w 10000"/>
                <a:gd name="connsiteY130" fmla="*/ 7618 h 10000"/>
                <a:gd name="connsiteX131" fmla="*/ 4921 w 10000"/>
                <a:gd name="connsiteY131" fmla="*/ 7827 h 10000"/>
                <a:gd name="connsiteX132" fmla="*/ 5040 w 10000"/>
                <a:gd name="connsiteY132" fmla="*/ 7879 h 10000"/>
                <a:gd name="connsiteX133" fmla="*/ 5317 w 10000"/>
                <a:gd name="connsiteY133" fmla="*/ 7853 h 10000"/>
                <a:gd name="connsiteX134" fmla="*/ 5437 w 10000"/>
                <a:gd name="connsiteY134" fmla="*/ 7984 h 10000"/>
                <a:gd name="connsiteX135" fmla="*/ 5556 w 10000"/>
                <a:gd name="connsiteY135" fmla="*/ 8115 h 10000"/>
                <a:gd name="connsiteX136" fmla="*/ 6111 w 10000"/>
                <a:gd name="connsiteY136" fmla="*/ 7932 h 10000"/>
                <a:gd name="connsiteX137" fmla="*/ 6111 w 10000"/>
                <a:gd name="connsiteY137" fmla="*/ 7853 h 10000"/>
                <a:gd name="connsiteX138" fmla="*/ 5953 w 10000"/>
                <a:gd name="connsiteY138" fmla="*/ 7696 h 10000"/>
                <a:gd name="connsiteX139" fmla="*/ 6151 w 10000"/>
                <a:gd name="connsiteY139" fmla="*/ 7540 h 10000"/>
                <a:gd name="connsiteX140" fmla="*/ 6032 w 10000"/>
                <a:gd name="connsiteY140" fmla="*/ 7356 h 10000"/>
                <a:gd name="connsiteX141" fmla="*/ 6151 w 10000"/>
                <a:gd name="connsiteY141" fmla="*/ 7277 h 10000"/>
                <a:gd name="connsiteX142" fmla="*/ 6310 w 10000"/>
                <a:gd name="connsiteY142" fmla="*/ 7460 h 10000"/>
                <a:gd name="connsiteX143" fmla="*/ 6231 w 10000"/>
                <a:gd name="connsiteY143" fmla="*/ 7566 h 10000"/>
                <a:gd name="connsiteX144" fmla="*/ 6587 w 10000"/>
                <a:gd name="connsiteY144" fmla="*/ 7618 h 10000"/>
                <a:gd name="connsiteX145" fmla="*/ 6746 w 10000"/>
                <a:gd name="connsiteY145" fmla="*/ 7696 h 10000"/>
                <a:gd name="connsiteX146" fmla="*/ 6905 w 10000"/>
                <a:gd name="connsiteY146" fmla="*/ 7906 h 10000"/>
                <a:gd name="connsiteX147" fmla="*/ 6667 w 10000"/>
                <a:gd name="connsiteY147" fmla="*/ 8089 h 10000"/>
                <a:gd name="connsiteX148" fmla="*/ 6270 w 10000"/>
                <a:gd name="connsiteY148" fmla="*/ 8219 h 10000"/>
                <a:gd name="connsiteX149" fmla="*/ 6191 w 10000"/>
                <a:gd name="connsiteY149" fmla="*/ 8377 h 10000"/>
                <a:gd name="connsiteX150" fmla="*/ 5953 w 10000"/>
                <a:gd name="connsiteY150" fmla="*/ 8455 h 10000"/>
                <a:gd name="connsiteX151" fmla="*/ 6071 w 10000"/>
                <a:gd name="connsiteY151" fmla="*/ 8612 h 10000"/>
                <a:gd name="connsiteX152" fmla="*/ 6310 w 10000"/>
                <a:gd name="connsiteY152" fmla="*/ 8612 h 10000"/>
                <a:gd name="connsiteX153" fmla="*/ 6349 w 10000"/>
                <a:gd name="connsiteY153" fmla="*/ 8612 h 10000"/>
                <a:gd name="connsiteX154" fmla="*/ 6508 w 10000"/>
                <a:gd name="connsiteY154" fmla="*/ 8900 h 10000"/>
                <a:gd name="connsiteX155" fmla="*/ 6587 w 10000"/>
                <a:gd name="connsiteY155" fmla="*/ 8612 h 10000"/>
                <a:gd name="connsiteX156" fmla="*/ 6786 w 10000"/>
                <a:gd name="connsiteY156" fmla="*/ 8560 h 10000"/>
                <a:gd name="connsiteX157" fmla="*/ 6985 w 10000"/>
                <a:gd name="connsiteY157" fmla="*/ 8638 h 10000"/>
                <a:gd name="connsiteX158" fmla="*/ 6985 w 10000"/>
                <a:gd name="connsiteY158" fmla="*/ 8665 h 10000"/>
                <a:gd name="connsiteX159" fmla="*/ 7183 w 10000"/>
                <a:gd name="connsiteY159" fmla="*/ 8612 h 10000"/>
                <a:gd name="connsiteX160" fmla="*/ 7302 w 10000"/>
                <a:gd name="connsiteY160" fmla="*/ 8796 h 10000"/>
                <a:gd name="connsiteX161" fmla="*/ 6905 w 10000"/>
                <a:gd name="connsiteY161" fmla="*/ 8691 h 10000"/>
                <a:gd name="connsiteX162" fmla="*/ 6825 w 10000"/>
                <a:gd name="connsiteY162" fmla="*/ 8718 h 10000"/>
                <a:gd name="connsiteX163" fmla="*/ 6786 w 10000"/>
                <a:gd name="connsiteY163" fmla="*/ 8926 h 10000"/>
                <a:gd name="connsiteX164" fmla="*/ 6746 w 10000"/>
                <a:gd name="connsiteY164" fmla="*/ 9058 h 10000"/>
                <a:gd name="connsiteX165" fmla="*/ 7064 w 10000"/>
                <a:gd name="connsiteY165" fmla="*/ 9031 h 10000"/>
                <a:gd name="connsiteX166" fmla="*/ 7144 w 10000"/>
                <a:gd name="connsiteY166" fmla="*/ 9110 h 10000"/>
                <a:gd name="connsiteX167" fmla="*/ 7183 w 10000"/>
                <a:gd name="connsiteY167" fmla="*/ 8953 h 10000"/>
                <a:gd name="connsiteX168" fmla="*/ 7302 w 10000"/>
                <a:gd name="connsiteY168" fmla="*/ 8744 h 10000"/>
                <a:gd name="connsiteX169" fmla="*/ 7579 w 10000"/>
                <a:gd name="connsiteY169" fmla="*/ 9136 h 10000"/>
                <a:gd name="connsiteX170" fmla="*/ 7857 w 10000"/>
                <a:gd name="connsiteY170" fmla="*/ 9188 h 10000"/>
                <a:gd name="connsiteX171" fmla="*/ 8095 w 10000"/>
                <a:gd name="connsiteY171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659 w 10000"/>
                <a:gd name="connsiteY98" fmla="*/ 4896 h 10000"/>
                <a:gd name="connsiteX99" fmla="*/ 7739 w 10000"/>
                <a:gd name="connsiteY99" fmla="*/ 5078 h 10000"/>
                <a:gd name="connsiteX100" fmla="*/ 7500 w 10000"/>
                <a:gd name="connsiteY100" fmla="*/ 5183 h 10000"/>
                <a:gd name="connsiteX101" fmla="*/ 7540 w 10000"/>
                <a:gd name="connsiteY101" fmla="*/ 5314 h 10000"/>
                <a:gd name="connsiteX102" fmla="*/ 7619 w 10000"/>
                <a:gd name="connsiteY102" fmla="*/ 5497 h 10000"/>
                <a:gd name="connsiteX103" fmla="*/ 7183 w 10000"/>
                <a:gd name="connsiteY103" fmla="*/ 5602 h 10000"/>
                <a:gd name="connsiteX104" fmla="*/ 6985 w 10000"/>
                <a:gd name="connsiteY104" fmla="*/ 5497 h 10000"/>
                <a:gd name="connsiteX105" fmla="*/ 6429 w 10000"/>
                <a:gd name="connsiteY105" fmla="*/ 5602 h 10000"/>
                <a:gd name="connsiteX106" fmla="*/ 6151 w 10000"/>
                <a:gd name="connsiteY106" fmla="*/ 5288 h 10000"/>
                <a:gd name="connsiteX107" fmla="*/ 5953 w 10000"/>
                <a:gd name="connsiteY107" fmla="*/ 5314 h 10000"/>
                <a:gd name="connsiteX108" fmla="*/ 6111 w 10000"/>
                <a:gd name="connsiteY108" fmla="*/ 5523 h 10000"/>
                <a:gd name="connsiteX109" fmla="*/ 6151 w 10000"/>
                <a:gd name="connsiteY109" fmla="*/ 5681 h 10000"/>
                <a:gd name="connsiteX110" fmla="*/ 5754 w 10000"/>
                <a:gd name="connsiteY110" fmla="*/ 5969 h 10000"/>
                <a:gd name="connsiteX111" fmla="*/ 5675 w 10000"/>
                <a:gd name="connsiteY111" fmla="*/ 6126 h 10000"/>
                <a:gd name="connsiteX112" fmla="*/ 5636 w 10000"/>
                <a:gd name="connsiteY112" fmla="*/ 6256 h 10000"/>
                <a:gd name="connsiteX113" fmla="*/ 5595 w 10000"/>
                <a:gd name="connsiteY113" fmla="*/ 6308 h 10000"/>
                <a:gd name="connsiteX114" fmla="*/ 5516 w 10000"/>
                <a:gd name="connsiteY114" fmla="*/ 6414 h 10000"/>
                <a:gd name="connsiteX115" fmla="*/ 5278 w 10000"/>
                <a:gd name="connsiteY115" fmla="*/ 6492 h 10000"/>
                <a:gd name="connsiteX116" fmla="*/ 5357 w 10000"/>
                <a:gd name="connsiteY116" fmla="*/ 6675 h 10000"/>
                <a:gd name="connsiteX117" fmla="*/ 5317 w 10000"/>
                <a:gd name="connsiteY117" fmla="*/ 6727 h 10000"/>
                <a:gd name="connsiteX118" fmla="*/ 5000 w 10000"/>
                <a:gd name="connsiteY118" fmla="*/ 6885 h 10000"/>
                <a:gd name="connsiteX119" fmla="*/ 4683 w 10000"/>
                <a:gd name="connsiteY119" fmla="*/ 6859 h 10000"/>
                <a:gd name="connsiteX120" fmla="*/ 4961 w 10000"/>
                <a:gd name="connsiteY120" fmla="*/ 6963 h 10000"/>
                <a:gd name="connsiteX121" fmla="*/ 4961 w 10000"/>
                <a:gd name="connsiteY121" fmla="*/ 7277 h 10000"/>
                <a:gd name="connsiteX122" fmla="*/ 4603 w 10000"/>
                <a:gd name="connsiteY122" fmla="*/ 7356 h 10000"/>
                <a:gd name="connsiteX123" fmla="*/ 4524 w 10000"/>
                <a:gd name="connsiteY123" fmla="*/ 7225 h 10000"/>
                <a:gd name="connsiteX124" fmla="*/ 4484 w 10000"/>
                <a:gd name="connsiteY124" fmla="*/ 7121 h 10000"/>
                <a:gd name="connsiteX125" fmla="*/ 4128 w 10000"/>
                <a:gd name="connsiteY125" fmla="*/ 7199 h 10000"/>
                <a:gd name="connsiteX126" fmla="*/ 4286 w 10000"/>
                <a:gd name="connsiteY126" fmla="*/ 7304 h 10000"/>
                <a:gd name="connsiteX127" fmla="*/ 4405 w 10000"/>
                <a:gd name="connsiteY127" fmla="*/ 7408 h 10000"/>
                <a:gd name="connsiteX128" fmla="*/ 4563 w 10000"/>
                <a:gd name="connsiteY128" fmla="*/ 7670 h 10000"/>
                <a:gd name="connsiteX129" fmla="*/ 4762 w 10000"/>
                <a:gd name="connsiteY129" fmla="*/ 7618 h 10000"/>
                <a:gd name="connsiteX130" fmla="*/ 4921 w 10000"/>
                <a:gd name="connsiteY130" fmla="*/ 7827 h 10000"/>
                <a:gd name="connsiteX131" fmla="*/ 5040 w 10000"/>
                <a:gd name="connsiteY131" fmla="*/ 7879 h 10000"/>
                <a:gd name="connsiteX132" fmla="*/ 5317 w 10000"/>
                <a:gd name="connsiteY132" fmla="*/ 7853 h 10000"/>
                <a:gd name="connsiteX133" fmla="*/ 5437 w 10000"/>
                <a:gd name="connsiteY133" fmla="*/ 7984 h 10000"/>
                <a:gd name="connsiteX134" fmla="*/ 5556 w 10000"/>
                <a:gd name="connsiteY134" fmla="*/ 8115 h 10000"/>
                <a:gd name="connsiteX135" fmla="*/ 6111 w 10000"/>
                <a:gd name="connsiteY135" fmla="*/ 7932 h 10000"/>
                <a:gd name="connsiteX136" fmla="*/ 6111 w 10000"/>
                <a:gd name="connsiteY136" fmla="*/ 7853 h 10000"/>
                <a:gd name="connsiteX137" fmla="*/ 5953 w 10000"/>
                <a:gd name="connsiteY137" fmla="*/ 7696 h 10000"/>
                <a:gd name="connsiteX138" fmla="*/ 6151 w 10000"/>
                <a:gd name="connsiteY138" fmla="*/ 7540 h 10000"/>
                <a:gd name="connsiteX139" fmla="*/ 6032 w 10000"/>
                <a:gd name="connsiteY139" fmla="*/ 7356 h 10000"/>
                <a:gd name="connsiteX140" fmla="*/ 6151 w 10000"/>
                <a:gd name="connsiteY140" fmla="*/ 7277 h 10000"/>
                <a:gd name="connsiteX141" fmla="*/ 6310 w 10000"/>
                <a:gd name="connsiteY141" fmla="*/ 7460 h 10000"/>
                <a:gd name="connsiteX142" fmla="*/ 6231 w 10000"/>
                <a:gd name="connsiteY142" fmla="*/ 7566 h 10000"/>
                <a:gd name="connsiteX143" fmla="*/ 6587 w 10000"/>
                <a:gd name="connsiteY143" fmla="*/ 7618 h 10000"/>
                <a:gd name="connsiteX144" fmla="*/ 6746 w 10000"/>
                <a:gd name="connsiteY144" fmla="*/ 7696 h 10000"/>
                <a:gd name="connsiteX145" fmla="*/ 6905 w 10000"/>
                <a:gd name="connsiteY145" fmla="*/ 7906 h 10000"/>
                <a:gd name="connsiteX146" fmla="*/ 6667 w 10000"/>
                <a:gd name="connsiteY146" fmla="*/ 8089 h 10000"/>
                <a:gd name="connsiteX147" fmla="*/ 6270 w 10000"/>
                <a:gd name="connsiteY147" fmla="*/ 8219 h 10000"/>
                <a:gd name="connsiteX148" fmla="*/ 6191 w 10000"/>
                <a:gd name="connsiteY148" fmla="*/ 8377 h 10000"/>
                <a:gd name="connsiteX149" fmla="*/ 5953 w 10000"/>
                <a:gd name="connsiteY149" fmla="*/ 8455 h 10000"/>
                <a:gd name="connsiteX150" fmla="*/ 6071 w 10000"/>
                <a:gd name="connsiteY150" fmla="*/ 8612 h 10000"/>
                <a:gd name="connsiteX151" fmla="*/ 6310 w 10000"/>
                <a:gd name="connsiteY151" fmla="*/ 8612 h 10000"/>
                <a:gd name="connsiteX152" fmla="*/ 6349 w 10000"/>
                <a:gd name="connsiteY152" fmla="*/ 8612 h 10000"/>
                <a:gd name="connsiteX153" fmla="*/ 6508 w 10000"/>
                <a:gd name="connsiteY153" fmla="*/ 8900 h 10000"/>
                <a:gd name="connsiteX154" fmla="*/ 6587 w 10000"/>
                <a:gd name="connsiteY154" fmla="*/ 8612 h 10000"/>
                <a:gd name="connsiteX155" fmla="*/ 6786 w 10000"/>
                <a:gd name="connsiteY155" fmla="*/ 8560 h 10000"/>
                <a:gd name="connsiteX156" fmla="*/ 6985 w 10000"/>
                <a:gd name="connsiteY156" fmla="*/ 8638 h 10000"/>
                <a:gd name="connsiteX157" fmla="*/ 6985 w 10000"/>
                <a:gd name="connsiteY157" fmla="*/ 8665 h 10000"/>
                <a:gd name="connsiteX158" fmla="*/ 7183 w 10000"/>
                <a:gd name="connsiteY158" fmla="*/ 8612 h 10000"/>
                <a:gd name="connsiteX159" fmla="*/ 7302 w 10000"/>
                <a:gd name="connsiteY159" fmla="*/ 8796 h 10000"/>
                <a:gd name="connsiteX160" fmla="*/ 6905 w 10000"/>
                <a:gd name="connsiteY160" fmla="*/ 8691 h 10000"/>
                <a:gd name="connsiteX161" fmla="*/ 6825 w 10000"/>
                <a:gd name="connsiteY161" fmla="*/ 8718 h 10000"/>
                <a:gd name="connsiteX162" fmla="*/ 6786 w 10000"/>
                <a:gd name="connsiteY162" fmla="*/ 8926 h 10000"/>
                <a:gd name="connsiteX163" fmla="*/ 6746 w 10000"/>
                <a:gd name="connsiteY163" fmla="*/ 9058 h 10000"/>
                <a:gd name="connsiteX164" fmla="*/ 7064 w 10000"/>
                <a:gd name="connsiteY164" fmla="*/ 9031 h 10000"/>
                <a:gd name="connsiteX165" fmla="*/ 7144 w 10000"/>
                <a:gd name="connsiteY165" fmla="*/ 9110 h 10000"/>
                <a:gd name="connsiteX166" fmla="*/ 7183 w 10000"/>
                <a:gd name="connsiteY166" fmla="*/ 8953 h 10000"/>
                <a:gd name="connsiteX167" fmla="*/ 7302 w 10000"/>
                <a:gd name="connsiteY167" fmla="*/ 8744 h 10000"/>
                <a:gd name="connsiteX168" fmla="*/ 7579 w 10000"/>
                <a:gd name="connsiteY168" fmla="*/ 9136 h 10000"/>
                <a:gd name="connsiteX169" fmla="*/ 7857 w 10000"/>
                <a:gd name="connsiteY169" fmla="*/ 9188 h 10000"/>
                <a:gd name="connsiteX170" fmla="*/ 8095 w 10000"/>
                <a:gd name="connsiteY170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739 w 10000"/>
                <a:gd name="connsiteY98" fmla="*/ 5078 h 10000"/>
                <a:gd name="connsiteX99" fmla="*/ 7500 w 10000"/>
                <a:gd name="connsiteY99" fmla="*/ 5183 h 10000"/>
                <a:gd name="connsiteX100" fmla="*/ 7540 w 10000"/>
                <a:gd name="connsiteY100" fmla="*/ 5314 h 10000"/>
                <a:gd name="connsiteX101" fmla="*/ 7619 w 10000"/>
                <a:gd name="connsiteY101" fmla="*/ 5497 h 10000"/>
                <a:gd name="connsiteX102" fmla="*/ 7183 w 10000"/>
                <a:gd name="connsiteY102" fmla="*/ 5602 h 10000"/>
                <a:gd name="connsiteX103" fmla="*/ 6985 w 10000"/>
                <a:gd name="connsiteY103" fmla="*/ 5497 h 10000"/>
                <a:gd name="connsiteX104" fmla="*/ 6429 w 10000"/>
                <a:gd name="connsiteY104" fmla="*/ 5602 h 10000"/>
                <a:gd name="connsiteX105" fmla="*/ 6151 w 10000"/>
                <a:gd name="connsiteY105" fmla="*/ 5288 h 10000"/>
                <a:gd name="connsiteX106" fmla="*/ 5953 w 10000"/>
                <a:gd name="connsiteY106" fmla="*/ 5314 h 10000"/>
                <a:gd name="connsiteX107" fmla="*/ 6111 w 10000"/>
                <a:gd name="connsiteY107" fmla="*/ 5523 h 10000"/>
                <a:gd name="connsiteX108" fmla="*/ 6151 w 10000"/>
                <a:gd name="connsiteY108" fmla="*/ 5681 h 10000"/>
                <a:gd name="connsiteX109" fmla="*/ 5754 w 10000"/>
                <a:gd name="connsiteY109" fmla="*/ 5969 h 10000"/>
                <a:gd name="connsiteX110" fmla="*/ 5675 w 10000"/>
                <a:gd name="connsiteY110" fmla="*/ 6126 h 10000"/>
                <a:gd name="connsiteX111" fmla="*/ 5636 w 10000"/>
                <a:gd name="connsiteY111" fmla="*/ 6256 h 10000"/>
                <a:gd name="connsiteX112" fmla="*/ 5595 w 10000"/>
                <a:gd name="connsiteY112" fmla="*/ 6308 h 10000"/>
                <a:gd name="connsiteX113" fmla="*/ 5516 w 10000"/>
                <a:gd name="connsiteY113" fmla="*/ 6414 h 10000"/>
                <a:gd name="connsiteX114" fmla="*/ 5278 w 10000"/>
                <a:gd name="connsiteY114" fmla="*/ 6492 h 10000"/>
                <a:gd name="connsiteX115" fmla="*/ 5357 w 10000"/>
                <a:gd name="connsiteY115" fmla="*/ 6675 h 10000"/>
                <a:gd name="connsiteX116" fmla="*/ 5317 w 10000"/>
                <a:gd name="connsiteY116" fmla="*/ 6727 h 10000"/>
                <a:gd name="connsiteX117" fmla="*/ 5000 w 10000"/>
                <a:gd name="connsiteY117" fmla="*/ 6885 h 10000"/>
                <a:gd name="connsiteX118" fmla="*/ 4683 w 10000"/>
                <a:gd name="connsiteY118" fmla="*/ 6859 h 10000"/>
                <a:gd name="connsiteX119" fmla="*/ 4961 w 10000"/>
                <a:gd name="connsiteY119" fmla="*/ 6963 h 10000"/>
                <a:gd name="connsiteX120" fmla="*/ 4961 w 10000"/>
                <a:gd name="connsiteY120" fmla="*/ 7277 h 10000"/>
                <a:gd name="connsiteX121" fmla="*/ 4603 w 10000"/>
                <a:gd name="connsiteY121" fmla="*/ 7356 h 10000"/>
                <a:gd name="connsiteX122" fmla="*/ 4524 w 10000"/>
                <a:gd name="connsiteY122" fmla="*/ 7225 h 10000"/>
                <a:gd name="connsiteX123" fmla="*/ 4484 w 10000"/>
                <a:gd name="connsiteY123" fmla="*/ 7121 h 10000"/>
                <a:gd name="connsiteX124" fmla="*/ 4128 w 10000"/>
                <a:gd name="connsiteY124" fmla="*/ 7199 h 10000"/>
                <a:gd name="connsiteX125" fmla="*/ 4286 w 10000"/>
                <a:gd name="connsiteY125" fmla="*/ 7304 h 10000"/>
                <a:gd name="connsiteX126" fmla="*/ 4405 w 10000"/>
                <a:gd name="connsiteY126" fmla="*/ 7408 h 10000"/>
                <a:gd name="connsiteX127" fmla="*/ 4563 w 10000"/>
                <a:gd name="connsiteY127" fmla="*/ 7670 h 10000"/>
                <a:gd name="connsiteX128" fmla="*/ 4762 w 10000"/>
                <a:gd name="connsiteY128" fmla="*/ 7618 h 10000"/>
                <a:gd name="connsiteX129" fmla="*/ 4921 w 10000"/>
                <a:gd name="connsiteY129" fmla="*/ 7827 h 10000"/>
                <a:gd name="connsiteX130" fmla="*/ 5040 w 10000"/>
                <a:gd name="connsiteY130" fmla="*/ 7879 h 10000"/>
                <a:gd name="connsiteX131" fmla="*/ 5317 w 10000"/>
                <a:gd name="connsiteY131" fmla="*/ 7853 h 10000"/>
                <a:gd name="connsiteX132" fmla="*/ 5437 w 10000"/>
                <a:gd name="connsiteY132" fmla="*/ 7984 h 10000"/>
                <a:gd name="connsiteX133" fmla="*/ 5556 w 10000"/>
                <a:gd name="connsiteY133" fmla="*/ 8115 h 10000"/>
                <a:gd name="connsiteX134" fmla="*/ 6111 w 10000"/>
                <a:gd name="connsiteY134" fmla="*/ 7932 h 10000"/>
                <a:gd name="connsiteX135" fmla="*/ 6111 w 10000"/>
                <a:gd name="connsiteY135" fmla="*/ 7853 h 10000"/>
                <a:gd name="connsiteX136" fmla="*/ 5953 w 10000"/>
                <a:gd name="connsiteY136" fmla="*/ 7696 h 10000"/>
                <a:gd name="connsiteX137" fmla="*/ 6151 w 10000"/>
                <a:gd name="connsiteY137" fmla="*/ 7540 h 10000"/>
                <a:gd name="connsiteX138" fmla="*/ 6032 w 10000"/>
                <a:gd name="connsiteY138" fmla="*/ 7356 h 10000"/>
                <a:gd name="connsiteX139" fmla="*/ 6151 w 10000"/>
                <a:gd name="connsiteY139" fmla="*/ 7277 h 10000"/>
                <a:gd name="connsiteX140" fmla="*/ 6310 w 10000"/>
                <a:gd name="connsiteY140" fmla="*/ 7460 h 10000"/>
                <a:gd name="connsiteX141" fmla="*/ 6231 w 10000"/>
                <a:gd name="connsiteY141" fmla="*/ 7566 h 10000"/>
                <a:gd name="connsiteX142" fmla="*/ 6587 w 10000"/>
                <a:gd name="connsiteY142" fmla="*/ 7618 h 10000"/>
                <a:gd name="connsiteX143" fmla="*/ 6746 w 10000"/>
                <a:gd name="connsiteY143" fmla="*/ 7696 h 10000"/>
                <a:gd name="connsiteX144" fmla="*/ 6905 w 10000"/>
                <a:gd name="connsiteY144" fmla="*/ 7906 h 10000"/>
                <a:gd name="connsiteX145" fmla="*/ 6667 w 10000"/>
                <a:gd name="connsiteY145" fmla="*/ 8089 h 10000"/>
                <a:gd name="connsiteX146" fmla="*/ 6270 w 10000"/>
                <a:gd name="connsiteY146" fmla="*/ 8219 h 10000"/>
                <a:gd name="connsiteX147" fmla="*/ 6191 w 10000"/>
                <a:gd name="connsiteY147" fmla="*/ 8377 h 10000"/>
                <a:gd name="connsiteX148" fmla="*/ 5953 w 10000"/>
                <a:gd name="connsiteY148" fmla="*/ 8455 h 10000"/>
                <a:gd name="connsiteX149" fmla="*/ 6071 w 10000"/>
                <a:gd name="connsiteY149" fmla="*/ 8612 h 10000"/>
                <a:gd name="connsiteX150" fmla="*/ 6310 w 10000"/>
                <a:gd name="connsiteY150" fmla="*/ 8612 h 10000"/>
                <a:gd name="connsiteX151" fmla="*/ 6349 w 10000"/>
                <a:gd name="connsiteY151" fmla="*/ 8612 h 10000"/>
                <a:gd name="connsiteX152" fmla="*/ 6508 w 10000"/>
                <a:gd name="connsiteY152" fmla="*/ 8900 h 10000"/>
                <a:gd name="connsiteX153" fmla="*/ 6587 w 10000"/>
                <a:gd name="connsiteY153" fmla="*/ 8612 h 10000"/>
                <a:gd name="connsiteX154" fmla="*/ 6786 w 10000"/>
                <a:gd name="connsiteY154" fmla="*/ 8560 h 10000"/>
                <a:gd name="connsiteX155" fmla="*/ 6985 w 10000"/>
                <a:gd name="connsiteY155" fmla="*/ 8638 h 10000"/>
                <a:gd name="connsiteX156" fmla="*/ 6985 w 10000"/>
                <a:gd name="connsiteY156" fmla="*/ 8665 h 10000"/>
                <a:gd name="connsiteX157" fmla="*/ 7183 w 10000"/>
                <a:gd name="connsiteY157" fmla="*/ 8612 h 10000"/>
                <a:gd name="connsiteX158" fmla="*/ 7302 w 10000"/>
                <a:gd name="connsiteY158" fmla="*/ 8796 h 10000"/>
                <a:gd name="connsiteX159" fmla="*/ 6905 w 10000"/>
                <a:gd name="connsiteY159" fmla="*/ 8691 h 10000"/>
                <a:gd name="connsiteX160" fmla="*/ 6825 w 10000"/>
                <a:gd name="connsiteY160" fmla="*/ 8718 h 10000"/>
                <a:gd name="connsiteX161" fmla="*/ 6786 w 10000"/>
                <a:gd name="connsiteY161" fmla="*/ 8926 h 10000"/>
                <a:gd name="connsiteX162" fmla="*/ 6746 w 10000"/>
                <a:gd name="connsiteY162" fmla="*/ 9058 h 10000"/>
                <a:gd name="connsiteX163" fmla="*/ 7064 w 10000"/>
                <a:gd name="connsiteY163" fmla="*/ 9031 h 10000"/>
                <a:gd name="connsiteX164" fmla="*/ 7144 w 10000"/>
                <a:gd name="connsiteY164" fmla="*/ 9110 h 10000"/>
                <a:gd name="connsiteX165" fmla="*/ 7183 w 10000"/>
                <a:gd name="connsiteY165" fmla="*/ 8953 h 10000"/>
                <a:gd name="connsiteX166" fmla="*/ 7302 w 10000"/>
                <a:gd name="connsiteY166" fmla="*/ 8744 h 10000"/>
                <a:gd name="connsiteX167" fmla="*/ 7579 w 10000"/>
                <a:gd name="connsiteY167" fmla="*/ 9136 h 10000"/>
                <a:gd name="connsiteX168" fmla="*/ 7857 w 10000"/>
                <a:gd name="connsiteY168" fmla="*/ 9188 h 10000"/>
                <a:gd name="connsiteX169" fmla="*/ 8095 w 10000"/>
                <a:gd name="connsiteY169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500 w 10000"/>
                <a:gd name="connsiteY98" fmla="*/ 5183 h 10000"/>
                <a:gd name="connsiteX99" fmla="*/ 7540 w 10000"/>
                <a:gd name="connsiteY99" fmla="*/ 5314 h 10000"/>
                <a:gd name="connsiteX100" fmla="*/ 7619 w 10000"/>
                <a:gd name="connsiteY100" fmla="*/ 5497 h 10000"/>
                <a:gd name="connsiteX101" fmla="*/ 7183 w 10000"/>
                <a:gd name="connsiteY101" fmla="*/ 5602 h 10000"/>
                <a:gd name="connsiteX102" fmla="*/ 6985 w 10000"/>
                <a:gd name="connsiteY102" fmla="*/ 5497 h 10000"/>
                <a:gd name="connsiteX103" fmla="*/ 6429 w 10000"/>
                <a:gd name="connsiteY103" fmla="*/ 5602 h 10000"/>
                <a:gd name="connsiteX104" fmla="*/ 6151 w 10000"/>
                <a:gd name="connsiteY104" fmla="*/ 5288 h 10000"/>
                <a:gd name="connsiteX105" fmla="*/ 5953 w 10000"/>
                <a:gd name="connsiteY105" fmla="*/ 5314 h 10000"/>
                <a:gd name="connsiteX106" fmla="*/ 6111 w 10000"/>
                <a:gd name="connsiteY106" fmla="*/ 5523 h 10000"/>
                <a:gd name="connsiteX107" fmla="*/ 6151 w 10000"/>
                <a:gd name="connsiteY107" fmla="*/ 5681 h 10000"/>
                <a:gd name="connsiteX108" fmla="*/ 5754 w 10000"/>
                <a:gd name="connsiteY108" fmla="*/ 5969 h 10000"/>
                <a:gd name="connsiteX109" fmla="*/ 5675 w 10000"/>
                <a:gd name="connsiteY109" fmla="*/ 6126 h 10000"/>
                <a:gd name="connsiteX110" fmla="*/ 5636 w 10000"/>
                <a:gd name="connsiteY110" fmla="*/ 6256 h 10000"/>
                <a:gd name="connsiteX111" fmla="*/ 5595 w 10000"/>
                <a:gd name="connsiteY111" fmla="*/ 6308 h 10000"/>
                <a:gd name="connsiteX112" fmla="*/ 5516 w 10000"/>
                <a:gd name="connsiteY112" fmla="*/ 6414 h 10000"/>
                <a:gd name="connsiteX113" fmla="*/ 5278 w 10000"/>
                <a:gd name="connsiteY113" fmla="*/ 6492 h 10000"/>
                <a:gd name="connsiteX114" fmla="*/ 5357 w 10000"/>
                <a:gd name="connsiteY114" fmla="*/ 6675 h 10000"/>
                <a:gd name="connsiteX115" fmla="*/ 5317 w 10000"/>
                <a:gd name="connsiteY115" fmla="*/ 6727 h 10000"/>
                <a:gd name="connsiteX116" fmla="*/ 5000 w 10000"/>
                <a:gd name="connsiteY116" fmla="*/ 6885 h 10000"/>
                <a:gd name="connsiteX117" fmla="*/ 4683 w 10000"/>
                <a:gd name="connsiteY117" fmla="*/ 6859 h 10000"/>
                <a:gd name="connsiteX118" fmla="*/ 4961 w 10000"/>
                <a:gd name="connsiteY118" fmla="*/ 6963 h 10000"/>
                <a:gd name="connsiteX119" fmla="*/ 4961 w 10000"/>
                <a:gd name="connsiteY119" fmla="*/ 7277 h 10000"/>
                <a:gd name="connsiteX120" fmla="*/ 4603 w 10000"/>
                <a:gd name="connsiteY120" fmla="*/ 7356 h 10000"/>
                <a:gd name="connsiteX121" fmla="*/ 4524 w 10000"/>
                <a:gd name="connsiteY121" fmla="*/ 7225 h 10000"/>
                <a:gd name="connsiteX122" fmla="*/ 4484 w 10000"/>
                <a:gd name="connsiteY122" fmla="*/ 7121 h 10000"/>
                <a:gd name="connsiteX123" fmla="*/ 4128 w 10000"/>
                <a:gd name="connsiteY123" fmla="*/ 7199 h 10000"/>
                <a:gd name="connsiteX124" fmla="*/ 4286 w 10000"/>
                <a:gd name="connsiteY124" fmla="*/ 7304 h 10000"/>
                <a:gd name="connsiteX125" fmla="*/ 4405 w 10000"/>
                <a:gd name="connsiteY125" fmla="*/ 7408 h 10000"/>
                <a:gd name="connsiteX126" fmla="*/ 4563 w 10000"/>
                <a:gd name="connsiteY126" fmla="*/ 7670 h 10000"/>
                <a:gd name="connsiteX127" fmla="*/ 4762 w 10000"/>
                <a:gd name="connsiteY127" fmla="*/ 7618 h 10000"/>
                <a:gd name="connsiteX128" fmla="*/ 4921 w 10000"/>
                <a:gd name="connsiteY128" fmla="*/ 7827 h 10000"/>
                <a:gd name="connsiteX129" fmla="*/ 5040 w 10000"/>
                <a:gd name="connsiteY129" fmla="*/ 7879 h 10000"/>
                <a:gd name="connsiteX130" fmla="*/ 5317 w 10000"/>
                <a:gd name="connsiteY130" fmla="*/ 7853 h 10000"/>
                <a:gd name="connsiteX131" fmla="*/ 5437 w 10000"/>
                <a:gd name="connsiteY131" fmla="*/ 7984 h 10000"/>
                <a:gd name="connsiteX132" fmla="*/ 5556 w 10000"/>
                <a:gd name="connsiteY132" fmla="*/ 8115 h 10000"/>
                <a:gd name="connsiteX133" fmla="*/ 6111 w 10000"/>
                <a:gd name="connsiteY133" fmla="*/ 7932 h 10000"/>
                <a:gd name="connsiteX134" fmla="*/ 6111 w 10000"/>
                <a:gd name="connsiteY134" fmla="*/ 7853 h 10000"/>
                <a:gd name="connsiteX135" fmla="*/ 5953 w 10000"/>
                <a:gd name="connsiteY135" fmla="*/ 7696 h 10000"/>
                <a:gd name="connsiteX136" fmla="*/ 6151 w 10000"/>
                <a:gd name="connsiteY136" fmla="*/ 7540 h 10000"/>
                <a:gd name="connsiteX137" fmla="*/ 6032 w 10000"/>
                <a:gd name="connsiteY137" fmla="*/ 7356 h 10000"/>
                <a:gd name="connsiteX138" fmla="*/ 6151 w 10000"/>
                <a:gd name="connsiteY138" fmla="*/ 7277 h 10000"/>
                <a:gd name="connsiteX139" fmla="*/ 6310 w 10000"/>
                <a:gd name="connsiteY139" fmla="*/ 7460 h 10000"/>
                <a:gd name="connsiteX140" fmla="*/ 6231 w 10000"/>
                <a:gd name="connsiteY140" fmla="*/ 7566 h 10000"/>
                <a:gd name="connsiteX141" fmla="*/ 6587 w 10000"/>
                <a:gd name="connsiteY141" fmla="*/ 7618 h 10000"/>
                <a:gd name="connsiteX142" fmla="*/ 6746 w 10000"/>
                <a:gd name="connsiteY142" fmla="*/ 7696 h 10000"/>
                <a:gd name="connsiteX143" fmla="*/ 6905 w 10000"/>
                <a:gd name="connsiteY143" fmla="*/ 7906 h 10000"/>
                <a:gd name="connsiteX144" fmla="*/ 6667 w 10000"/>
                <a:gd name="connsiteY144" fmla="*/ 8089 h 10000"/>
                <a:gd name="connsiteX145" fmla="*/ 6270 w 10000"/>
                <a:gd name="connsiteY145" fmla="*/ 8219 h 10000"/>
                <a:gd name="connsiteX146" fmla="*/ 6191 w 10000"/>
                <a:gd name="connsiteY146" fmla="*/ 8377 h 10000"/>
                <a:gd name="connsiteX147" fmla="*/ 5953 w 10000"/>
                <a:gd name="connsiteY147" fmla="*/ 8455 h 10000"/>
                <a:gd name="connsiteX148" fmla="*/ 6071 w 10000"/>
                <a:gd name="connsiteY148" fmla="*/ 8612 h 10000"/>
                <a:gd name="connsiteX149" fmla="*/ 6310 w 10000"/>
                <a:gd name="connsiteY149" fmla="*/ 8612 h 10000"/>
                <a:gd name="connsiteX150" fmla="*/ 6349 w 10000"/>
                <a:gd name="connsiteY150" fmla="*/ 8612 h 10000"/>
                <a:gd name="connsiteX151" fmla="*/ 6508 w 10000"/>
                <a:gd name="connsiteY151" fmla="*/ 8900 h 10000"/>
                <a:gd name="connsiteX152" fmla="*/ 6587 w 10000"/>
                <a:gd name="connsiteY152" fmla="*/ 8612 h 10000"/>
                <a:gd name="connsiteX153" fmla="*/ 6786 w 10000"/>
                <a:gd name="connsiteY153" fmla="*/ 8560 h 10000"/>
                <a:gd name="connsiteX154" fmla="*/ 6985 w 10000"/>
                <a:gd name="connsiteY154" fmla="*/ 8638 h 10000"/>
                <a:gd name="connsiteX155" fmla="*/ 6985 w 10000"/>
                <a:gd name="connsiteY155" fmla="*/ 8665 h 10000"/>
                <a:gd name="connsiteX156" fmla="*/ 7183 w 10000"/>
                <a:gd name="connsiteY156" fmla="*/ 8612 h 10000"/>
                <a:gd name="connsiteX157" fmla="*/ 7302 w 10000"/>
                <a:gd name="connsiteY157" fmla="*/ 8796 h 10000"/>
                <a:gd name="connsiteX158" fmla="*/ 6905 w 10000"/>
                <a:gd name="connsiteY158" fmla="*/ 8691 h 10000"/>
                <a:gd name="connsiteX159" fmla="*/ 6825 w 10000"/>
                <a:gd name="connsiteY159" fmla="*/ 8718 h 10000"/>
                <a:gd name="connsiteX160" fmla="*/ 6786 w 10000"/>
                <a:gd name="connsiteY160" fmla="*/ 8926 h 10000"/>
                <a:gd name="connsiteX161" fmla="*/ 6746 w 10000"/>
                <a:gd name="connsiteY161" fmla="*/ 9058 h 10000"/>
                <a:gd name="connsiteX162" fmla="*/ 7064 w 10000"/>
                <a:gd name="connsiteY162" fmla="*/ 9031 h 10000"/>
                <a:gd name="connsiteX163" fmla="*/ 7144 w 10000"/>
                <a:gd name="connsiteY163" fmla="*/ 9110 h 10000"/>
                <a:gd name="connsiteX164" fmla="*/ 7183 w 10000"/>
                <a:gd name="connsiteY164" fmla="*/ 8953 h 10000"/>
                <a:gd name="connsiteX165" fmla="*/ 7302 w 10000"/>
                <a:gd name="connsiteY165" fmla="*/ 8744 h 10000"/>
                <a:gd name="connsiteX166" fmla="*/ 7579 w 10000"/>
                <a:gd name="connsiteY166" fmla="*/ 9136 h 10000"/>
                <a:gd name="connsiteX167" fmla="*/ 7857 w 10000"/>
                <a:gd name="connsiteY167" fmla="*/ 9188 h 10000"/>
                <a:gd name="connsiteX168" fmla="*/ 8095 w 10000"/>
                <a:gd name="connsiteY168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500 w 10000"/>
                <a:gd name="connsiteY98" fmla="*/ 5183 h 10000"/>
                <a:gd name="connsiteX99" fmla="*/ 7619 w 10000"/>
                <a:gd name="connsiteY99" fmla="*/ 5497 h 10000"/>
                <a:gd name="connsiteX100" fmla="*/ 7183 w 10000"/>
                <a:gd name="connsiteY100" fmla="*/ 5602 h 10000"/>
                <a:gd name="connsiteX101" fmla="*/ 6985 w 10000"/>
                <a:gd name="connsiteY101" fmla="*/ 5497 h 10000"/>
                <a:gd name="connsiteX102" fmla="*/ 6429 w 10000"/>
                <a:gd name="connsiteY102" fmla="*/ 5602 h 10000"/>
                <a:gd name="connsiteX103" fmla="*/ 6151 w 10000"/>
                <a:gd name="connsiteY103" fmla="*/ 5288 h 10000"/>
                <a:gd name="connsiteX104" fmla="*/ 5953 w 10000"/>
                <a:gd name="connsiteY104" fmla="*/ 5314 h 10000"/>
                <a:gd name="connsiteX105" fmla="*/ 6111 w 10000"/>
                <a:gd name="connsiteY105" fmla="*/ 5523 h 10000"/>
                <a:gd name="connsiteX106" fmla="*/ 6151 w 10000"/>
                <a:gd name="connsiteY106" fmla="*/ 5681 h 10000"/>
                <a:gd name="connsiteX107" fmla="*/ 5754 w 10000"/>
                <a:gd name="connsiteY107" fmla="*/ 5969 h 10000"/>
                <a:gd name="connsiteX108" fmla="*/ 5675 w 10000"/>
                <a:gd name="connsiteY108" fmla="*/ 6126 h 10000"/>
                <a:gd name="connsiteX109" fmla="*/ 5636 w 10000"/>
                <a:gd name="connsiteY109" fmla="*/ 6256 h 10000"/>
                <a:gd name="connsiteX110" fmla="*/ 5595 w 10000"/>
                <a:gd name="connsiteY110" fmla="*/ 6308 h 10000"/>
                <a:gd name="connsiteX111" fmla="*/ 5516 w 10000"/>
                <a:gd name="connsiteY111" fmla="*/ 6414 h 10000"/>
                <a:gd name="connsiteX112" fmla="*/ 5278 w 10000"/>
                <a:gd name="connsiteY112" fmla="*/ 6492 h 10000"/>
                <a:gd name="connsiteX113" fmla="*/ 5357 w 10000"/>
                <a:gd name="connsiteY113" fmla="*/ 6675 h 10000"/>
                <a:gd name="connsiteX114" fmla="*/ 5317 w 10000"/>
                <a:gd name="connsiteY114" fmla="*/ 6727 h 10000"/>
                <a:gd name="connsiteX115" fmla="*/ 5000 w 10000"/>
                <a:gd name="connsiteY115" fmla="*/ 6885 h 10000"/>
                <a:gd name="connsiteX116" fmla="*/ 4683 w 10000"/>
                <a:gd name="connsiteY116" fmla="*/ 6859 h 10000"/>
                <a:gd name="connsiteX117" fmla="*/ 4961 w 10000"/>
                <a:gd name="connsiteY117" fmla="*/ 6963 h 10000"/>
                <a:gd name="connsiteX118" fmla="*/ 4961 w 10000"/>
                <a:gd name="connsiteY118" fmla="*/ 7277 h 10000"/>
                <a:gd name="connsiteX119" fmla="*/ 4603 w 10000"/>
                <a:gd name="connsiteY119" fmla="*/ 7356 h 10000"/>
                <a:gd name="connsiteX120" fmla="*/ 4524 w 10000"/>
                <a:gd name="connsiteY120" fmla="*/ 7225 h 10000"/>
                <a:gd name="connsiteX121" fmla="*/ 4484 w 10000"/>
                <a:gd name="connsiteY121" fmla="*/ 7121 h 10000"/>
                <a:gd name="connsiteX122" fmla="*/ 4128 w 10000"/>
                <a:gd name="connsiteY122" fmla="*/ 7199 h 10000"/>
                <a:gd name="connsiteX123" fmla="*/ 4286 w 10000"/>
                <a:gd name="connsiteY123" fmla="*/ 7304 h 10000"/>
                <a:gd name="connsiteX124" fmla="*/ 4405 w 10000"/>
                <a:gd name="connsiteY124" fmla="*/ 7408 h 10000"/>
                <a:gd name="connsiteX125" fmla="*/ 4563 w 10000"/>
                <a:gd name="connsiteY125" fmla="*/ 7670 h 10000"/>
                <a:gd name="connsiteX126" fmla="*/ 4762 w 10000"/>
                <a:gd name="connsiteY126" fmla="*/ 7618 h 10000"/>
                <a:gd name="connsiteX127" fmla="*/ 4921 w 10000"/>
                <a:gd name="connsiteY127" fmla="*/ 7827 h 10000"/>
                <a:gd name="connsiteX128" fmla="*/ 5040 w 10000"/>
                <a:gd name="connsiteY128" fmla="*/ 7879 h 10000"/>
                <a:gd name="connsiteX129" fmla="*/ 5317 w 10000"/>
                <a:gd name="connsiteY129" fmla="*/ 7853 h 10000"/>
                <a:gd name="connsiteX130" fmla="*/ 5437 w 10000"/>
                <a:gd name="connsiteY130" fmla="*/ 7984 h 10000"/>
                <a:gd name="connsiteX131" fmla="*/ 5556 w 10000"/>
                <a:gd name="connsiteY131" fmla="*/ 8115 h 10000"/>
                <a:gd name="connsiteX132" fmla="*/ 6111 w 10000"/>
                <a:gd name="connsiteY132" fmla="*/ 7932 h 10000"/>
                <a:gd name="connsiteX133" fmla="*/ 6111 w 10000"/>
                <a:gd name="connsiteY133" fmla="*/ 7853 h 10000"/>
                <a:gd name="connsiteX134" fmla="*/ 5953 w 10000"/>
                <a:gd name="connsiteY134" fmla="*/ 7696 h 10000"/>
                <a:gd name="connsiteX135" fmla="*/ 6151 w 10000"/>
                <a:gd name="connsiteY135" fmla="*/ 7540 h 10000"/>
                <a:gd name="connsiteX136" fmla="*/ 6032 w 10000"/>
                <a:gd name="connsiteY136" fmla="*/ 7356 h 10000"/>
                <a:gd name="connsiteX137" fmla="*/ 6151 w 10000"/>
                <a:gd name="connsiteY137" fmla="*/ 7277 h 10000"/>
                <a:gd name="connsiteX138" fmla="*/ 6310 w 10000"/>
                <a:gd name="connsiteY138" fmla="*/ 7460 h 10000"/>
                <a:gd name="connsiteX139" fmla="*/ 6231 w 10000"/>
                <a:gd name="connsiteY139" fmla="*/ 7566 h 10000"/>
                <a:gd name="connsiteX140" fmla="*/ 6587 w 10000"/>
                <a:gd name="connsiteY140" fmla="*/ 7618 h 10000"/>
                <a:gd name="connsiteX141" fmla="*/ 6746 w 10000"/>
                <a:gd name="connsiteY141" fmla="*/ 7696 h 10000"/>
                <a:gd name="connsiteX142" fmla="*/ 6905 w 10000"/>
                <a:gd name="connsiteY142" fmla="*/ 7906 h 10000"/>
                <a:gd name="connsiteX143" fmla="*/ 6667 w 10000"/>
                <a:gd name="connsiteY143" fmla="*/ 8089 h 10000"/>
                <a:gd name="connsiteX144" fmla="*/ 6270 w 10000"/>
                <a:gd name="connsiteY144" fmla="*/ 8219 h 10000"/>
                <a:gd name="connsiteX145" fmla="*/ 6191 w 10000"/>
                <a:gd name="connsiteY145" fmla="*/ 8377 h 10000"/>
                <a:gd name="connsiteX146" fmla="*/ 5953 w 10000"/>
                <a:gd name="connsiteY146" fmla="*/ 8455 h 10000"/>
                <a:gd name="connsiteX147" fmla="*/ 6071 w 10000"/>
                <a:gd name="connsiteY147" fmla="*/ 8612 h 10000"/>
                <a:gd name="connsiteX148" fmla="*/ 6310 w 10000"/>
                <a:gd name="connsiteY148" fmla="*/ 8612 h 10000"/>
                <a:gd name="connsiteX149" fmla="*/ 6349 w 10000"/>
                <a:gd name="connsiteY149" fmla="*/ 8612 h 10000"/>
                <a:gd name="connsiteX150" fmla="*/ 6508 w 10000"/>
                <a:gd name="connsiteY150" fmla="*/ 8900 h 10000"/>
                <a:gd name="connsiteX151" fmla="*/ 6587 w 10000"/>
                <a:gd name="connsiteY151" fmla="*/ 8612 h 10000"/>
                <a:gd name="connsiteX152" fmla="*/ 6786 w 10000"/>
                <a:gd name="connsiteY152" fmla="*/ 8560 h 10000"/>
                <a:gd name="connsiteX153" fmla="*/ 6985 w 10000"/>
                <a:gd name="connsiteY153" fmla="*/ 8638 h 10000"/>
                <a:gd name="connsiteX154" fmla="*/ 6985 w 10000"/>
                <a:gd name="connsiteY154" fmla="*/ 8665 h 10000"/>
                <a:gd name="connsiteX155" fmla="*/ 7183 w 10000"/>
                <a:gd name="connsiteY155" fmla="*/ 8612 h 10000"/>
                <a:gd name="connsiteX156" fmla="*/ 7302 w 10000"/>
                <a:gd name="connsiteY156" fmla="*/ 8796 h 10000"/>
                <a:gd name="connsiteX157" fmla="*/ 6905 w 10000"/>
                <a:gd name="connsiteY157" fmla="*/ 8691 h 10000"/>
                <a:gd name="connsiteX158" fmla="*/ 6825 w 10000"/>
                <a:gd name="connsiteY158" fmla="*/ 8718 h 10000"/>
                <a:gd name="connsiteX159" fmla="*/ 6786 w 10000"/>
                <a:gd name="connsiteY159" fmla="*/ 8926 h 10000"/>
                <a:gd name="connsiteX160" fmla="*/ 6746 w 10000"/>
                <a:gd name="connsiteY160" fmla="*/ 9058 h 10000"/>
                <a:gd name="connsiteX161" fmla="*/ 7064 w 10000"/>
                <a:gd name="connsiteY161" fmla="*/ 9031 h 10000"/>
                <a:gd name="connsiteX162" fmla="*/ 7144 w 10000"/>
                <a:gd name="connsiteY162" fmla="*/ 9110 h 10000"/>
                <a:gd name="connsiteX163" fmla="*/ 7183 w 10000"/>
                <a:gd name="connsiteY163" fmla="*/ 8953 h 10000"/>
                <a:gd name="connsiteX164" fmla="*/ 7302 w 10000"/>
                <a:gd name="connsiteY164" fmla="*/ 8744 h 10000"/>
                <a:gd name="connsiteX165" fmla="*/ 7579 w 10000"/>
                <a:gd name="connsiteY165" fmla="*/ 9136 h 10000"/>
                <a:gd name="connsiteX166" fmla="*/ 7857 w 10000"/>
                <a:gd name="connsiteY166" fmla="*/ 9188 h 10000"/>
                <a:gd name="connsiteX167" fmla="*/ 8095 w 10000"/>
                <a:gd name="connsiteY167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500 w 10000"/>
                <a:gd name="connsiteY98" fmla="*/ 5183 h 10000"/>
                <a:gd name="connsiteX99" fmla="*/ 7183 w 10000"/>
                <a:gd name="connsiteY99" fmla="*/ 5602 h 10000"/>
                <a:gd name="connsiteX100" fmla="*/ 6985 w 10000"/>
                <a:gd name="connsiteY100" fmla="*/ 5497 h 10000"/>
                <a:gd name="connsiteX101" fmla="*/ 6429 w 10000"/>
                <a:gd name="connsiteY101" fmla="*/ 5602 h 10000"/>
                <a:gd name="connsiteX102" fmla="*/ 6151 w 10000"/>
                <a:gd name="connsiteY102" fmla="*/ 5288 h 10000"/>
                <a:gd name="connsiteX103" fmla="*/ 5953 w 10000"/>
                <a:gd name="connsiteY103" fmla="*/ 5314 h 10000"/>
                <a:gd name="connsiteX104" fmla="*/ 6111 w 10000"/>
                <a:gd name="connsiteY104" fmla="*/ 5523 h 10000"/>
                <a:gd name="connsiteX105" fmla="*/ 6151 w 10000"/>
                <a:gd name="connsiteY105" fmla="*/ 5681 h 10000"/>
                <a:gd name="connsiteX106" fmla="*/ 5754 w 10000"/>
                <a:gd name="connsiteY106" fmla="*/ 5969 h 10000"/>
                <a:gd name="connsiteX107" fmla="*/ 5675 w 10000"/>
                <a:gd name="connsiteY107" fmla="*/ 6126 h 10000"/>
                <a:gd name="connsiteX108" fmla="*/ 5636 w 10000"/>
                <a:gd name="connsiteY108" fmla="*/ 6256 h 10000"/>
                <a:gd name="connsiteX109" fmla="*/ 5595 w 10000"/>
                <a:gd name="connsiteY109" fmla="*/ 6308 h 10000"/>
                <a:gd name="connsiteX110" fmla="*/ 5516 w 10000"/>
                <a:gd name="connsiteY110" fmla="*/ 6414 h 10000"/>
                <a:gd name="connsiteX111" fmla="*/ 5278 w 10000"/>
                <a:gd name="connsiteY111" fmla="*/ 6492 h 10000"/>
                <a:gd name="connsiteX112" fmla="*/ 5357 w 10000"/>
                <a:gd name="connsiteY112" fmla="*/ 6675 h 10000"/>
                <a:gd name="connsiteX113" fmla="*/ 5317 w 10000"/>
                <a:gd name="connsiteY113" fmla="*/ 6727 h 10000"/>
                <a:gd name="connsiteX114" fmla="*/ 5000 w 10000"/>
                <a:gd name="connsiteY114" fmla="*/ 6885 h 10000"/>
                <a:gd name="connsiteX115" fmla="*/ 4683 w 10000"/>
                <a:gd name="connsiteY115" fmla="*/ 6859 h 10000"/>
                <a:gd name="connsiteX116" fmla="*/ 4961 w 10000"/>
                <a:gd name="connsiteY116" fmla="*/ 6963 h 10000"/>
                <a:gd name="connsiteX117" fmla="*/ 4961 w 10000"/>
                <a:gd name="connsiteY117" fmla="*/ 7277 h 10000"/>
                <a:gd name="connsiteX118" fmla="*/ 4603 w 10000"/>
                <a:gd name="connsiteY118" fmla="*/ 7356 h 10000"/>
                <a:gd name="connsiteX119" fmla="*/ 4524 w 10000"/>
                <a:gd name="connsiteY119" fmla="*/ 7225 h 10000"/>
                <a:gd name="connsiteX120" fmla="*/ 4484 w 10000"/>
                <a:gd name="connsiteY120" fmla="*/ 7121 h 10000"/>
                <a:gd name="connsiteX121" fmla="*/ 4128 w 10000"/>
                <a:gd name="connsiteY121" fmla="*/ 7199 h 10000"/>
                <a:gd name="connsiteX122" fmla="*/ 4286 w 10000"/>
                <a:gd name="connsiteY122" fmla="*/ 7304 h 10000"/>
                <a:gd name="connsiteX123" fmla="*/ 4405 w 10000"/>
                <a:gd name="connsiteY123" fmla="*/ 7408 h 10000"/>
                <a:gd name="connsiteX124" fmla="*/ 4563 w 10000"/>
                <a:gd name="connsiteY124" fmla="*/ 7670 h 10000"/>
                <a:gd name="connsiteX125" fmla="*/ 4762 w 10000"/>
                <a:gd name="connsiteY125" fmla="*/ 7618 h 10000"/>
                <a:gd name="connsiteX126" fmla="*/ 4921 w 10000"/>
                <a:gd name="connsiteY126" fmla="*/ 7827 h 10000"/>
                <a:gd name="connsiteX127" fmla="*/ 5040 w 10000"/>
                <a:gd name="connsiteY127" fmla="*/ 7879 h 10000"/>
                <a:gd name="connsiteX128" fmla="*/ 5317 w 10000"/>
                <a:gd name="connsiteY128" fmla="*/ 7853 h 10000"/>
                <a:gd name="connsiteX129" fmla="*/ 5437 w 10000"/>
                <a:gd name="connsiteY129" fmla="*/ 7984 h 10000"/>
                <a:gd name="connsiteX130" fmla="*/ 5556 w 10000"/>
                <a:gd name="connsiteY130" fmla="*/ 8115 h 10000"/>
                <a:gd name="connsiteX131" fmla="*/ 6111 w 10000"/>
                <a:gd name="connsiteY131" fmla="*/ 7932 h 10000"/>
                <a:gd name="connsiteX132" fmla="*/ 6111 w 10000"/>
                <a:gd name="connsiteY132" fmla="*/ 7853 h 10000"/>
                <a:gd name="connsiteX133" fmla="*/ 5953 w 10000"/>
                <a:gd name="connsiteY133" fmla="*/ 7696 h 10000"/>
                <a:gd name="connsiteX134" fmla="*/ 6151 w 10000"/>
                <a:gd name="connsiteY134" fmla="*/ 7540 h 10000"/>
                <a:gd name="connsiteX135" fmla="*/ 6032 w 10000"/>
                <a:gd name="connsiteY135" fmla="*/ 7356 h 10000"/>
                <a:gd name="connsiteX136" fmla="*/ 6151 w 10000"/>
                <a:gd name="connsiteY136" fmla="*/ 7277 h 10000"/>
                <a:gd name="connsiteX137" fmla="*/ 6310 w 10000"/>
                <a:gd name="connsiteY137" fmla="*/ 7460 h 10000"/>
                <a:gd name="connsiteX138" fmla="*/ 6231 w 10000"/>
                <a:gd name="connsiteY138" fmla="*/ 7566 h 10000"/>
                <a:gd name="connsiteX139" fmla="*/ 6587 w 10000"/>
                <a:gd name="connsiteY139" fmla="*/ 7618 h 10000"/>
                <a:gd name="connsiteX140" fmla="*/ 6746 w 10000"/>
                <a:gd name="connsiteY140" fmla="*/ 7696 h 10000"/>
                <a:gd name="connsiteX141" fmla="*/ 6905 w 10000"/>
                <a:gd name="connsiteY141" fmla="*/ 7906 h 10000"/>
                <a:gd name="connsiteX142" fmla="*/ 6667 w 10000"/>
                <a:gd name="connsiteY142" fmla="*/ 8089 h 10000"/>
                <a:gd name="connsiteX143" fmla="*/ 6270 w 10000"/>
                <a:gd name="connsiteY143" fmla="*/ 8219 h 10000"/>
                <a:gd name="connsiteX144" fmla="*/ 6191 w 10000"/>
                <a:gd name="connsiteY144" fmla="*/ 8377 h 10000"/>
                <a:gd name="connsiteX145" fmla="*/ 5953 w 10000"/>
                <a:gd name="connsiteY145" fmla="*/ 8455 h 10000"/>
                <a:gd name="connsiteX146" fmla="*/ 6071 w 10000"/>
                <a:gd name="connsiteY146" fmla="*/ 8612 h 10000"/>
                <a:gd name="connsiteX147" fmla="*/ 6310 w 10000"/>
                <a:gd name="connsiteY147" fmla="*/ 8612 h 10000"/>
                <a:gd name="connsiteX148" fmla="*/ 6349 w 10000"/>
                <a:gd name="connsiteY148" fmla="*/ 8612 h 10000"/>
                <a:gd name="connsiteX149" fmla="*/ 6508 w 10000"/>
                <a:gd name="connsiteY149" fmla="*/ 8900 h 10000"/>
                <a:gd name="connsiteX150" fmla="*/ 6587 w 10000"/>
                <a:gd name="connsiteY150" fmla="*/ 8612 h 10000"/>
                <a:gd name="connsiteX151" fmla="*/ 6786 w 10000"/>
                <a:gd name="connsiteY151" fmla="*/ 8560 h 10000"/>
                <a:gd name="connsiteX152" fmla="*/ 6985 w 10000"/>
                <a:gd name="connsiteY152" fmla="*/ 8638 h 10000"/>
                <a:gd name="connsiteX153" fmla="*/ 6985 w 10000"/>
                <a:gd name="connsiteY153" fmla="*/ 8665 h 10000"/>
                <a:gd name="connsiteX154" fmla="*/ 7183 w 10000"/>
                <a:gd name="connsiteY154" fmla="*/ 8612 h 10000"/>
                <a:gd name="connsiteX155" fmla="*/ 7302 w 10000"/>
                <a:gd name="connsiteY155" fmla="*/ 8796 h 10000"/>
                <a:gd name="connsiteX156" fmla="*/ 6905 w 10000"/>
                <a:gd name="connsiteY156" fmla="*/ 8691 h 10000"/>
                <a:gd name="connsiteX157" fmla="*/ 6825 w 10000"/>
                <a:gd name="connsiteY157" fmla="*/ 8718 h 10000"/>
                <a:gd name="connsiteX158" fmla="*/ 6786 w 10000"/>
                <a:gd name="connsiteY158" fmla="*/ 8926 h 10000"/>
                <a:gd name="connsiteX159" fmla="*/ 6746 w 10000"/>
                <a:gd name="connsiteY159" fmla="*/ 9058 h 10000"/>
                <a:gd name="connsiteX160" fmla="*/ 7064 w 10000"/>
                <a:gd name="connsiteY160" fmla="*/ 9031 h 10000"/>
                <a:gd name="connsiteX161" fmla="*/ 7144 w 10000"/>
                <a:gd name="connsiteY161" fmla="*/ 9110 h 10000"/>
                <a:gd name="connsiteX162" fmla="*/ 7183 w 10000"/>
                <a:gd name="connsiteY162" fmla="*/ 8953 h 10000"/>
                <a:gd name="connsiteX163" fmla="*/ 7302 w 10000"/>
                <a:gd name="connsiteY163" fmla="*/ 8744 h 10000"/>
                <a:gd name="connsiteX164" fmla="*/ 7579 w 10000"/>
                <a:gd name="connsiteY164" fmla="*/ 9136 h 10000"/>
                <a:gd name="connsiteX165" fmla="*/ 7857 w 10000"/>
                <a:gd name="connsiteY165" fmla="*/ 9188 h 10000"/>
                <a:gd name="connsiteX166" fmla="*/ 8095 w 10000"/>
                <a:gd name="connsiteY166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524 w 10000"/>
                <a:gd name="connsiteY9" fmla="*/ 7094 h 10000"/>
                <a:gd name="connsiteX10" fmla="*/ 9723 w 10000"/>
                <a:gd name="connsiteY10" fmla="*/ 6492 h 10000"/>
                <a:gd name="connsiteX11" fmla="*/ 9603 w 10000"/>
                <a:gd name="connsiteY11" fmla="*/ 6335 h 10000"/>
                <a:gd name="connsiteX12" fmla="*/ 9406 w 10000"/>
                <a:gd name="connsiteY12" fmla="*/ 5995 h 10000"/>
                <a:gd name="connsiteX13" fmla="*/ 9485 w 10000"/>
                <a:gd name="connsiteY13" fmla="*/ 5549 h 10000"/>
                <a:gd name="connsiteX14" fmla="*/ 8890 w 10000"/>
                <a:gd name="connsiteY14" fmla="*/ 5157 h 10000"/>
                <a:gd name="connsiteX15" fmla="*/ 9128 w 10000"/>
                <a:gd name="connsiteY15" fmla="*/ 5523 h 10000"/>
                <a:gd name="connsiteX16" fmla="*/ 9087 w 10000"/>
                <a:gd name="connsiteY16" fmla="*/ 5864 h 10000"/>
                <a:gd name="connsiteX17" fmla="*/ 8849 w 10000"/>
                <a:gd name="connsiteY17" fmla="*/ 5445 h 10000"/>
                <a:gd name="connsiteX18" fmla="*/ 8691 w 10000"/>
                <a:gd name="connsiteY18" fmla="*/ 5183 h 10000"/>
                <a:gd name="connsiteX19" fmla="*/ 8453 w 10000"/>
                <a:gd name="connsiteY19" fmla="*/ 4817 h 10000"/>
                <a:gd name="connsiteX20" fmla="*/ 7302 w 10000"/>
                <a:gd name="connsiteY20" fmla="*/ 4503 h 10000"/>
                <a:gd name="connsiteX21" fmla="*/ 7064 w 10000"/>
                <a:gd name="connsiteY21" fmla="*/ 4503 h 10000"/>
                <a:gd name="connsiteX22" fmla="*/ 6746 w 10000"/>
                <a:gd name="connsiteY22" fmla="*/ 4189 h 10000"/>
                <a:gd name="connsiteX23" fmla="*/ 6469 w 10000"/>
                <a:gd name="connsiteY23" fmla="*/ 4267 h 10000"/>
                <a:gd name="connsiteX24" fmla="*/ 6151 w 10000"/>
                <a:gd name="connsiteY24" fmla="*/ 3900 h 10000"/>
                <a:gd name="connsiteX25" fmla="*/ 5833 w 10000"/>
                <a:gd name="connsiteY25" fmla="*/ 3900 h 10000"/>
                <a:gd name="connsiteX26" fmla="*/ 5516 w 10000"/>
                <a:gd name="connsiteY26" fmla="*/ 4005 h 10000"/>
                <a:gd name="connsiteX27" fmla="*/ 5159 w 10000"/>
                <a:gd name="connsiteY27" fmla="*/ 3979 h 10000"/>
                <a:gd name="connsiteX28" fmla="*/ 5159 w 10000"/>
                <a:gd name="connsiteY28" fmla="*/ 3482 h 10000"/>
                <a:gd name="connsiteX29" fmla="*/ 5357 w 10000"/>
                <a:gd name="connsiteY29" fmla="*/ 3455 h 10000"/>
                <a:gd name="connsiteX30" fmla="*/ 5238 w 10000"/>
                <a:gd name="connsiteY30" fmla="*/ 3325 h 10000"/>
                <a:gd name="connsiteX31" fmla="*/ 5238 w 10000"/>
                <a:gd name="connsiteY31" fmla="*/ 3115 h 10000"/>
                <a:gd name="connsiteX32" fmla="*/ 5278 w 10000"/>
                <a:gd name="connsiteY32" fmla="*/ 2985 h 10000"/>
                <a:gd name="connsiteX33" fmla="*/ 4882 w 10000"/>
                <a:gd name="connsiteY33" fmla="*/ 2775 h 10000"/>
                <a:gd name="connsiteX34" fmla="*/ 4484 w 10000"/>
                <a:gd name="connsiteY34" fmla="*/ 2540 h 10000"/>
                <a:gd name="connsiteX35" fmla="*/ 4286 w 10000"/>
                <a:gd name="connsiteY35" fmla="*/ 2382 h 10000"/>
                <a:gd name="connsiteX36" fmla="*/ 4008 w 10000"/>
                <a:gd name="connsiteY36" fmla="*/ 2330 h 10000"/>
                <a:gd name="connsiteX37" fmla="*/ 3691 w 10000"/>
                <a:gd name="connsiteY37" fmla="*/ 2356 h 10000"/>
                <a:gd name="connsiteX38" fmla="*/ 3373 w 10000"/>
                <a:gd name="connsiteY38" fmla="*/ 2278 h 10000"/>
                <a:gd name="connsiteX39" fmla="*/ 2976 w 10000"/>
                <a:gd name="connsiteY39" fmla="*/ 1649 h 10000"/>
                <a:gd name="connsiteX40" fmla="*/ 2857 w 10000"/>
                <a:gd name="connsiteY40" fmla="*/ 1492 h 10000"/>
                <a:gd name="connsiteX41" fmla="*/ 2738 w 10000"/>
                <a:gd name="connsiteY41" fmla="*/ 1126 h 10000"/>
                <a:gd name="connsiteX42" fmla="*/ 2579 w 10000"/>
                <a:gd name="connsiteY42" fmla="*/ 785 h 10000"/>
                <a:gd name="connsiteX43" fmla="*/ 2103 w 10000"/>
                <a:gd name="connsiteY43" fmla="*/ 549 h 10000"/>
                <a:gd name="connsiteX44" fmla="*/ 1825 w 10000"/>
                <a:gd name="connsiteY44" fmla="*/ 52 h 10000"/>
                <a:gd name="connsiteX45" fmla="*/ 1468 w 10000"/>
                <a:gd name="connsiteY45" fmla="*/ 52 h 10000"/>
                <a:gd name="connsiteX46" fmla="*/ 1309 w 10000"/>
                <a:gd name="connsiteY46" fmla="*/ 157 h 10000"/>
                <a:gd name="connsiteX47" fmla="*/ 1270 w 10000"/>
                <a:gd name="connsiteY47" fmla="*/ 0 h 10000"/>
                <a:gd name="connsiteX48" fmla="*/ 754 w 10000"/>
                <a:gd name="connsiteY48" fmla="*/ 104 h 10000"/>
                <a:gd name="connsiteX49" fmla="*/ 1309 w 10000"/>
                <a:gd name="connsiteY49" fmla="*/ 210 h 10000"/>
                <a:gd name="connsiteX50" fmla="*/ 1270 w 10000"/>
                <a:gd name="connsiteY50" fmla="*/ 445 h 10000"/>
                <a:gd name="connsiteX51" fmla="*/ 1389 w 10000"/>
                <a:gd name="connsiteY51" fmla="*/ 759 h 10000"/>
                <a:gd name="connsiteX52" fmla="*/ 1508 w 10000"/>
                <a:gd name="connsiteY52" fmla="*/ 942 h 10000"/>
                <a:gd name="connsiteX53" fmla="*/ 1309 w 10000"/>
                <a:gd name="connsiteY53" fmla="*/ 1282 h 10000"/>
                <a:gd name="connsiteX54" fmla="*/ 1151 w 10000"/>
                <a:gd name="connsiteY54" fmla="*/ 1282 h 10000"/>
                <a:gd name="connsiteX55" fmla="*/ 992 w 10000"/>
                <a:gd name="connsiteY55" fmla="*/ 1518 h 10000"/>
                <a:gd name="connsiteX56" fmla="*/ 1270 w 10000"/>
                <a:gd name="connsiteY56" fmla="*/ 1623 h 10000"/>
                <a:gd name="connsiteX57" fmla="*/ 913 w 10000"/>
                <a:gd name="connsiteY57" fmla="*/ 1597 h 10000"/>
                <a:gd name="connsiteX58" fmla="*/ 754 w 10000"/>
                <a:gd name="connsiteY58" fmla="*/ 1911 h 10000"/>
                <a:gd name="connsiteX59" fmla="*/ 714 w 10000"/>
                <a:gd name="connsiteY59" fmla="*/ 1963 h 10000"/>
                <a:gd name="connsiteX60" fmla="*/ 555 w 10000"/>
                <a:gd name="connsiteY60" fmla="*/ 2304 h 10000"/>
                <a:gd name="connsiteX61" fmla="*/ 794 w 10000"/>
                <a:gd name="connsiteY61" fmla="*/ 2382 h 10000"/>
                <a:gd name="connsiteX62" fmla="*/ 476 w 10000"/>
                <a:gd name="connsiteY62" fmla="*/ 2644 h 10000"/>
                <a:gd name="connsiteX63" fmla="*/ 79 w 10000"/>
                <a:gd name="connsiteY63" fmla="*/ 2932 h 10000"/>
                <a:gd name="connsiteX64" fmla="*/ 0 w 10000"/>
                <a:gd name="connsiteY64" fmla="*/ 3089 h 10000"/>
                <a:gd name="connsiteX65" fmla="*/ 199 w 10000"/>
                <a:gd name="connsiteY65" fmla="*/ 3429 h 10000"/>
                <a:gd name="connsiteX66" fmla="*/ 0 w 10000"/>
                <a:gd name="connsiteY66" fmla="*/ 3744 h 10000"/>
                <a:gd name="connsiteX67" fmla="*/ 40 w 10000"/>
                <a:gd name="connsiteY67" fmla="*/ 4084 h 10000"/>
                <a:gd name="connsiteX68" fmla="*/ 159 w 10000"/>
                <a:gd name="connsiteY68" fmla="*/ 4189 h 10000"/>
                <a:gd name="connsiteX69" fmla="*/ 397 w 10000"/>
                <a:gd name="connsiteY69" fmla="*/ 4162 h 10000"/>
                <a:gd name="connsiteX70" fmla="*/ 873 w 10000"/>
                <a:gd name="connsiteY70" fmla="*/ 4215 h 10000"/>
                <a:gd name="connsiteX71" fmla="*/ 1270 w 10000"/>
                <a:gd name="connsiteY71" fmla="*/ 4110 h 10000"/>
                <a:gd name="connsiteX72" fmla="*/ 1707 w 10000"/>
                <a:gd name="connsiteY72" fmla="*/ 4110 h 10000"/>
                <a:gd name="connsiteX73" fmla="*/ 1984 w 10000"/>
                <a:gd name="connsiteY73" fmla="*/ 4005 h 10000"/>
                <a:gd name="connsiteX74" fmla="*/ 2063 w 10000"/>
                <a:gd name="connsiteY74" fmla="*/ 4031 h 10000"/>
                <a:gd name="connsiteX75" fmla="*/ 1945 w 10000"/>
                <a:gd name="connsiteY75" fmla="*/ 4084 h 10000"/>
                <a:gd name="connsiteX76" fmla="*/ 2222 w 10000"/>
                <a:gd name="connsiteY76" fmla="*/ 4319 h 10000"/>
                <a:gd name="connsiteX77" fmla="*/ 2421 w 10000"/>
                <a:gd name="connsiteY77" fmla="*/ 4267 h 10000"/>
                <a:gd name="connsiteX78" fmla="*/ 2699 w 10000"/>
                <a:gd name="connsiteY78" fmla="*/ 4371 h 10000"/>
                <a:gd name="connsiteX79" fmla="*/ 3055 w 10000"/>
                <a:gd name="connsiteY79" fmla="*/ 4345 h 10000"/>
                <a:gd name="connsiteX80" fmla="*/ 3651 w 10000"/>
                <a:gd name="connsiteY80" fmla="*/ 4425 h 10000"/>
                <a:gd name="connsiteX81" fmla="*/ 3809 w 10000"/>
                <a:gd name="connsiteY81" fmla="*/ 4477 h 10000"/>
                <a:gd name="connsiteX82" fmla="*/ 4365 w 10000"/>
                <a:gd name="connsiteY82" fmla="*/ 4345 h 10000"/>
                <a:gd name="connsiteX83" fmla="*/ 4445 w 10000"/>
                <a:gd name="connsiteY83" fmla="*/ 4425 h 10000"/>
                <a:gd name="connsiteX84" fmla="*/ 4603 w 10000"/>
                <a:gd name="connsiteY84" fmla="*/ 4319 h 10000"/>
                <a:gd name="connsiteX85" fmla="*/ 4683 w 10000"/>
                <a:gd name="connsiteY85" fmla="*/ 4451 h 10000"/>
                <a:gd name="connsiteX86" fmla="*/ 5238 w 10000"/>
                <a:gd name="connsiteY86" fmla="*/ 4293 h 10000"/>
                <a:gd name="connsiteX87" fmla="*/ 5238 w 10000"/>
                <a:gd name="connsiteY87" fmla="*/ 4136 h 10000"/>
                <a:gd name="connsiteX88" fmla="*/ 5357 w 10000"/>
                <a:gd name="connsiteY88" fmla="*/ 4110 h 10000"/>
                <a:gd name="connsiteX89" fmla="*/ 5477 w 10000"/>
                <a:gd name="connsiteY89" fmla="*/ 4162 h 10000"/>
                <a:gd name="connsiteX90" fmla="*/ 5873 w 10000"/>
                <a:gd name="connsiteY90" fmla="*/ 4058 h 10000"/>
                <a:gd name="connsiteX91" fmla="*/ 5953 w 10000"/>
                <a:gd name="connsiteY91" fmla="*/ 4084 h 10000"/>
                <a:gd name="connsiteX92" fmla="*/ 6151 w 10000"/>
                <a:gd name="connsiteY92" fmla="*/ 4555 h 10000"/>
                <a:gd name="connsiteX93" fmla="*/ 6270 w 10000"/>
                <a:gd name="connsiteY93" fmla="*/ 4607 h 10000"/>
                <a:gd name="connsiteX94" fmla="*/ 6548 w 10000"/>
                <a:gd name="connsiteY94" fmla="*/ 4607 h 10000"/>
                <a:gd name="connsiteX95" fmla="*/ 6667 w 10000"/>
                <a:gd name="connsiteY95" fmla="*/ 4817 h 10000"/>
                <a:gd name="connsiteX96" fmla="*/ 6707 w 10000"/>
                <a:gd name="connsiteY96" fmla="*/ 4974 h 10000"/>
                <a:gd name="connsiteX97" fmla="*/ 7500 w 10000"/>
                <a:gd name="connsiteY97" fmla="*/ 5183 h 10000"/>
                <a:gd name="connsiteX98" fmla="*/ 7183 w 10000"/>
                <a:gd name="connsiteY98" fmla="*/ 5602 h 10000"/>
                <a:gd name="connsiteX99" fmla="*/ 6985 w 10000"/>
                <a:gd name="connsiteY99" fmla="*/ 5497 h 10000"/>
                <a:gd name="connsiteX100" fmla="*/ 6429 w 10000"/>
                <a:gd name="connsiteY100" fmla="*/ 5602 h 10000"/>
                <a:gd name="connsiteX101" fmla="*/ 6151 w 10000"/>
                <a:gd name="connsiteY101" fmla="*/ 5288 h 10000"/>
                <a:gd name="connsiteX102" fmla="*/ 5953 w 10000"/>
                <a:gd name="connsiteY102" fmla="*/ 5314 h 10000"/>
                <a:gd name="connsiteX103" fmla="*/ 6111 w 10000"/>
                <a:gd name="connsiteY103" fmla="*/ 5523 h 10000"/>
                <a:gd name="connsiteX104" fmla="*/ 6151 w 10000"/>
                <a:gd name="connsiteY104" fmla="*/ 5681 h 10000"/>
                <a:gd name="connsiteX105" fmla="*/ 5754 w 10000"/>
                <a:gd name="connsiteY105" fmla="*/ 5969 h 10000"/>
                <a:gd name="connsiteX106" fmla="*/ 5675 w 10000"/>
                <a:gd name="connsiteY106" fmla="*/ 6126 h 10000"/>
                <a:gd name="connsiteX107" fmla="*/ 5636 w 10000"/>
                <a:gd name="connsiteY107" fmla="*/ 6256 h 10000"/>
                <a:gd name="connsiteX108" fmla="*/ 5595 w 10000"/>
                <a:gd name="connsiteY108" fmla="*/ 6308 h 10000"/>
                <a:gd name="connsiteX109" fmla="*/ 5516 w 10000"/>
                <a:gd name="connsiteY109" fmla="*/ 6414 h 10000"/>
                <a:gd name="connsiteX110" fmla="*/ 5278 w 10000"/>
                <a:gd name="connsiteY110" fmla="*/ 6492 h 10000"/>
                <a:gd name="connsiteX111" fmla="*/ 5357 w 10000"/>
                <a:gd name="connsiteY111" fmla="*/ 6675 h 10000"/>
                <a:gd name="connsiteX112" fmla="*/ 5317 w 10000"/>
                <a:gd name="connsiteY112" fmla="*/ 6727 h 10000"/>
                <a:gd name="connsiteX113" fmla="*/ 5000 w 10000"/>
                <a:gd name="connsiteY113" fmla="*/ 6885 h 10000"/>
                <a:gd name="connsiteX114" fmla="*/ 4683 w 10000"/>
                <a:gd name="connsiteY114" fmla="*/ 6859 h 10000"/>
                <a:gd name="connsiteX115" fmla="*/ 4961 w 10000"/>
                <a:gd name="connsiteY115" fmla="*/ 6963 h 10000"/>
                <a:gd name="connsiteX116" fmla="*/ 4961 w 10000"/>
                <a:gd name="connsiteY116" fmla="*/ 7277 h 10000"/>
                <a:gd name="connsiteX117" fmla="*/ 4603 w 10000"/>
                <a:gd name="connsiteY117" fmla="*/ 7356 h 10000"/>
                <a:gd name="connsiteX118" fmla="*/ 4524 w 10000"/>
                <a:gd name="connsiteY118" fmla="*/ 7225 h 10000"/>
                <a:gd name="connsiteX119" fmla="*/ 4484 w 10000"/>
                <a:gd name="connsiteY119" fmla="*/ 7121 h 10000"/>
                <a:gd name="connsiteX120" fmla="*/ 4128 w 10000"/>
                <a:gd name="connsiteY120" fmla="*/ 7199 h 10000"/>
                <a:gd name="connsiteX121" fmla="*/ 4286 w 10000"/>
                <a:gd name="connsiteY121" fmla="*/ 7304 h 10000"/>
                <a:gd name="connsiteX122" fmla="*/ 4405 w 10000"/>
                <a:gd name="connsiteY122" fmla="*/ 7408 h 10000"/>
                <a:gd name="connsiteX123" fmla="*/ 4563 w 10000"/>
                <a:gd name="connsiteY123" fmla="*/ 7670 h 10000"/>
                <a:gd name="connsiteX124" fmla="*/ 4762 w 10000"/>
                <a:gd name="connsiteY124" fmla="*/ 7618 h 10000"/>
                <a:gd name="connsiteX125" fmla="*/ 4921 w 10000"/>
                <a:gd name="connsiteY125" fmla="*/ 7827 h 10000"/>
                <a:gd name="connsiteX126" fmla="*/ 5040 w 10000"/>
                <a:gd name="connsiteY126" fmla="*/ 7879 h 10000"/>
                <a:gd name="connsiteX127" fmla="*/ 5317 w 10000"/>
                <a:gd name="connsiteY127" fmla="*/ 7853 h 10000"/>
                <a:gd name="connsiteX128" fmla="*/ 5437 w 10000"/>
                <a:gd name="connsiteY128" fmla="*/ 7984 h 10000"/>
                <a:gd name="connsiteX129" fmla="*/ 5556 w 10000"/>
                <a:gd name="connsiteY129" fmla="*/ 8115 h 10000"/>
                <a:gd name="connsiteX130" fmla="*/ 6111 w 10000"/>
                <a:gd name="connsiteY130" fmla="*/ 7932 h 10000"/>
                <a:gd name="connsiteX131" fmla="*/ 6111 w 10000"/>
                <a:gd name="connsiteY131" fmla="*/ 7853 h 10000"/>
                <a:gd name="connsiteX132" fmla="*/ 5953 w 10000"/>
                <a:gd name="connsiteY132" fmla="*/ 7696 h 10000"/>
                <a:gd name="connsiteX133" fmla="*/ 6151 w 10000"/>
                <a:gd name="connsiteY133" fmla="*/ 7540 h 10000"/>
                <a:gd name="connsiteX134" fmla="*/ 6032 w 10000"/>
                <a:gd name="connsiteY134" fmla="*/ 7356 h 10000"/>
                <a:gd name="connsiteX135" fmla="*/ 6151 w 10000"/>
                <a:gd name="connsiteY135" fmla="*/ 7277 h 10000"/>
                <a:gd name="connsiteX136" fmla="*/ 6310 w 10000"/>
                <a:gd name="connsiteY136" fmla="*/ 7460 h 10000"/>
                <a:gd name="connsiteX137" fmla="*/ 6231 w 10000"/>
                <a:gd name="connsiteY137" fmla="*/ 7566 h 10000"/>
                <a:gd name="connsiteX138" fmla="*/ 6587 w 10000"/>
                <a:gd name="connsiteY138" fmla="*/ 7618 h 10000"/>
                <a:gd name="connsiteX139" fmla="*/ 6746 w 10000"/>
                <a:gd name="connsiteY139" fmla="*/ 7696 h 10000"/>
                <a:gd name="connsiteX140" fmla="*/ 6905 w 10000"/>
                <a:gd name="connsiteY140" fmla="*/ 7906 h 10000"/>
                <a:gd name="connsiteX141" fmla="*/ 6667 w 10000"/>
                <a:gd name="connsiteY141" fmla="*/ 8089 h 10000"/>
                <a:gd name="connsiteX142" fmla="*/ 6270 w 10000"/>
                <a:gd name="connsiteY142" fmla="*/ 8219 h 10000"/>
                <a:gd name="connsiteX143" fmla="*/ 6191 w 10000"/>
                <a:gd name="connsiteY143" fmla="*/ 8377 h 10000"/>
                <a:gd name="connsiteX144" fmla="*/ 5953 w 10000"/>
                <a:gd name="connsiteY144" fmla="*/ 8455 h 10000"/>
                <a:gd name="connsiteX145" fmla="*/ 6071 w 10000"/>
                <a:gd name="connsiteY145" fmla="*/ 8612 h 10000"/>
                <a:gd name="connsiteX146" fmla="*/ 6310 w 10000"/>
                <a:gd name="connsiteY146" fmla="*/ 8612 h 10000"/>
                <a:gd name="connsiteX147" fmla="*/ 6349 w 10000"/>
                <a:gd name="connsiteY147" fmla="*/ 8612 h 10000"/>
                <a:gd name="connsiteX148" fmla="*/ 6508 w 10000"/>
                <a:gd name="connsiteY148" fmla="*/ 8900 h 10000"/>
                <a:gd name="connsiteX149" fmla="*/ 6587 w 10000"/>
                <a:gd name="connsiteY149" fmla="*/ 8612 h 10000"/>
                <a:gd name="connsiteX150" fmla="*/ 6786 w 10000"/>
                <a:gd name="connsiteY150" fmla="*/ 8560 h 10000"/>
                <a:gd name="connsiteX151" fmla="*/ 6985 w 10000"/>
                <a:gd name="connsiteY151" fmla="*/ 8638 h 10000"/>
                <a:gd name="connsiteX152" fmla="*/ 6985 w 10000"/>
                <a:gd name="connsiteY152" fmla="*/ 8665 h 10000"/>
                <a:gd name="connsiteX153" fmla="*/ 7183 w 10000"/>
                <a:gd name="connsiteY153" fmla="*/ 8612 h 10000"/>
                <a:gd name="connsiteX154" fmla="*/ 7302 w 10000"/>
                <a:gd name="connsiteY154" fmla="*/ 8796 h 10000"/>
                <a:gd name="connsiteX155" fmla="*/ 6905 w 10000"/>
                <a:gd name="connsiteY155" fmla="*/ 8691 h 10000"/>
                <a:gd name="connsiteX156" fmla="*/ 6825 w 10000"/>
                <a:gd name="connsiteY156" fmla="*/ 8718 h 10000"/>
                <a:gd name="connsiteX157" fmla="*/ 6786 w 10000"/>
                <a:gd name="connsiteY157" fmla="*/ 8926 h 10000"/>
                <a:gd name="connsiteX158" fmla="*/ 6746 w 10000"/>
                <a:gd name="connsiteY158" fmla="*/ 9058 h 10000"/>
                <a:gd name="connsiteX159" fmla="*/ 7064 w 10000"/>
                <a:gd name="connsiteY159" fmla="*/ 9031 h 10000"/>
                <a:gd name="connsiteX160" fmla="*/ 7144 w 10000"/>
                <a:gd name="connsiteY160" fmla="*/ 9110 h 10000"/>
                <a:gd name="connsiteX161" fmla="*/ 7183 w 10000"/>
                <a:gd name="connsiteY161" fmla="*/ 8953 h 10000"/>
                <a:gd name="connsiteX162" fmla="*/ 7302 w 10000"/>
                <a:gd name="connsiteY162" fmla="*/ 8744 h 10000"/>
                <a:gd name="connsiteX163" fmla="*/ 7579 w 10000"/>
                <a:gd name="connsiteY163" fmla="*/ 9136 h 10000"/>
                <a:gd name="connsiteX164" fmla="*/ 7857 w 10000"/>
                <a:gd name="connsiteY164" fmla="*/ 9188 h 10000"/>
                <a:gd name="connsiteX165" fmla="*/ 8095 w 10000"/>
                <a:gd name="connsiteY165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723 w 10000"/>
                <a:gd name="connsiteY9" fmla="*/ 6492 h 10000"/>
                <a:gd name="connsiteX10" fmla="*/ 9603 w 10000"/>
                <a:gd name="connsiteY10" fmla="*/ 6335 h 10000"/>
                <a:gd name="connsiteX11" fmla="*/ 9406 w 10000"/>
                <a:gd name="connsiteY11" fmla="*/ 5995 h 10000"/>
                <a:gd name="connsiteX12" fmla="*/ 9485 w 10000"/>
                <a:gd name="connsiteY12" fmla="*/ 5549 h 10000"/>
                <a:gd name="connsiteX13" fmla="*/ 8890 w 10000"/>
                <a:gd name="connsiteY13" fmla="*/ 5157 h 10000"/>
                <a:gd name="connsiteX14" fmla="*/ 9128 w 10000"/>
                <a:gd name="connsiteY14" fmla="*/ 5523 h 10000"/>
                <a:gd name="connsiteX15" fmla="*/ 9087 w 10000"/>
                <a:gd name="connsiteY15" fmla="*/ 5864 h 10000"/>
                <a:gd name="connsiteX16" fmla="*/ 8849 w 10000"/>
                <a:gd name="connsiteY16" fmla="*/ 5445 h 10000"/>
                <a:gd name="connsiteX17" fmla="*/ 8691 w 10000"/>
                <a:gd name="connsiteY17" fmla="*/ 5183 h 10000"/>
                <a:gd name="connsiteX18" fmla="*/ 8453 w 10000"/>
                <a:gd name="connsiteY18" fmla="*/ 4817 h 10000"/>
                <a:gd name="connsiteX19" fmla="*/ 7302 w 10000"/>
                <a:gd name="connsiteY19" fmla="*/ 4503 h 10000"/>
                <a:gd name="connsiteX20" fmla="*/ 7064 w 10000"/>
                <a:gd name="connsiteY20" fmla="*/ 4503 h 10000"/>
                <a:gd name="connsiteX21" fmla="*/ 6746 w 10000"/>
                <a:gd name="connsiteY21" fmla="*/ 4189 h 10000"/>
                <a:gd name="connsiteX22" fmla="*/ 6469 w 10000"/>
                <a:gd name="connsiteY22" fmla="*/ 4267 h 10000"/>
                <a:gd name="connsiteX23" fmla="*/ 6151 w 10000"/>
                <a:gd name="connsiteY23" fmla="*/ 3900 h 10000"/>
                <a:gd name="connsiteX24" fmla="*/ 5833 w 10000"/>
                <a:gd name="connsiteY24" fmla="*/ 3900 h 10000"/>
                <a:gd name="connsiteX25" fmla="*/ 5516 w 10000"/>
                <a:gd name="connsiteY25" fmla="*/ 4005 h 10000"/>
                <a:gd name="connsiteX26" fmla="*/ 5159 w 10000"/>
                <a:gd name="connsiteY26" fmla="*/ 3979 h 10000"/>
                <a:gd name="connsiteX27" fmla="*/ 5159 w 10000"/>
                <a:gd name="connsiteY27" fmla="*/ 3482 h 10000"/>
                <a:gd name="connsiteX28" fmla="*/ 5357 w 10000"/>
                <a:gd name="connsiteY28" fmla="*/ 3455 h 10000"/>
                <a:gd name="connsiteX29" fmla="*/ 5238 w 10000"/>
                <a:gd name="connsiteY29" fmla="*/ 3325 h 10000"/>
                <a:gd name="connsiteX30" fmla="*/ 5238 w 10000"/>
                <a:gd name="connsiteY30" fmla="*/ 3115 h 10000"/>
                <a:gd name="connsiteX31" fmla="*/ 5278 w 10000"/>
                <a:gd name="connsiteY31" fmla="*/ 2985 h 10000"/>
                <a:gd name="connsiteX32" fmla="*/ 4882 w 10000"/>
                <a:gd name="connsiteY32" fmla="*/ 2775 h 10000"/>
                <a:gd name="connsiteX33" fmla="*/ 4484 w 10000"/>
                <a:gd name="connsiteY33" fmla="*/ 2540 h 10000"/>
                <a:gd name="connsiteX34" fmla="*/ 4286 w 10000"/>
                <a:gd name="connsiteY34" fmla="*/ 2382 h 10000"/>
                <a:gd name="connsiteX35" fmla="*/ 4008 w 10000"/>
                <a:gd name="connsiteY35" fmla="*/ 2330 h 10000"/>
                <a:gd name="connsiteX36" fmla="*/ 3691 w 10000"/>
                <a:gd name="connsiteY36" fmla="*/ 2356 h 10000"/>
                <a:gd name="connsiteX37" fmla="*/ 3373 w 10000"/>
                <a:gd name="connsiteY37" fmla="*/ 2278 h 10000"/>
                <a:gd name="connsiteX38" fmla="*/ 2976 w 10000"/>
                <a:gd name="connsiteY38" fmla="*/ 1649 h 10000"/>
                <a:gd name="connsiteX39" fmla="*/ 2857 w 10000"/>
                <a:gd name="connsiteY39" fmla="*/ 1492 h 10000"/>
                <a:gd name="connsiteX40" fmla="*/ 2738 w 10000"/>
                <a:gd name="connsiteY40" fmla="*/ 1126 h 10000"/>
                <a:gd name="connsiteX41" fmla="*/ 2579 w 10000"/>
                <a:gd name="connsiteY41" fmla="*/ 785 h 10000"/>
                <a:gd name="connsiteX42" fmla="*/ 2103 w 10000"/>
                <a:gd name="connsiteY42" fmla="*/ 549 h 10000"/>
                <a:gd name="connsiteX43" fmla="*/ 1825 w 10000"/>
                <a:gd name="connsiteY43" fmla="*/ 52 h 10000"/>
                <a:gd name="connsiteX44" fmla="*/ 1468 w 10000"/>
                <a:gd name="connsiteY44" fmla="*/ 52 h 10000"/>
                <a:gd name="connsiteX45" fmla="*/ 1309 w 10000"/>
                <a:gd name="connsiteY45" fmla="*/ 157 h 10000"/>
                <a:gd name="connsiteX46" fmla="*/ 1270 w 10000"/>
                <a:gd name="connsiteY46" fmla="*/ 0 h 10000"/>
                <a:gd name="connsiteX47" fmla="*/ 754 w 10000"/>
                <a:gd name="connsiteY47" fmla="*/ 104 h 10000"/>
                <a:gd name="connsiteX48" fmla="*/ 1309 w 10000"/>
                <a:gd name="connsiteY48" fmla="*/ 210 h 10000"/>
                <a:gd name="connsiteX49" fmla="*/ 1270 w 10000"/>
                <a:gd name="connsiteY49" fmla="*/ 445 h 10000"/>
                <a:gd name="connsiteX50" fmla="*/ 1389 w 10000"/>
                <a:gd name="connsiteY50" fmla="*/ 759 h 10000"/>
                <a:gd name="connsiteX51" fmla="*/ 1508 w 10000"/>
                <a:gd name="connsiteY51" fmla="*/ 942 h 10000"/>
                <a:gd name="connsiteX52" fmla="*/ 1309 w 10000"/>
                <a:gd name="connsiteY52" fmla="*/ 1282 h 10000"/>
                <a:gd name="connsiteX53" fmla="*/ 1151 w 10000"/>
                <a:gd name="connsiteY53" fmla="*/ 1282 h 10000"/>
                <a:gd name="connsiteX54" fmla="*/ 992 w 10000"/>
                <a:gd name="connsiteY54" fmla="*/ 1518 h 10000"/>
                <a:gd name="connsiteX55" fmla="*/ 1270 w 10000"/>
                <a:gd name="connsiteY55" fmla="*/ 1623 h 10000"/>
                <a:gd name="connsiteX56" fmla="*/ 913 w 10000"/>
                <a:gd name="connsiteY56" fmla="*/ 1597 h 10000"/>
                <a:gd name="connsiteX57" fmla="*/ 754 w 10000"/>
                <a:gd name="connsiteY57" fmla="*/ 1911 h 10000"/>
                <a:gd name="connsiteX58" fmla="*/ 714 w 10000"/>
                <a:gd name="connsiteY58" fmla="*/ 1963 h 10000"/>
                <a:gd name="connsiteX59" fmla="*/ 555 w 10000"/>
                <a:gd name="connsiteY59" fmla="*/ 2304 h 10000"/>
                <a:gd name="connsiteX60" fmla="*/ 794 w 10000"/>
                <a:gd name="connsiteY60" fmla="*/ 2382 h 10000"/>
                <a:gd name="connsiteX61" fmla="*/ 476 w 10000"/>
                <a:gd name="connsiteY61" fmla="*/ 2644 h 10000"/>
                <a:gd name="connsiteX62" fmla="*/ 79 w 10000"/>
                <a:gd name="connsiteY62" fmla="*/ 2932 h 10000"/>
                <a:gd name="connsiteX63" fmla="*/ 0 w 10000"/>
                <a:gd name="connsiteY63" fmla="*/ 3089 h 10000"/>
                <a:gd name="connsiteX64" fmla="*/ 199 w 10000"/>
                <a:gd name="connsiteY64" fmla="*/ 3429 h 10000"/>
                <a:gd name="connsiteX65" fmla="*/ 0 w 10000"/>
                <a:gd name="connsiteY65" fmla="*/ 3744 h 10000"/>
                <a:gd name="connsiteX66" fmla="*/ 40 w 10000"/>
                <a:gd name="connsiteY66" fmla="*/ 4084 h 10000"/>
                <a:gd name="connsiteX67" fmla="*/ 159 w 10000"/>
                <a:gd name="connsiteY67" fmla="*/ 4189 h 10000"/>
                <a:gd name="connsiteX68" fmla="*/ 397 w 10000"/>
                <a:gd name="connsiteY68" fmla="*/ 4162 h 10000"/>
                <a:gd name="connsiteX69" fmla="*/ 873 w 10000"/>
                <a:gd name="connsiteY69" fmla="*/ 4215 h 10000"/>
                <a:gd name="connsiteX70" fmla="*/ 1270 w 10000"/>
                <a:gd name="connsiteY70" fmla="*/ 4110 h 10000"/>
                <a:gd name="connsiteX71" fmla="*/ 1707 w 10000"/>
                <a:gd name="connsiteY71" fmla="*/ 4110 h 10000"/>
                <a:gd name="connsiteX72" fmla="*/ 1984 w 10000"/>
                <a:gd name="connsiteY72" fmla="*/ 4005 h 10000"/>
                <a:gd name="connsiteX73" fmla="*/ 2063 w 10000"/>
                <a:gd name="connsiteY73" fmla="*/ 4031 h 10000"/>
                <a:gd name="connsiteX74" fmla="*/ 1945 w 10000"/>
                <a:gd name="connsiteY74" fmla="*/ 4084 h 10000"/>
                <a:gd name="connsiteX75" fmla="*/ 2222 w 10000"/>
                <a:gd name="connsiteY75" fmla="*/ 4319 h 10000"/>
                <a:gd name="connsiteX76" fmla="*/ 2421 w 10000"/>
                <a:gd name="connsiteY76" fmla="*/ 4267 h 10000"/>
                <a:gd name="connsiteX77" fmla="*/ 2699 w 10000"/>
                <a:gd name="connsiteY77" fmla="*/ 4371 h 10000"/>
                <a:gd name="connsiteX78" fmla="*/ 3055 w 10000"/>
                <a:gd name="connsiteY78" fmla="*/ 4345 h 10000"/>
                <a:gd name="connsiteX79" fmla="*/ 3651 w 10000"/>
                <a:gd name="connsiteY79" fmla="*/ 4425 h 10000"/>
                <a:gd name="connsiteX80" fmla="*/ 3809 w 10000"/>
                <a:gd name="connsiteY80" fmla="*/ 4477 h 10000"/>
                <a:gd name="connsiteX81" fmla="*/ 4365 w 10000"/>
                <a:gd name="connsiteY81" fmla="*/ 4345 h 10000"/>
                <a:gd name="connsiteX82" fmla="*/ 4445 w 10000"/>
                <a:gd name="connsiteY82" fmla="*/ 4425 h 10000"/>
                <a:gd name="connsiteX83" fmla="*/ 4603 w 10000"/>
                <a:gd name="connsiteY83" fmla="*/ 4319 h 10000"/>
                <a:gd name="connsiteX84" fmla="*/ 4683 w 10000"/>
                <a:gd name="connsiteY84" fmla="*/ 4451 h 10000"/>
                <a:gd name="connsiteX85" fmla="*/ 5238 w 10000"/>
                <a:gd name="connsiteY85" fmla="*/ 4293 h 10000"/>
                <a:gd name="connsiteX86" fmla="*/ 5238 w 10000"/>
                <a:gd name="connsiteY86" fmla="*/ 4136 h 10000"/>
                <a:gd name="connsiteX87" fmla="*/ 5357 w 10000"/>
                <a:gd name="connsiteY87" fmla="*/ 4110 h 10000"/>
                <a:gd name="connsiteX88" fmla="*/ 5477 w 10000"/>
                <a:gd name="connsiteY88" fmla="*/ 4162 h 10000"/>
                <a:gd name="connsiteX89" fmla="*/ 5873 w 10000"/>
                <a:gd name="connsiteY89" fmla="*/ 4058 h 10000"/>
                <a:gd name="connsiteX90" fmla="*/ 5953 w 10000"/>
                <a:gd name="connsiteY90" fmla="*/ 4084 h 10000"/>
                <a:gd name="connsiteX91" fmla="*/ 6151 w 10000"/>
                <a:gd name="connsiteY91" fmla="*/ 4555 h 10000"/>
                <a:gd name="connsiteX92" fmla="*/ 6270 w 10000"/>
                <a:gd name="connsiteY92" fmla="*/ 4607 h 10000"/>
                <a:gd name="connsiteX93" fmla="*/ 6548 w 10000"/>
                <a:gd name="connsiteY93" fmla="*/ 4607 h 10000"/>
                <a:gd name="connsiteX94" fmla="*/ 6667 w 10000"/>
                <a:gd name="connsiteY94" fmla="*/ 4817 h 10000"/>
                <a:gd name="connsiteX95" fmla="*/ 6707 w 10000"/>
                <a:gd name="connsiteY95" fmla="*/ 4974 h 10000"/>
                <a:gd name="connsiteX96" fmla="*/ 7500 w 10000"/>
                <a:gd name="connsiteY96" fmla="*/ 5183 h 10000"/>
                <a:gd name="connsiteX97" fmla="*/ 7183 w 10000"/>
                <a:gd name="connsiteY97" fmla="*/ 5602 h 10000"/>
                <a:gd name="connsiteX98" fmla="*/ 6985 w 10000"/>
                <a:gd name="connsiteY98" fmla="*/ 5497 h 10000"/>
                <a:gd name="connsiteX99" fmla="*/ 6429 w 10000"/>
                <a:gd name="connsiteY99" fmla="*/ 5602 h 10000"/>
                <a:gd name="connsiteX100" fmla="*/ 6151 w 10000"/>
                <a:gd name="connsiteY100" fmla="*/ 5288 h 10000"/>
                <a:gd name="connsiteX101" fmla="*/ 5953 w 10000"/>
                <a:gd name="connsiteY101" fmla="*/ 5314 h 10000"/>
                <a:gd name="connsiteX102" fmla="*/ 6111 w 10000"/>
                <a:gd name="connsiteY102" fmla="*/ 5523 h 10000"/>
                <a:gd name="connsiteX103" fmla="*/ 6151 w 10000"/>
                <a:gd name="connsiteY103" fmla="*/ 5681 h 10000"/>
                <a:gd name="connsiteX104" fmla="*/ 5754 w 10000"/>
                <a:gd name="connsiteY104" fmla="*/ 5969 h 10000"/>
                <a:gd name="connsiteX105" fmla="*/ 5675 w 10000"/>
                <a:gd name="connsiteY105" fmla="*/ 6126 h 10000"/>
                <a:gd name="connsiteX106" fmla="*/ 5636 w 10000"/>
                <a:gd name="connsiteY106" fmla="*/ 6256 h 10000"/>
                <a:gd name="connsiteX107" fmla="*/ 5595 w 10000"/>
                <a:gd name="connsiteY107" fmla="*/ 6308 h 10000"/>
                <a:gd name="connsiteX108" fmla="*/ 5516 w 10000"/>
                <a:gd name="connsiteY108" fmla="*/ 6414 h 10000"/>
                <a:gd name="connsiteX109" fmla="*/ 5278 w 10000"/>
                <a:gd name="connsiteY109" fmla="*/ 6492 h 10000"/>
                <a:gd name="connsiteX110" fmla="*/ 5357 w 10000"/>
                <a:gd name="connsiteY110" fmla="*/ 6675 h 10000"/>
                <a:gd name="connsiteX111" fmla="*/ 5317 w 10000"/>
                <a:gd name="connsiteY111" fmla="*/ 6727 h 10000"/>
                <a:gd name="connsiteX112" fmla="*/ 5000 w 10000"/>
                <a:gd name="connsiteY112" fmla="*/ 6885 h 10000"/>
                <a:gd name="connsiteX113" fmla="*/ 4683 w 10000"/>
                <a:gd name="connsiteY113" fmla="*/ 6859 h 10000"/>
                <a:gd name="connsiteX114" fmla="*/ 4961 w 10000"/>
                <a:gd name="connsiteY114" fmla="*/ 6963 h 10000"/>
                <a:gd name="connsiteX115" fmla="*/ 4961 w 10000"/>
                <a:gd name="connsiteY115" fmla="*/ 7277 h 10000"/>
                <a:gd name="connsiteX116" fmla="*/ 4603 w 10000"/>
                <a:gd name="connsiteY116" fmla="*/ 7356 h 10000"/>
                <a:gd name="connsiteX117" fmla="*/ 4524 w 10000"/>
                <a:gd name="connsiteY117" fmla="*/ 7225 h 10000"/>
                <a:gd name="connsiteX118" fmla="*/ 4484 w 10000"/>
                <a:gd name="connsiteY118" fmla="*/ 7121 h 10000"/>
                <a:gd name="connsiteX119" fmla="*/ 4128 w 10000"/>
                <a:gd name="connsiteY119" fmla="*/ 7199 h 10000"/>
                <a:gd name="connsiteX120" fmla="*/ 4286 w 10000"/>
                <a:gd name="connsiteY120" fmla="*/ 7304 h 10000"/>
                <a:gd name="connsiteX121" fmla="*/ 4405 w 10000"/>
                <a:gd name="connsiteY121" fmla="*/ 7408 h 10000"/>
                <a:gd name="connsiteX122" fmla="*/ 4563 w 10000"/>
                <a:gd name="connsiteY122" fmla="*/ 7670 h 10000"/>
                <a:gd name="connsiteX123" fmla="*/ 4762 w 10000"/>
                <a:gd name="connsiteY123" fmla="*/ 7618 h 10000"/>
                <a:gd name="connsiteX124" fmla="*/ 4921 w 10000"/>
                <a:gd name="connsiteY124" fmla="*/ 7827 h 10000"/>
                <a:gd name="connsiteX125" fmla="*/ 5040 w 10000"/>
                <a:gd name="connsiteY125" fmla="*/ 7879 h 10000"/>
                <a:gd name="connsiteX126" fmla="*/ 5317 w 10000"/>
                <a:gd name="connsiteY126" fmla="*/ 7853 h 10000"/>
                <a:gd name="connsiteX127" fmla="*/ 5437 w 10000"/>
                <a:gd name="connsiteY127" fmla="*/ 7984 h 10000"/>
                <a:gd name="connsiteX128" fmla="*/ 5556 w 10000"/>
                <a:gd name="connsiteY128" fmla="*/ 8115 h 10000"/>
                <a:gd name="connsiteX129" fmla="*/ 6111 w 10000"/>
                <a:gd name="connsiteY129" fmla="*/ 7932 h 10000"/>
                <a:gd name="connsiteX130" fmla="*/ 6111 w 10000"/>
                <a:gd name="connsiteY130" fmla="*/ 7853 h 10000"/>
                <a:gd name="connsiteX131" fmla="*/ 5953 w 10000"/>
                <a:gd name="connsiteY131" fmla="*/ 7696 h 10000"/>
                <a:gd name="connsiteX132" fmla="*/ 6151 w 10000"/>
                <a:gd name="connsiteY132" fmla="*/ 7540 h 10000"/>
                <a:gd name="connsiteX133" fmla="*/ 6032 w 10000"/>
                <a:gd name="connsiteY133" fmla="*/ 7356 h 10000"/>
                <a:gd name="connsiteX134" fmla="*/ 6151 w 10000"/>
                <a:gd name="connsiteY134" fmla="*/ 7277 h 10000"/>
                <a:gd name="connsiteX135" fmla="*/ 6310 w 10000"/>
                <a:gd name="connsiteY135" fmla="*/ 7460 h 10000"/>
                <a:gd name="connsiteX136" fmla="*/ 6231 w 10000"/>
                <a:gd name="connsiteY136" fmla="*/ 7566 h 10000"/>
                <a:gd name="connsiteX137" fmla="*/ 6587 w 10000"/>
                <a:gd name="connsiteY137" fmla="*/ 7618 h 10000"/>
                <a:gd name="connsiteX138" fmla="*/ 6746 w 10000"/>
                <a:gd name="connsiteY138" fmla="*/ 7696 h 10000"/>
                <a:gd name="connsiteX139" fmla="*/ 6905 w 10000"/>
                <a:gd name="connsiteY139" fmla="*/ 7906 h 10000"/>
                <a:gd name="connsiteX140" fmla="*/ 6667 w 10000"/>
                <a:gd name="connsiteY140" fmla="*/ 8089 h 10000"/>
                <a:gd name="connsiteX141" fmla="*/ 6270 w 10000"/>
                <a:gd name="connsiteY141" fmla="*/ 8219 h 10000"/>
                <a:gd name="connsiteX142" fmla="*/ 6191 w 10000"/>
                <a:gd name="connsiteY142" fmla="*/ 8377 h 10000"/>
                <a:gd name="connsiteX143" fmla="*/ 5953 w 10000"/>
                <a:gd name="connsiteY143" fmla="*/ 8455 h 10000"/>
                <a:gd name="connsiteX144" fmla="*/ 6071 w 10000"/>
                <a:gd name="connsiteY144" fmla="*/ 8612 h 10000"/>
                <a:gd name="connsiteX145" fmla="*/ 6310 w 10000"/>
                <a:gd name="connsiteY145" fmla="*/ 8612 h 10000"/>
                <a:gd name="connsiteX146" fmla="*/ 6349 w 10000"/>
                <a:gd name="connsiteY146" fmla="*/ 8612 h 10000"/>
                <a:gd name="connsiteX147" fmla="*/ 6508 w 10000"/>
                <a:gd name="connsiteY147" fmla="*/ 8900 h 10000"/>
                <a:gd name="connsiteX148" fmla="*/ 6587 w 10000"/>
                <a:gd name="connsiteY148" fmla="*/ 8612 h 10000"/>
                <a:gd name="connsiteX149" fmla="*/ 6786 w 10000"/>
                <a:gd name="connsiteY149" fmla="*/ 8560 h 10000"/>
                <a:gd name="connsiteX150" fmla="*/ 6985 w 10000"/>
                <a:gd name="connsiteY150" fmla="*/ 8638 h 10000"/>
                <a:gd name="connsiteX151" fmla="*/ 6985 w 10000"/>
                <a:gd name="connsiteY151" fmla="*/ 8665 h 10000"/>
                <a:gd name="connsiteX152" fmla="*/ 7183 w 10000"/>
                <a:gd name="connsiteY152" fmla="*/ 8612 h 10000"/>
                <a:gd name="connsiteX153" fmla="*/ 7302 w 10000"/>
                <a:gd name="connsiteY153" fmla="*/ 8796 h 10000"/>
                <a:gd name="connsiteX154" fmla="*/ 6905 w 10000"/>
                <a:gd name="connsiteY154" fmla="*/ 8691 h 10000"/>
                <a:gd name="connsiteX155" fmla="*/ 6825 w 10000"/>
                <a:gd name="connsiteY155" fmla="*/ 8718 h 10000"/>
                <a:gd name="connsiteX156" fmla="*/ 6786 w 10000"/>
                <a:gd name="connsiteY156" fmla="*/ 8926 h 10000"/>
                <a:gd name="connsiteX157" fmla="*/ 6746 w 10000"/>
                <a:gd name="connsiteY157" fmla="*/ 9058 h 10000"/>
                <a:gd name="connsiteX158" fmla="*/ 7064 w 10000"/>
                <a:gd name="connsiteY158" fmla="*/ 9031 h 10000"/>
                <a:gd name="connsiteX159" fmla="*/ 7144 w 10000"/>
                <a:gd name="connsiteY159" fmla="*/ 9110 h 10000"/>
                <a:gd name="connsiteX160" fmla="*/ 7183 w 10000"/>
                <a:gd name="connsiteY160" fmla="*/ 8953 h 10000"/>
                <a:gd name="connsiteX161" fmla="*/ 7302 w 10000"/>
                <a:gd name="connsiteY161" fmla="*/ 8744 h 10000"/>
                <a:gd name="connsiteX162" fmla="*/ 7579 w 10000"/>
                <a:gd name="connsiteY162" fmla="*/ 9136 h 10000"/>
                <a:gd name="connsiteX163" fmla="*/ 7857 w 10000"/>
                <a:gd name="connsiteY163" fmla="*/ 9188 h 10000"/>
                <a:gd name="connsiteX164" fmla="*/ 8095 w 10000"/>
                <a:gd name="connsiteY164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723 w 10000"/>
                <a:gd name="connsiteY8" fmla="*/ 6492 h 10000"/>
                <a:gd name="connsiteX9" fmla="*/ 9603 w 10000"/>
                <a:gd name="connsiteY9" fmla="*/ 6335 h 10000"/>
                <a:gd name="connsiteX10" fmla="*/ 9406 w 10000"/>
                <a:gd name="connsiteY10" fmla="*/ 5995 h 10000"/>
                <a:gd name="connsiteX11" fmla="*/ 9485 w 10000"/>
                <a:gd name="connsiteY11" fmla="*/ 5549 h 10000"/>
                <a:gd name="connsiteX12" fmla="*/ 8890 w 10000"/>
                <a:gd name="connsiteY12" fmla="*/ 5157 h 10000"/>
                <a:gd name="connsiteX13" fmla="*/ 9128 w 10000"/>
                <a:gd name="connsiteY13" fmla="*/ 5523 h 10000"/>
                <a:gd name="connsiteX14" fmla="*/ 9087 w 10000"/>
                <a:gd name="connsiteY14" fmla="*/ 5864 h 10000"/>
                <a:gd name="connsiteX15" fmla="*/ 8849 w 10000"/>
                <a:gd name="connsiteY15" fmla="*/ 5445 h 10000"/>
                <a:gd name="connsiteX16" fmla="*/ 8691 w 10000"/>
                <a:gd name="connsiteY16" fmla="*/ 5183 h 10000"/>
                <a:gd name="connsiteX17" fmla="*/ 8453 w 10000"/>
                <a:gd name="connsiteY17" fmla="*/ 4817 h 10000"/>
                <a:gd name="connsiteX18" fmla="*/ 7302 w 10000"/>
                <a:gd name="connsiteY18" fmla="*/ 4503 h 10000"/>
                <a:gd name="connsiteX19" fmla="*/ 7064 w 10000"/>
                <a:gd name="connsiteY19" fmla="*/ 4503 h 10000"/>
                <a:gd name="connsiteX20" fmla="*/ 6746 w 10000"/>
                <a:gd name="connsiteY20" fmla="*/ 4189 h 10000"/>
                <a:gd name="connsiteX21" fmla="*/ 6469 w 10000"/>
                <a:gd name="connsiteY21" fmla="*/ 4267 h 10000"/>
                <a:gd name="connsiteX22" fmla="*/ 6151 w 10000"/>
                <a:gd name="connsiteY22" fmla="*/ 3900 h 10000"/>
                <a:gd name="connsiteX23" fmla="*/ 5833 w 10000"/>
                <a:gd name="connsiteY23" fmla="*/ 3900 h 10000"/>
                <a:gd name="connsiteX24" fmla="*/ 5516 w 10000"/>
                <a:gd name="connsiteY24" fmla="*/ 4005 h 10000"/>
                <a:gd name="connsiteX25" fmla="*/ 5159 w 10000"/>
                <a:gd name="connsiteY25" fmla="*/ 3979 h 10000"/>
                <a:gd name="connsiteX26" fmla="*/ 5159 w 10000"/>
                <a:gd name="connsiteY26" fmla="*/ 3482 h 10000"/>
                <a:gd name="connsiteX27" fmla="*/ 5357 w 10000"/>
                <a:gd name="connsiteY27" fmla="*/ 3455 h 10000"/>
                <a:gd name="connsiteX28" fmla="*/ 5238 w 10000"/>
                <a:gd name="connsiteY28" fmla="*/ 3325 h 10000"/>
                <a:gd name="connsiteX29" fmla="*/ 5238 w 10000"/>
                <a:gd name="connsiteY29" fmla="*/ 3115 h 10000"/>
                <a:gd name="connsiteX30" fmla="*/ 5278 w 10000"/>
                <a:gd name="connsiteY30" fmla="*/ 2985 h 10000"/>
                <a:gd name="connsiteX31" fmla="*/ 4882 w 10000"/>
                <a:gd name="connsiteY31" fmla="*/ 2775 h 10000"/>
                <a:gd name="connsiteX32" fmla="*/ 4484 w 10000"/>
                <a:gd name="connsiteY32" fmla="*/ 2540 h 10000"/>
                <a:gd name="connsiteX33" fmla="*/ 4286 w 10000"/>
                <a:gd name="connsiteY33" fmla="*/ 2382 h 10000"/>
                <a:gd name="connsiteX34" fmla="*/ 4008 w 10000"/>
                <a:gd name="connsiteY34" fmla="*/ 2330 h 10000"/>
                <a:gd name="connsiteX35" fmla="*/ 3691 w 10000"/>
                <a:gd name="connsiteY35" fmla="*/ 2356 h 10000"/>
                <a:gd name="connsiteX36" fmla="*/ 3373 w 10000"/>
                <a:gd name="connsiteY36" fmla="*/ 2278 h 10000"/>
                <a:gd name="connsiteX37" fmla="*/ 2976 w 10000"/>
                <a:gd name="connsiteY37" fmla="*/ 1649 h 10000"/>
                <a:gd name="connsiteX38" fmla="*/ 2857 w 10000"/>
                <a:gd name="connsiteY38" fmla="*/ 1492 h 10000"/>
                <a:gd name="connsiteX39" fmla="*/ 2738 w 10000"/>
                <a:gd name="connsiteY39" fmla="*/ 1126 h 10000"/>
                <a:gd name="connsiteX40" fmla="*/ 2579 w 10000"/>
                <a:gd name="connsiteY40" fmla="*/ 785 h 10000"/>
                <a:gd name="connsiteX41" fmla="*/ 2103 w 10000"/>
                <a:gd name="connsiteY41" fmla="*/ 549 h 10000"/>
                <a:gd name="connsiteX42" fmla="*/ 1825 w 10000"/>
                <a:gd name="connsiteY42" fmla="*/ 52 h 10000"/>
                <a:gd name="connsiteX43" fmla="*/ 1468 w 10000"/>
                <a:gd name="connsiteY43" fmla="*/ 52 h 10000"/>
                <a:gd name="connsiteX44" fmla="*/ 1309 w 10000"/>
                <a:gd name="connsiteY44" fmla="*/ 157 h 10000"/>
                <a:gd name="connsiteX45" fmla="*/ 1270 w 10000"/>
                <a:gd name="connsiteY45" fmla="*/ 0 h 10000"/>
                <a:gd name="connsiteX46" fmla="*/ 754 w 10000"/>
                <a:gd name="connsiteY46" fmla="*/ 104 h 10000"/>
                <a:gd name="connsiteX47" fmla="*/ 1309 w 10000"/>
                <a:gd name="connsiteY47" fmla="*/ 210 h 10000"/>
                <a:gd name="connsiteX48" fmla="*/ 1270 w 10000"/>
                <a:gd name="connsiteY48" fmla="*/ 445 h 10000"/>
                <a:gd name="connsiteX49" fmla="*/ 1389 w 10000"/>
                <a:gd name="connsiteY49" fmla="*/ 759 h 10000"/>
                <a:gd name="connsiteX50" fmla="*/ 1508 w 10000"/>
                <a:gd name="connsiteY50" fmla="*/ 942 h 10000"/>
                <a:gd name="connsiteX51" fmla="*/ 1309 w 10000"/>
                <a:gd name="connsiteY51" fmla="*/ 1282 h 10000"/>
                <a:gd name="connsiteX52" fmla="*/ 1151 w 10000"/>
                <a:gd name="connsiteY52" fmla="*/ 1282 h 10000"/>
                <a:gd name="connsiteX53" fmla="*/ 992 w 10000"/>
                <a:gd name="connsiteY53" fmla="*/ 1518 h 10000"/>
                <a:gd name="connsiteX54" fmla="*/ 1270 w 10000"/>
                <a:gd name="connsiteY54" fmla="*/ 1623 h 10000"/>
                <a:gd name="connsiteX55" fmla="*/ 913 w 10000"/>
                <a:gd name="connsiteY55" fmla="*/ 1597 h 10000"/>
                <a:gd name="connsiteX56" fmla="*/ 754 w 10000"/>
                <a:gd name="connsiteY56" fmla="*/ 1911 h 10000"/>
                <a:gd name="connsiteX57" fmla="*/ 714 w 10000"/>
                <a:gd name="connsiteY57" fmla="*/ 1963 h 10000"/>
                <a:gd name="connsiteX58" fmla="*/ 555 w 10000"/>
                <a:gd name="connsiteY58" fmla="*/ 2304 h 10000"/>
                <a:gd name="connsiteX59" fmla="*/ 794 w 10000"/>
                <a:gd name="connsiteY59" fmla="*/ 2382 h 10000"/>
                <a:gd name="connsiteX60" fmla="*/ 476 w 10000"/>
                <a:gd name="connsiteY60" fmla="*/ 2644 h 10000"/>
                <a:gd name="connsiteX61" fmla="*/ 79 w 10000"/>
                <a:gd name="connsiteY61" fmla="*/ 2932 h 10000"/>
                <a:gd name="connsiteX62" fmla="*/ 0 w 10000"/>
                <a:gd name="connsiteY62" fmla="*/ 3089 h 10000"/>
                <a:gd name="connsiteX63" fmla="*/ 199 w 10000"/>
                <a:gd name="connsiteY63" fmla="*/ 3429 h 10000"/>
                <a:gd name="connsiteX64" fmla="*/ 0 w 10000"/>
                <a:gd name="connsiteY64" fmla="*/ 3744 h 10000"/>
                <a:gd name="connsiteX65" fmla="*/ 40 w 10000"/>
                <a:gd name="connsiteY65" fmla="*/ 4084 h 10000"/>
                <a:gd name="connsiteX66" fmla="*/ 159 w 10000"/>
                <a:gd name="connsiteY66" fmla="*/ 4189 h 10000"/>
                <a:gd name="connsiteX67" fmla="*/ 397 w 10000"/>
                <a:gd name="connsiteY67" fmla="*/ 4162 h 10000"/>
                <a:gd name="connsiteX68" fmla="*/ 873 w 10000"/>
                <a:gd name="connsiteY68" fmla="*/ 4215 h 10000"/>
                <a:gd name="connsiteX69" fmla="*/ 1270 w 10000"/>
                <a:gd name="connsiteY69" fmla="*/ 4110 h 10000"/>
                <a:gd name="connsiteX70" fmla="*/ 1707 w 10000"/>
                <a:gd name="connsiteY70" fmla="*/ 4110 h 10000"/>
                <a:gd name="connsiteX71" fmla="*/ 1984 w 10000"/>
                <a:gd name="connsiteY71" fmla="*/ 4005 h 10000"/>
                <a:gd name="connsiteX72" fmla="*/ 2063 w 10000"/>
                <a:gd name="connsiteY72" fmla="*/ 4031 h 10000"/>
                <a:gd name="connsiteX73" fmla="*/ 1945 w 10000"/>
                <a:gd name="connsiteY73" fmla="*/ 4084 h 10000"/>
                <a:gd name="connsiteX74" fmla="*/ 2222 w 10000"/>
                <a:gd name="connsiteY74" fmla="*/ 4319 h 10000"/>
                <a:gd name="connsiteX75" fmla="*/ 2421 w 10000"/>
                <a:gd name="connsiteY75" fmla="*/ 4267 h 10000"/>
                <a:gd name="connsiteX76" fmla="*/ 2699 w 10000"/>
                <a:gd name="connsiteY76" fmla="*/ 4371 h 10000"/>
                <a:gd name="connsiteX77" fmla="*/ 3055 w 10000"/>
                <a:gd name="connsiteY77" fmla="*/ 4345 h 10000"/>
                <a:gd name="connsiteX78" fmla="*/ 3651 w 10000"/>
                <a:gd name="connsiteY78" fmla="*/ 4425 h 10000"/>
                <a:gd name="connsiteX79" fmla="*/ 3809 w 10000"/>
                <a:gd name="connsiteY79" fmla="*/ 4477 h 10000"/>
                <a:gd name="connsiteX80" fmla="*/ 4365 w 10000"/>
                <a:gd name="connsiteY80" fmla="*/ 4345 h 10000"/>
                <a:gd name="connsiteX81" fmla="*/ 4445 w 10000"/>
                <a:gd name="connsiteY81" fmla="*/ 4425 h 10000"/>
                <a:gd name="connsiteX82" fmla="*/ 4603 w 10000"/>
                <a:gd name="connsiteY82" fmla="*/ 4319 h 10000"/>
                <a:gd name="connsiteX83" fmla="*/ 4683 w 10000"/>
                <a:gd name="connsiteY83" fmla="*/ 4451 h 10000"/>
                <a:gd name="connsiteX84" fmla="*/ 5238 w 10000"/>
                <a:gd name="connsiteY84" fmla="*/ 4293 h 10000"/>
                <a:gd name="connsiteX85" fmla="*/ 5238 w 10000"/>
                <a:gd name="connsiteY85" fmla="*/ 4136 h 10000"/>
                <a:gd name="connsiteX86" fmla="*/ 5357 w 10000"/>
                <a:gd name="connsiteY86" fmla="*/ 4110 h 10000"/>
                <a:gd name="connsiteX87" fmla="*/ 5477 w 10000"/>
                <a:gd name="connsiteY87" fmla="*/ 4162 h 10000"/>
                <a:gd name="connsiteX88" fmla="*/ 5873 w 10000"/>
                <a:gd name="connsiteY88" fmla="*/ 4058 h 10000"/>
                <a:gd name="connsiteX89" fmla="*/ 5953 w 10000"/>
                <a:gd name="connsiteY89" fmla="*/ 4084 h 10000"/>
                <a:gd name="connsiteX90" fmla="*/ 6151 w 10000"/>
                <a:gd name="connsiteY90" fmla="*/ 4555 h 10000"/>
                <a:gd name="connsiteX91" fmla="*/ 6270 w 10000"/>
                <a:gd name="connsiteY91" fmla="*/ 4607 h 10000"/>
                <a:gd name="connsiteX92" fmla="*/ 6548 w 10000"/>
                <a:gd name="connsiteY92" fmla="*/ 4607 h 10000"/>
                <a:gd name="connsiteX93" fmla="*/ 6667 w 10000"/>
                <a:gd name="connsiteY93" fmla="*/ 4817 h 10000"/>
                <a:gd name="connsiteX94" fmla="*/ 6707 w 10000"/>
                <a:gd name="connsiteY94" fmla="*/ 4974 h 10000"/>
                <a:gd name="connsiteX95" fmla="*/ 7500 w 10000"/>
                <a:gd name="connsiteY95" fmla="*/ 5183 h 10000"/>
                <a:gd name="connsiteX96" fmla="*/ 7183 w 10000"/>
                <a:gd name="connsiteY96" fmla="*/ 5602 h 10000"/>
                <a:gd name="connsiteX97" fmla="*/ 6985 w 10000"/>
                <a:gd name="connsiteY97" fmla="*/ 5497 h 10000"/>
                <a:gd name="connsiteX98" fmla="*/ 6429 w 10000"/>
                <a:gd name="connsiteY98" fmla="*/ 5602 h 10000"/>
                <a:gd name="connsiteX99" fmla="*/ 6151 w 10000"/>
                <a:gd name="connsiteY99" fmla="*/ 5288 h 10000"/>
                <a:gd name="connsiteX100" fmla="*/ 5953 w 10000"/>
                <a:gd name="connsiteY100" fmla="*/ 5314 h 10000"/>
                <a:gd name="connsiteX101" fmla="*/ 6111 w 10000"/>
                <a:gd name="connsiteY101" fmla="*/ 5523 h 10000"/>
                <a:gd name="connsiteX102" fmla="*/ 6151 w 10000"/>
                <a:gd name="connsiteY102" fmla="*/ 5681 h 10000"/>
                <a:gd name="connsiteX103" fmla="*/ 5754 w 10000"/>
                <a:gd name="connsiteY103" fmla="*/ 5969 h 10000"/>
                <a:gd name="connsiteX104" fmla="*/ 5675 w 10000"/>
                <a:gd name="connsiteY104" fmla="*/ 6126 h 10000"/>
                <a:gd name="connsiteX105" fmla="*/ 5636 w 10000"/>
                <a:gd name="connsiteY105" fmla="*/ 6256 h 10000"/>
                <a:gd name="connsiteX106" fmla="*/ 5595 w 10000"/>
                <a:gd name="connsiteY106" fmla="*/ 6308 h 10000"/>
                <a:gd name="connsiteX107" fmla="*/ 5516 w 10000"/>
                <a:gd name="connsiteY107" fmla="*/ 6414 h 10000"/>
                <a:gd name="connsiteX108" fmla="*/ 5278 w 10000"/>
                <a:gd name="connsiteY108" fmla="*/ 6492 h 10000"/>
                <a:gd name="connsiteX109" fmla="*/ 5357 w 10000"/>
                <a:gd name="connsiteY109" fmla="*/ 6675 h 10000"/>
                <a:gd name="connsiteX110" fmla="*/ 5317 w 10000"/>
                <a:gd name="connsiteY110" fmla="*/ 6727 h 10000"/>
                <a:gd name="connsiteX111" fmla="*/ 5000 w 10000"/>
                <a:gd name="connsiteY111" fmla="*/ 6885 h 10000"/>
                <a:gd name="connsiteX112" fmla="*/ 4683 w 10000"/>
                <a:gd name="connsiteY112" fmla="*/ 6859 h 10000"/>
                <a:gd name="connsiteX113" fmla="*/ 4961 w 10000"/>
                <a:gd name="connsiteY113" fmla="*/ 6963 h 10000"/>
                <a:gd name="connsiteX114" fmla="*/ 4961 w 10000"/>
                <a:gd name="connsiteY114" fmla="*/ 7277 h 10000"/>
                <a:gd name="connsiteX115" fmla="*/ 4603 w 10000"/>
                <a:gd name="connsiteY115" fmla="*/ 7356 h 10000"/>
                <a:gd name="connsiteX116" fmla="*/ 4524 w 10000"/>
                <a:gd name="connsiteY116" fmla="*/ 7225 h 10000"/>
                <a:gd name="connsiteX117" fmla="*/ 4484 w 10000"/>
                <a:gd name="connsiteY117" fmla="*/ 7121 h 10000"/>
                <a:gd name="connsiteX118" fmla="*/ 4128 w 10000"/>
                <a:gd name="connsiteY118" fmla="*/ 7199 h 10000"/>
                <a:gd name="connsiteX119" fmla="*/ 4286 w 10000"/>
                <a:gd name="connsiteY119" fmla="*/ 7304 h 10000"/>
                <a:gd name="connsiteX120" fmla="*/ 4405 w 10000"/>
                <a:gd name="connsiteY120" fmla="*/ 7408 h 10000"/>
                <a:gd name="connsiteX121" fmla="*/ 4563 w 10000"/>
                <a:gd name="connsiteY121" fmla="*/ 7670 h 10000"/>
                <a:gd name="connsiteX122" fmla="*/ 4762 w 10000"/>
                <a:gd name="connsiteY122" fmla="*/ 7618 h 10000"/>
                <a:gd name="connsiteX123" fmla="*/ 4921 w 10000"/>
                <a:gd name="connsiteY123" fmla="*/ 7827 h 10000"/>
                <a:gd name="connsiteX124" fmla="*/ 5040 w 10000"/>
                <a:gd name="connsiteY124" fmla="*/ 7879 h 10000"/>
                <a:gd name="connsiteX125" fmla="*/ 5317 w 10000"/>
                <a:gd name="connsiteY125" fmla="*/ 7853 h 10000"/>
                <a:gd name="connsiteX126" fmla="*/ 5437 w 10000"/>
                <a:gd name="connsiteY126" fmla="*/ 7984 h 10000"/>
                <a:gd name="connsiteX127" fmla="*/ 5556 w 10000"/>
                <a:gd name="connsiteY127" fmla="*/ 8115 h 10000"/>
                <a:gd name="connsiteX128" fmla="*/ 6111 w 10000"/>
                <a:gd name="connsiteY128" fmla="*/ 7932 h 10000"/>
                <a:gd name="connsiteX129" fmla="*/ 6111 w 10000"/>
                <a:gd name="connsiteY129" fmla="*/ 7853 h 10000"/>
                <a:gd name="connsiteX130" fmla="*/ 5953 w 10000"/>
                <a:gd name="connsiteY130" fmla="*/ 7696 h 10000"/>
                <a:gd name="connsiteX131" fmla="*/ 6151 w 10000"/>
                <a:gd name="connsiteY131" fmla="*/ 7540 h 10000"/>
                <a:gd name="connsiteX132" fmla="*/ 6032 w 10000"/>
                <a:gd name="connsiteY132" fmla="*/ 7356 h 10000"/>
                <a:gd name="connsiteX133" fmla="*/ 6151 w 10000"/>
                <a:gd name="connsiteY133" fmla="*/ 7277 h 10000"/>
                <a:gd name="connsiteX134" fmla="*/ 6310 w 10000"/>
                <a:gd name="connsiteY134" fmla="*/ 7460 h 10000"/>
                <a:gd name="connsiteX135" fmla="*/ 6231 w 10000"/>
                <a:gd name="connsiteY135" fmla="*/ 7566 h 10000"/>
                <a:gd name="connsiteX136" fmla="*/ 6587 w 10000"/>
                <a:gd name="connsiteY136" fmla="*/ 7618 h 10000"/>
                <a:gd name="connsiteX137" fmla="*/ 6746 w 10000"/>
                <a:gd name="connsiteY137" fmla="*/ 7696 h 10000"/>
                <a:gd name="connsiteX138" fmla="*/ 6905 w 10000"/>
                <a:gd name="connsiteY138" fmla="*/ 7906 h 10000"/>
                <a:gd name="connsiteX139" fmla="*/ 6667 w 10000"/>
                <a:gd name="connsiteY139" fmla="*/ 8089 h 10000"/>
                <a:gd name="connsiteX140" fmla="*/ 6270 w 10000"/>
                <a:gd name="connsiteY140" fmla="*/ 8219 h 10000"/>
                <a:gd name="connsiteX141" fmla="*/ 6191 w 10000"/>
                <a:gd name="connsiteY141" fmla="*/ 8377 h 10000"/>
                <a:gd name="connsiteX142" fmla="*/ 5953 w 10000"/>
                <a:gd name="connsiteY142" fmla="*/ 8455 h 10000"/>
                <a:gd name="connsiteX143" fmla="*/ 6071 w 10000"/>
                <a:gd name="connsiteY143" fmla="*/ 8612 h 10000"/>
                <a:gd name="connsiteX144" fmla="*/ 6310 w 10000"/>
                <a:gd name="connsiteY144" fmla="*/ 8612 h 10000"/>
                <a:gd name="connsiteX145" fmla="*/ 6349 w 10000"/>
                <a:gd name="connsiteY145" fmla="*/ 8612 h 10000"/>
                <a:gd name="connsiteX146" fmla="*/ 6508 w 10000"/>
                <a:gd name="connsiteY146" fmla="*/ 8900 h 10000"/>
                <a:gd name="connsiteX147" fmla="*/ 6587 w 10000"/>
                <a:gd name="connsiteY147" fmla="*/ 8612 h 10000"/>
                <a:gd name="connsiteX148" fmla="*/ 6786 w 10000"/>
                <a:gd name="connsiteY148" fmla="*/ 8560 h 10000"/>
                <a:gd name="connsiteX149" fmla="*/ 6985 w 10000"/>
                <a:gd name="connsiteY149" fmla="*/ 8638 h 10000"/>
                <a:gd name="connsiteX150" fmla="*/ 6985 w 10000"/>
                <a:gd name="connsiteY150" fmla="*/ 8665 h 10000"/>
                <a:gd name="connsiteX151" fmla="*/ 7183 w 10000"/>
                <a:gd name="connsiteY151" fmla="*/ 8612 h 10000"/>
                <a:gd name="connsiteX152" fmla="*/ 7302 w 10000"/>
                <a:gd name="connsiteY152" fmla="*/ 8796 h 10000"/>
                <a:gd name="connsiteX153" fmla="*/ 6905 w 10000"/>
                <a:gd name="connsiteY153" fmla="*/ 8691 h 10000"/>
                <a:gd name="connsiteX154" fmla="*/ 6825 w 10000"/>
                <a:gd name="connsiteY154" fmla="*/ 8718 h 10000"/>
                <a:gd name="connsiteX155" fmla="*/ 6786 w 10000"/>
                <a:gd name="connsiteY155" fmla="*/ 8926 h 10000"/>
                <a:gd name="connsiteX156" fmla="*/ 6746 w 10000"/>
                <a:gd name="connsiteY156" fmla="*/ 9058 h 10000"/>
                <a:gd name="connsiteX157" fmla="*/ 7064 w 10000"/>
                <a:gd name="connsiteY157" fmla="*/ 9031 h 10000"/>
                <a:gd name="connsiteX158" fmla="*/ 7144 w 10000"/>
                <a:gd name="connsiteY158" fmla="*/ 9110 h 10000"/>
                <a:gd name="connsiteX159" fmla="*/ 7183 w 10000"/>
                <a:gd name="connsiteY159" fmla="*/ 8953 h 10000"/>
                <a:gd name="connsiteX160" fmla="*/ 7302 w 10000"/>
                <a:gd name="connsiteY160" fmla="*/ 8744 h 10000"/>
                <a:gd name="connsiteX161" fmla="*/ 7579 w 10000"/>
                <a:gd name="connsiteY161" fmla="*/ 9136 h 10000"/>
                <a:gd name="connsiteX162" fmla="*/ 7857 w 10000"/>
                <a:gd name="connsiteY162" fmla="*/ 9188 h 10000"/>
                <a:gd name="connsiteX163" fmla="*/ 8095 w 10000"/>
                <a:gd name="connsiteY163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723 w 10000"/>
                <a:gd name="connsiteY8" fmla="*/ 6492 h 10000"/>
                <a:gd name="connsiteX9" fmla="*/ 9603 w 10000"/>
                <a:gd name="connsiteY9" fmla="*/ 6335 h 10000"/>
                <a:gd name="connsiteX10" fmla="*/ 9406 w 10000"/>
                <a:gd name="connsiteY10" fmla="*/ 5995 h 10000"/>
                <a:gd name="connsiteX11" fmla="*/ 9485 w 10000"/>
                <a:gd name="connsiteY11" fmla="*/ 5549 h 10000"/>
                <a:gd name="connsiteX12" fmla="*/ 8890 w 10000"/>
                <a:gd name="connsiteY12" fmla="*/ 5157 h 10000"/>
                <a:gd name="connsiteX13" fmla="*/ 9128 w 10000"/>
                <a:gd name="connsiteY13" fmla="*/ 5523 h 10000"/>
                <a:gd name="connsiteX14" fmla="*/ 8849 w 10000"/>
                <a:gd name="connsiteY14" fmla="*/ 5445 h 10000"/>
                <a:gd name="connsiteX15" fmla="*/ 8691 w 10000"/>
                <a:gd name="connsiteY15" fmla="*/ 5183 h 10000"/>
                <a:gd name="connsiteX16" fmla="*/ 8453 w 10000"/>
                <a:gd name="connsiteY16" fmla="*/ 4817 h 10000"/>
                <a:gd name="connsiteX17" fmla="*/ 7302 w 10000"/>
                <a:gd name="connsiteY17" fmla="*/ 4503 h 10000"/>
                <a:gd name="connsiteX18" fmla="*/ 7064 w 10000"/>
                <a:gd name="connsiteY18" fmla="*/ 4503 h 10000"/>
                <a:gd name="connsiteX19" fmla="*/ 6746 w 10000"/>
                <a:gd name="connsiteY19" fmla="*/ 4189 h 10000"/>
                <a:gd name="connsiteX20" fmla="*/ 6469 w 10000"/>
                <a:gd name="connsiteY20" fmla="*/ 4267 h 10000"/>
                <a:gd name="connsiteX21" fmla="*/ 6151 w 10000"/>
                <a:gd name="connsiteY21" fmla="*/ 3900 h 10000"/>
                <a:gd name="connsiteX22" fmla="*/ 5833 w 10000"/>
                <a:gd name="connsiteY22" fmla="*/ 3900 h 10000"/>
                <a:gd name="connsiteX23" fmla="*/ 5516 w 10000"/>
                <a:gd name="connsiteY23" fmla="*/ 4005 h 10000"/>
                <a:gd name="connsiteX24" fmla="*/ 5159 w 10000"/>
                <a:gd name="connsiteY24" fmla="*/ 3979 h 10000"/>
                <a:gd name="connsiteX25" fmla="*/ 5159 w 10000"/>
                <a:gd name="connsiteY25" fmla="*/ 3482 h 10000"/>
                <a:gd name="connsiteX26" fmla="*/ 5357 w 10000"/>
                <a:gd name="connsiteY26" fmla="*/ 3455 h 10000"/>
                <a:gd name="connsiteX27" fmla="*/ 5238 w 10000"/>
                <a:gd name="connsiteY27" fmla="*/ 3325 h 10000"/>
                <a:gd name="connsiteX28" fmla="*/ 5238 w 10000"/>
                <a:gd name="connsiteY28" fmla="*/ 3115 h 10000"/>
                <a:gd name="connsiteX29" fmla="*/ 5278 w 10000"/>
                <a:gd name="connsiteY29" fmla="*/ 2985 h 10000"/>
                <a:gd name="connsiteX30" fmla="*/ 4882 w 10000"/>
                <a:gd name="connsiteY30" fmla="*/ 2775 h 10000"/>
                <a:gd name="connsiteX31" fmla="*/ 4484 w 10000"/>
                <a:gd name="connsiteY31" fmla="*/ 2540 h 10000"/>
                <a:gd name="connsiteX32" fmla="*/ 4286 w 10000"/>
                <a:gd name="connsiteY32" fmla="*/ 2382 h 10000"/>
                <a:gd name="connsiteX33" fmla="*/ 4008 w 10000"/>
                <a:gd name="connsiteY33" fmla="*/ 2330 h 10000"/>
                <a:gd name="connsiteX34" fmla="*/ 3691 w 10000"/>
                <a:gd name="connsiteY34" fmla="*/ 2356 h 10000"/>
                <a:gd name="connsiteX35" fmla="*/ 3373 w 10000"/>
                <a:gd name="connsiteY35" fmla="*/ 2278 h 10000"/>
                <a:gd name="connsiteX36" fmla="*/ 2976 w 10000"/>
                <a:gd name="connsiteY36" fmla="*/ 1649 h 10000"/>
                <a:gd name="connsiteX37" fmla="*/ 2857 w 10000"/>
                <a:gd name="connsiteY37" fmla="*/ 1492 h 10000"/>
                <a:gd name="connsiteX38" fmla="*/ 2738 w 10000"/>
                <a:gd name="connsiteY38" fmla="*/ 1126 h 10000"/>
                <a:gd name="connsiteX39" fmla="*/ 2579 w 10000"/>
                <a:gd name="connsiteY39" fmla="*/ 785 h 10000"/>
                <a:gd name="connsiteX40" fmla="*/ 2103 w 10000"/>
                <a:gd name="connsiteY40" fmla="*/ 549 h 10000"/>
                <a:gd name="connsiteX41" fmla="*/ 1825 w 10000"/>
                <a:gd name="connsiteY41" fmla="*/ 52 h 10000"/>
                <a:gd name="connsiteX42" fmla="*/ 1468 w 10000"/>
                <a:gd name="connsiteY42" fmla="*/ 52 h 10000"/>
                <a:gd name="connsiteX43" fmla="*/ 1309 w 10000"/>
                <a:gd name="connsiteY43" fmla="*/ 157 h 10000"/>
                <a:gd name="connsiteX44" fmla="*/ 1270 w 10000"/>
                <a:gd name="connsiteY44" fmla="*/ 0 h 10000"/>
                <a:gd name="connsiteX45" fmla="*/ 754 w 10000"/>
                <a:gd name="connsiteY45" fmla="*/ 104 h 10000"/>
                <a:gd name="connsiteX46" fmla="*/ 1309 w 10000"/>
                <a:gd name="connsiteY46" fmla="*/ 210 h 10000"/>
                <a:gd name="connsiteX47" fmla="*/ 1270 w 10000"/>
                <a:gd name="connsiteY47" fmla="*/ 445 h 10000"/>
                <a:gd name="connsiteX48" fmla="*/ 1389 w 10000"/>
                <a:gd name="connsiteY48" fmla="*/ 759 h 10000"/>
                <a:gd name="connsiteX49" fmla="*/ 1508 w 10000"/>
                <a:gd name="connsiteY49" fmla="*/ 942 h 10000"/>
                <a:gd name="connsiteX50" fmla="*/ 1309 w 10000"/>
                <a:gd name="connsiteY50" fmla="*/ 1282 h 10000"/>
                <a:gd name="connsiteX51" fmla="*/ 1151 w 10000"/>
                <a:gd name="connsiteY51" fmla="*/ 1282 h 10000"/>
                <a:gd name="connsiteX52" fmla="*/ 992 w 10000"/>
                <a:gd name="connsiteY52" fmla="*/ 1518 h 10000"/>
                <a:gd name="connsiteX53" fmla="*/ 1270 w 10000"/>
                <a:gd name="connsiteY53" fmla="*/ 1623 h 10000"/>
                <a:gd name="connsiteX54" fmla="*/ 913 w 10000"/>
                <a:gd name="connsiteY54" fmla="*/ 1597 h 10000"/>
                <a:gd name="connsiteX55" fmla="*/ 754 w 10000"/>
                <a:gd name="connsiteY55" fmla="*/ 1911 h 10000"/>
                <a:gd name="connsiteX56" fmla="*/ 714 w 10000"/>
                <a:gd name="connsiteY56" fmla="*/ 1963 h 10000"/>
                <a:gd name="connsiteX57" fmla="*/ 555 w 10000"/>
                <a:gd name="connsiteY57" fmla="*/ 2304 h 10000"/>
                <a:gd name="connsiteX58" fmla="*/ 794 w 10000"/>
                <a:gd name="connsiteY58" fmla="*/ 2382 h 10000"/>
                <a:gd name="connsiteX59" fmla="*/ 476 w 10000"/>
                <a:gd name="connsiteY59" fmla="*/ 2644 h 10000"/>
                <a:gd name="connsiteX60" fmla="*/ 79 w 10000"/>
                <a:gd name="connsiteY60" fmla="*/ 2932 h 10000"/>
                <a:gd name="connsiteX61" fmla="*/ 0 w 10000"/>
                <a:gd name="connsiteY61" fmla="*/ 3089 h 10000"/>
                <a:gd name="connsiteX62" fmla="*/ 199 w 10000"/>
                <a:gd name="connsiteY62" fmla="*/ 3429 h 10000"/>
                <a:gd name="connsiteX63" fmla="*/ 0 w 10000"/>
                <a:gd name="connsiteY63" fmla="*/ 3744 h 10000"/>
                <a:gd name="connsiteX64" fmla="*/ 40 w 10000"/>
                <a:gd name="connsiteY64" fmla="*/ 4084 h 10000"/>
                <a:gd name="connsiteX65" fmla="*/ 159 w 10000"/>
                <a:gd name="connsiteY65" fmla="*/ 4189 h 10000"/>
                <a:gd name="connsiteX66" fmla="*/ 397 w 10000"/>
                <a:gd name="connsiteY66" fmla="*/ 4162 h 10000"/>
                <a:gd name="connsiteX67" fmla="*/ 873 w 10000"/>
                <a:gd name="connsiteY67" fmla="*/ 4215 h 10000"/>
                <a:gd name="connsiteX68" fmla="*/ 1270 w 10000"/>
                <a:gd name="connsiteY68" fmla="*/ 4110 h 10000"/>
                <a:gd name="connsiteX69" fmla="*/ 1707 w 10000"/>
                <a:gd name="connsiteY69" fmla="*/ 4110 h 10000"/>
                <a:gd name="connsiteX70" fmla="*/ 1984 w 10000"/>
                <a:gd name="connsiteY70" fmla="*/ 4005 h 10000"/>
                <a:gd name="connsiteX71" fmla="*/ 2063 w 10000"/>
                <a:gd name="connsiteY71" fmla="*/ 4031 h 10000"/>
                <a:gd name="connsiteX72" fmla="*/ 1945 w 10000"/>
                <a:gd name="connsiteY72" fmla="*/ 4084 h 10000"/>
                <a:gd name="connsiteX73" fmla="*/ 2222 w 10000"/>
                <a:gd name="connsiteY73" fmla="*/ 4319 h 10000"/>
                <a:gd name="connsiteX74" fmla="*/ 2421 w 10000"/>
                <a:gd name="connsiteY74" fmla="*/ 4267 h 10000"/>
                <a:gd name="connsiteX75" fmla="*/ 2699 w 10000"/>
                <a:gd name="connsiteY75" fmla="*/ 4371 h 10000"/>
                <a:gd name="connsiteX76" fmla="*/ 3055 w 10000"/>
                <a:gd name="connsiteY76" fmla="*/ 4345 h 10000"/>
                <a:gd name="connsiteX77" fmla="*/ 3651 w 10000"/>
                <a:gd name="connsiteY77" fmla="*/ 4425 h 10000"/>
                <a:gd name="connsiteX78" fmla="*/ 3809 w 10000"/>
                <a:gd name="connsiteY78" fmla="*/ 4477 h 10000"/>
                <a:gd name="connsiteX79" fmla="*/ 4365 w 10000"/>
                <a:gd name="connsiteY79" fmla="*/ 4345 h 10000"/>
                <a:gd name="connsiteX80" fmla="*/ 4445 w 10000"/>
                <a:gd name="connsiteY80" fmla="*/ 4425 h 10000"/>
                <a:gd name="connsiteX81" fmla="*/ 4603 w 10000"/>
                <a:gd name="connsiteY81" fmla="*/ 4319 h 10000"/>
                <a:gd name="connsiteX82" fmla="*/ 4683 w 10000"/>
                <a:gd name="connsiteY82" fmla="*/ 4451 h 10000"/>
                <a:gd name="connsiteX83" fmla="*/ 5238 w 10000"/>
                <a:gd name="connsiteY83" fmla="*/ 4293 h 10000"/>
                <a:gd name="connsiteX84" fmla="*/ 5238 w 10000"/>
                <a:gd name="connsiteY84" fmla="*/ 4136 h 10000"/>
                <a:gd name="connsiteX85" fmla="*/ 5357 w 10000"/>
                <a:gd name="connsiteY85" fmla="*/ 4110 h 10000"/>
                <a:gd name="connsiteX86" fmla="*/ 5477 w 10000"/>
                <a:gd name="connsiteY86" fmla="*/ 4162 h 10000"/>
                <a:gd name="connsiteX87" fmla="*/ 5873 w 10000"/>
                <a:gd name="connsiteY87" fmla="*/ 4058 h 10000"/>
                <a:gd name="connsiteX88" fmla="*/ 5953 w 10000"/>
                <a:gd name="connsiteY88" fmla="*/ 4084 h 10000"/>
                <a:gd name="connsiteX89" fmla="*/ 6151 w 10000"/>
                <a:gd name="connsiteY89" fmla="*/ 4555 h 10000"/>
                <a:gd name="connsiteX90" fmla="*/ 6270 w 10000"/>
                <a:gd name="connsiteY90" fmla="*/ 4607 h 10000"/>
                <a:gd name="connsiteX91" fmla="*/ 6548 w 10000"/>
                <a:gd name="connsiteY91" fmla="*/ 4607 h 10000"/>
                <a:gd name="connsiteX92" fmla="*/ 6667 w 10000"/>
                <a:gd name="connsiteY92" fmla="*/ 4817 h 10000"/>
                <a:gd name="connsiteX93" fmla="*/ 6707 w 10000"/>
                <a:gd name="connsiteY93" fmla="*/ 4974 h 10000"/>
                <a:gd name="connsiteX94" fmla="*/ 7500 w 10000"/>
                <a:gd name="connsiteY94" fmla="*/ 5183 h 10000"/>
                <a:gd name="connsiteX95" fmla="*/ 7183 w 10000"/>
                <a:gd name="connsiteY95" fmla="*/ 5602 h 10000"/>
                <a:gd name="connsiteX96" fmla="*/ 6985 w 10000"/>
                <a:gd name="connsiteY96" fmla="*/ 5497 h 10000"/>
                <a:gd name="connsiteX97" fmla="*/ 6429 w 10000"/>
                <a:gd name="connsiteY97" fmla="*/ 5602 h 10000"/>
                <a:gd name="connsiteX98" fmla="*/ 6151 w 10000"/>
                <a:gd name="connsiteY98" fmla="*/ 5288 h 10000"/>
                <a:gd name="connsiteX99" fmla="*/ 5953 w 10000"/>
                <a:gd name="connsiteY99" fmla="*/ 5314 h 10000"/>
                <a:gd name="connsiteX100" fmla="*/ 6111 w 10000"/>
                <a:gd name="connsiteY100" fmla="*/ 5523 h 10000"/>
                <a:gd name="connsiteX101" fmla="*/ 6151 w 10000"/>
                <a:gd name="connsiteY101" fmla="*/ 5681 h 10000"/>
                <a:gd name="connsiteX102" fmla="*/ 5754 w 10000"/>
                <a:gd name="connsiteY102" fmla="*/ 5969 h 10000"/>
                <a:gd name="connsiteX103" fmla="*/ 5675 w 10000"/>
                <a:gd name="connsiteY103" fmla="*/ 6126 h 10000"/>
                <a:gd name="connsiteX104" fmla="*/ 5636 w 10000"/>
                <a:gd name="connsiteY104" fmla="*/ 6256 h 10000"/>
                <a:gd name="connsiteX105" fmla="*/ 5595 w 10000"/>
                <a:gd name="connsiteY105" fmla="*/ 6308 h 10000"/>
                <a:gd name="connsiteX106" fmla="*/ 5516 w 10000"/>
                <a:gd name="connsiteY106" fmla="*/ 6414 h 10000"/>
                <a:gd name="connsiteX107" fmla="*/ 5278 w 10000"/>
                <a:gd name="connsiteY107" fmla="*/ 6492 h 10000"/>
                <a:gd name="connsiteX108" fmla="*/ 5357 w 10000"/>
                <a:gd name="connsiteY108" fmla="*/ 6675 h 10000"/>
                <a:gd name="connsiteX109" fmla="*/ 5317 w 10000"/>
                <a:gd name="connsiteY109" fmla="*/ 6727 h 10000"/>
                <a:gd name="connsiteX110" fmla="*/ 5000 w 10000"/>
                <a:gd name="connsiteY110" fmla="*/ 6885 h 10000"/>
                <a:gd name="connsiteX111" fmla="*/ 4683 w 10000"/>
                <a:gd name="connsiteY111" fmla="*/ 6859 h 10000"/>
                <a:gd name="connsiteX112" fmla="*/ 4961 w 10000"/>
                <a:gd name="connsiteY112" fmla="*/ 6963 h 10000"/>
                <a:gd name="connsiteX113" fmla="*/ 4961 w 10000"/>
                <a:gd name="connsiteY113" fmla="*/ 7277 h 10000"/>
                <a:gd name="connsiteX114" fmla="*/ 4603 w 10000"/>
                <a:gd name="connsiteY114" fmla="*/ 7356 h 10000"/>
                <a:gd name="connsiteX115" fmla="*/ 4524 w 10000"/>
                <a:gd name="connsiteY115" fmla="*/ 7225 h 10000"/>
                <a:gd name="connsiteX116" fmla="*/ 4484 w 10000"/>
                <a:gd name="connsiteY116" fmla="*/ 7121 h 10000"/>
                <a:gd name="connsiteX117" fmla="*/ 4128 w 10000"/>
                <a:gd name="connsiteY117" fmla="*/ 7199 h 10000"/>
                <a:gd name="connsiteX118" fmla="*/ 4286 w 10000"/>
                <a:gd name="connsiteY118" fmla="*/ 7304 h 10000"/>
                <a:gd name="connsiteX119" fmla="*/ 4405 w 10000"/>
                <a:gd name="connsiteY119" fmla="*/ 7408 h 10000"/>
                <a:gd name="connsiteX120" fmla="*/ 4563 w 10000"/>
                <a:gd name="connsiteY120" fmla="*/ 7670 h 10000"/>
                <a:gd name="connsiteX121" fmla="*/ 4762 w 10000"/>
                <a:gd name="connsiteY121" fmla="*/ 7618 h 10000"/>
                <a:gd name="connsiteX122" fmla="*/ 4921 w 10000"/>
                <a:gd name="connsiteY122" fmla="*/ 7827 h 10000"/>
                <a:gd name="connsiteX123" fmla="*/ 5040 w 10000"/>
                <a:gd name="connsiteY123" fmla="*/ 7879 h 10000"/>
                <a:gd name="connsiteX124" fmla="*/ 5317 w 10000"/>
                <a:gd name="connsiteY124" fmla="*/ 7853 h 10000"/>
                <a:gd name="connsiteX125" fmla="*/ 5437 w 10000"/>
                <a:gd name="connsiteY125" fmla="*/ 7984 h 10000"/>
                <a:gd name="connsiteX126" fmla="*/ 5556 w 10000"/>
                <a:gd name="connsiteY126" fmla="*/ 8115 h 10000"/>
                <a:gd name="connsiteX127" fmla="*/ 6111 w 10000"/>
                <a:gd name="connsiteY127" fmla="*/ 7932 h 10000"/>
                <a:gd name="connsiteX128" fmla="*/ 6111 w 10000"/>
                <a:gd name="connsiteY128" fmla="*/ 7853 h 10000"/>
                <a:gd name="connsiteX129" fmla="*/ 5953 w 10000"/>
                <a:gd name="connsiteY129" fmla="*/ 7696 h 10000"/>
                <a:gd name="connsiteX130" fmla="*/ 6151 w 10000"/>
                <a:gd name="connsiteY130" fmla="*/ 7540 h 10000"/>
                <a:gd name="connsiteX131" fmla="*/ 6032 w 10000"/>
                <a:gd name="connsiteY131" fmla="*/ 7356 h 10000"/>
                <a:gd name="connsiteX132" fmla="*/ 6151 w 10000"/>
                <a:gd name="connsiteY132" fmla="*/ 7277 h 10000"/>
                <a:gd name="connsiteX133" fmla="*/ 6310 w 10000"/>
                <a:gd name="connsiteY133" fmla="*/ 7460 h 10000"/>
                <a:gd name="connsiteX134" fmla="*/ 6231 w 10000"/>
                <a:gd name="connsiteY134" fmla="*/ 7566 h 10000"/>
                <a:gd name="connsiteX135" fmla="*/ 6587 w 10000"/>
                <a:gd name="connsiteY135" fmla="*/ 7618 h 10000"/>
                <a:gd name="connsiteX136" fmla="*/ 6746 w 10000"/>
                <a:gd name="connsiteY136" fmla="*/ 7696 h 10000"/>
                <a:gd name="connsiteX137" fmla="*/ 6905 w 10000"/>
                <a:gd name="connsiteY137" fmla="*/ 7906 h 10000"/>
                <a:gd name="connsiteX138" fmla="*/ 6667 w 10000"/>
                <a:gd name="connsiteY138" fmla="*/ 8089 h 10000"/>
                <a:gd name="connsiteX139" fmla="*/ 6270 w 10000"/>
                <a:gd name="connsiteY139" fmla="*/ 8219 h 10000"/>
                <a:gd name="connsiteX140" fmla="*/ 6191 w 10000"/>
                <a:gd name="connsiteY140" fmla="*/ 8377 h 10000"/>
                <a:gd name="connsiteX141" fmla="*/ 5953 w 10000"/>
                <a:gd name="connsiteY141" fmla="*/ 8455 h 10000"/>
                <a:gd name="connsiteX142" fmla="*/ 6071 w 10000"/>
                <a:gd name="connsiteY142" fmla="*/ 8612 h 10000"/>
                <a:gd name="connsiteX143" fmla="*/ 6310 w 10000"/>
                <a:gd name="connsiteY143" fmla="*/ 8612 h 10000"/>
                <a:gd name="connsiteX144" fmla="*/ 6349 w 10000"/>
                <a:gd name="connsiteY144" fmla="*/ 8612 h 10000"/>
                <a:gd name="connsiteX145" fmla="*/ 6508 w 10000"/>
                <a:gd name="connsiteY145" fmla="*/ 8900 h 10000"/>
                <a:gd name="connsiteX146" fmla="*/ 6587 w 10000"/>
                <a:gd name="connsiteY146" fmla="*/ 8612 h 10000"/>
                <a:gd name="connsiteX147" fmla="*/ 6786 w 10000"/>
                <a:gd name="connsiteY147" fmla="*/ 8560 h 10000"/>
                <a:gd name="connsiteX148" fmla="*/ 6985 w 10000"/>
                <a:gd name="connsiteY148" fmla="*/ 8638 h 10000"/>
                <a:gd name="connsiteX149" fmla="*/ 6985 w 10000"/>
                <a:gd name="connsiteY149" fmla="*/ 8665 h 10000"/>
                <a:gd name="connsiteX150" fmla="*/ 7183 w 10000"/>
                <a:gd name="connsiteY150" fmla="*/ 8612 h 10000"/>
                <a:gd name="connsiteX151" fmla="*/ 7302 w 10000"/>
                <a:gd name="connsiteY151" fmla="*/ 8796 h 10000"/>
                <a:gd name="connsiteX152" fmla="*/ 6905 w 10000"/>
                <a:gd name="connsiteY152" fmla="*/ 8691 h 10000"/>
                <a:gd name="connsiteX153" fmla="*/ 6825 w 10000"/>
                <a:gd name="connsiteY153" fmla="*/ 8718 h 10000"/>
                <a:gd name="connsiteX154" fmla="*/ 6786 w 10000"/>
                <a:gd name="connsiteY154" fmla="*/ 8926 h 10000"/>
                <a:gd name="connsiteX155" fmla="*/ 6746 w 10000"/>
                <a:gd name="connsiteY155" fmla="*/ 9058 h 10000"/>
                <a:gd name="connsiteX156" fmla="*/ 7064 w 10000"/>
                <a:gd name="connsiteY156" fmla="*/ 9031 h 10000"/>
                <a:gd name="connsiteX157" fmla="*/ 7144 w 10000"/>
                <a:gd name="connsiteY157" fmla="*/ 9110 h 10000"/>
                <a:gd name="connsiteX158" fmla="*/ 7183 w 10000"/>
                <a:gd name="connsiteY158" fmla="*/ 8953 h 10000"/>
                <a:gd name="connsiteX159" fmla="*/ 7302 w 10000"/>
                <a:gd name="connsiteY159" fmla="*/ 8744 h 10000"/>
                <a:gd name="connsiteX160" fmla="*/ 7579 w 10000"/>
                <a:gd name="connsiteY160" fmla="*/ 9136 h 10000"/>
                <a:gd name="connsiteX161" fmla="*/ 7857 w 10000"/>
                <a:gd name="connsiteY161" fmla="*/ 9188 h 10000"/>
                <a:gd name="connsiteX162" fmla="*/ 8095 w 10000"/>
                <a:gd name="connsiteY162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723 w 10000"/>
                <a:gd name="connsiteY8" fmla="*/ 6492 h 10000"/>
                <a:gd name="connsiteX9" fmla="*/ 9603 w 10000"/>
                <a:gd name="connsiteY9" fmla="*/ 6335 h 10000"/>
                <a:gd name="connsiteX10" fmla="*/ 9485 w 10000"/>
                <a:gd name="connsiteY10" fmla="*/ 5549 h 10000"/>
                <a:gd name="connsiteX11" fmla="*/ 8890 w 10000"/>
                <a:gd name="connsiteY11" fmla="*/ 5157 h 10000"/>
                <a:gd name="connsiteX12" fmla="*/ 9128 w 10000"/>
                <a:gd name="connsiteY12" fmla="*/ 5523 h 10000"/>
                <a:gd name="connsiteX13" fmla="*/ 8849 w 10000"/>
                <a:gd name="connsiteY13" fmla="*/ 5445 h 10000"/>
                <a:gd name="connsiteX14" fmla="*/ 8691 w 10000"/>
                <a:gd name="connsiteY14" fmla="*/ 5183 h 10000"/>
                <a:gd name="connsiteX15" fmla="*/ 8453 w 10000"/>
                <a:gd name="connsiteY15" fmla="*/ 4817 h 10000"/>
                <a:gd name="connsiteX16" fmla="*/ 7302 w 10000"/>
                <a:gd name="connsiteY16" fmla="*/ 4503 h 10000"/>
                <a:gd name="connsiteX17" fmla="*/ 7064 w 10000"/>
                <a:gd name="connsiteY17" fmla="*/ 4503 h 10000"/>
                <a:gd name="connsiteX18" fmla="*/ 6746 w 10000"/>
                <a:gd name="connsiteY18" fmla="*/ 4189 h 10000"/>
                <a:gd name="connsiteX19" fmla="*/ 6469 w 10000"/>
                <a:gd name="connsiteY19" fmla="*/ 4267 h 10000"/>
                <a:gd name="connsiteX20" fmla="*/ 6151 w 10000"/>
                <a:gd name="connsiteY20" fmla="*/ 3900 h 10000"/>
                <a:gd name="connsiteX21" fmla="*/ 5833 w 10000"/>
                <a:gd name="connsiteY21" fmla="*/ 3900 h 10000"/>
                <a:gd name="connsiteX22" fmla="*/ 5516 w 10000"/>
                <a:gd name="connsiteY22" fmla="*/ 4005 h 10000"/>
                <a:gd name="connsiteX23" fmla="*/ 5159 w 10000"/>
                <a:gd name="connsiteY23" fmla="*/ 3979 h 10000"/>
                <a:gd name="connsiteX24" fmla="*/ 5159 w 10000"/>
                <a:gd name="connsiteY24" fmla="*/ 3482 h 10000"/>
                <a:gd name="connsiteX25" fmla="*/ 5357 w 10000"/>
                <a:gd name="connsiteY25" fmla="*/ 3455 h 10000"/>
                <a:gd name="connsiteX26" fmla="*/ 5238 w 10000"/>
                <a:gd name="connsiteY26" fmla="*/ 3325 h 10000"/>
                <a:gd name="connsiteX27" fmla="*/ 5238 w 10000"/>
                <a:gd name="connsiteY27" fmla="*/ 3115 h 10000"/>
                <a:gd name="connsiteX28" fmla="*/ 5278 w 10000"/>
                <a:gd name="connsiteY28" fmla="*/ 2985 h 10000"/>
                <a:gd name="connsiteX29" fmla="*/ 4882 w 10000"/>
                <a:gd name="connsiteY29" fmla="*/ 2775 h 10000"/>
                <a:gd name="connsiteX30" fmla="*/ 4484 w 10000"/>
                <a:gd name="connsiteY30" fmla="*/ 2540 h 10000"/>
                <a:gd name="connsiteX31" fmla="*/ 4286 w 10000"/>
                <a:gd name="connsiteY31" fmla="*/ 2382 h 10000"/>
                <a:gd name="connsiteX32" fmla="*/ 4008 w 10000"/>
                <a:gd name="connsiteY32" fmla="*/ 2330 h 10000"/>
                <a:gd name="connsiteX33" fmla="*/ 3691 w 10000"/>
                <a:gd name="connsiteY33" fmla="*/ 2356 h 10000"/>
                <a:gd name="connsiteX34" fmla="*/ 3373 w 10000"/>
                <a:gd name="connsiteY34" fmla="*/ 2278 h 10000"/>
                <a:gd name="connsiteX35" fmla="*/ 2976 w 10000"/>
                <a:gd name="connsiteY35" fmla="*/ 1649 h 10000"/>
                <a:gd name="connsiteX36" fmla="*/ 2857 w 10000"/>
                <a:gd name="connsiteY36" fmla="*/ 1492 h 10000"/>
                <a:gd name="connsiteX37" fmla="*/ 2738 w 10000"/>
                <a:gd name="connsiteY37" fmla="*/ 1126 h 10000"/>
                <a:gd name="connsiteX38" fmla="*/ 2579 w 10000"/>
                <a:gd name="connsiteY38" fmla="*/ 785 h 10000"/>
                <a:gd name="connsiteX39" fmla="*/ 2103 w 10000"/>
                <a:gd name="connsiteY39" fmla="*/ 549 h 10000"/>
                <a:gd name="connsiteX40" fmla="*/ 1825 w 10000"/>
                <a:gd name="connsiteY40" fmla="*/ 52 h 10000"/>
                <a:gd name="connsiteX41" fmla="*/ 1468 w 10000"/>
                <a:gd name="connsiteY41" fmla="*/ 52 h 10000"/>
                <a:gd name="connsiteX42" fmla="*/ 1309 w 10000"/>
                <a:gd name="connsiteY42" fmla="*/ 157 h 10000"/>
                <a:gd name="connsiteX43" fmla="*/ 1270 w 10000"/>
                <a:gd name="connsiteY43" fmla="*/ 0 h 10000"/>
                <a:gd name="connsiteX44" fmla="*/ 754 w 10000"/>
                <a:gd name="connsiteY44" fmla="*/ 104 h 10000"/>
                <a:gd name="connsiteX45" fmla="*/ 1309 w 10000"/>
                <a:gd name="connsiteY45" fmla="*/ 210 h 10000"/>
                <a:gd name="connsiteX46" fmla="*/ 1270 w 10000"/>
                <a:gd name="connsiteY46" fmla="*/ 445 h 10000"/>
                <a:gd name="connsiteX47" fmla="*/ 1389 w 10000"/>
                <a:gd name="connsiteY47" fmla="*/ 759 h 10000"/>
                <a:gd name="connsiteX48" fmla="*/ 1508 w 10000"/>
                <a:gd name="connsiteY48" fmla="*/ 942 h 10000"/>
                <a:gd name="connsiteX49" fmla="*/ 1309 w 10000"/>
                <a:gd name="connsiteY49" fmla="*/ 1282 h 10000"/>
                <a:gd name="connsiteX50" fmla="*/ 1151 w 10000"/>
                <a:gd name="connsiteY50" fmla="*/ 1282 h 10000"/>
                <a:gd name="connsiteX51" fmla="*/ 992 w 10000"/>
                <a:gd name="connsiteY51" fmla="*/ 1518 h 10000"/>
                <a:gd name="connsiteX52" fmla="*/ 1270 w 10000"/>
                <a:gd name="connsiteY52" fmla="*/ 1623 h 10000"/>
                <a:gd name="connsiteX53" fmla="*/ 913 w 10000"/>
                <a:gd name="connsiteY53" fmla="*/ 1597 h 10000"/>
                <a:gd name="connsiteX54" fmla="*/ 754 w 10000"/>
                <a:gd name="connsiteY54" fmla="*/ 1911 h 10000"/>
                <a:gd name="connsiteX55" fmla="*/ 714 w 10000"/>
                <a:gd name="connsiteY55" fmla="*/ 1963 h 10000"/>
                <a:gd name="connsiteX56" fmla="*/ 555 w 10000"/>
                <a:gd name="connsiteY56" fmla="*/ 2304 h 10000"/>
                <a:gd name="connsiteX57" fmla="*/ 794 w 10000"/>
                <a:gd name="connsiteY57" fmla="*/ 2382 h 10000"/>
                <a:gd name="connsiteX58" fmla="*/ 476 w 10000"/>
                <a:gd name="connsiteY58" fmla="*/ 2644 h 10000"/>
                <a:gd name="connsiteX59" fmla="*/ 79 w 10000"/>
                <a:gd name="connsiteY59" fmla="*/ 2932 h 10000"/>
                <a:gd name="connsiteX60" fmla="*/ 0 w 10000"/>
                <a:gd name="connsiteY60" fmla="*/ 3089 h 10000"/>
                <a:gd name="connsiteX61" fmla="*/ 199 w 10000"/>
                <a:gd name="connsiteY61" fmla="*/ 3429 h 10000"/>
                <a:gd name="connsiteX62" fmla="*/ 0 w 10000"/>
                <a:gd name="connsiteY62" fmla="*/ 3744 h 10000"/>
                <a:gd name="connsiteX63" fmla="*/ 40 w 10000"/>
                <a:gd name="connsiteY63" fmla="*/ 4084 h 10000"/>
                <a:gd name="connsiteX64" fmla="*/ 159 w 10000"/>
                <a:gd name="connsiteY64" fmla="*/ 4189 h 10000"/>
                <a:gd name="connsiteX65" fmla="*/ 397 w 10000"/>
                <a:gd name="connsiteY65" fmla="*/ 4162 h 10000"/>
                <a:gd name="connsiteX66" fmla="*/ 873 w 10000"/>
                <a:gd name="connsiteY66" fmla="*/ 4215 h 10000"/>
                <a:gd name="connsiteX67" fmla="*/ 1270 w 10000"/>
                <a:gd name="connsiteY67" fmla="*/ 4110 h 10000"/>
                <a:gd name="connsiteX68" fmla="*/ 1707 w 10000"/>
                <a:gd name="connsiteY68" fmla="*/ 4110 h 10000"/>
                <a:gd name="connsiteX69" fmla="*/ 1984 w 10000"/>
                <a:gd name="connsiteY69" fmla="*/ 4005 h 10000"/>
                <a:gd name="connsiteX70" fmla="*/ 2063 w 10000"/>
                <a:gd name="connsiteY70" fmla="*/ 4031 h 10000"/>
                <a:gd name="connsiteX71" fmla="*/ 1945 w 10000"/>
                <a:gd name="connsiteY71" fmla="*/ 4084 h 10000"/>
                <a:gd name="connsiteX72" fmla="*/ 2222 w 10000"/>
                <a:gd name="connsiteY72" fmla="*/ 4319 h 10000"/>
                <a:gd name="connsiteX73" fmla="*/ 2421 w 10000"/>
                <a:gd name="connsiteY73" fmla="*/ 4267 h 10000"/>
                <a:gd name="connsiteX74" fmla="*/ 2699 w 10000"/>
                <a:gd name="connsiteY74" fmla="*/ 4371 h 10000"/>
                <a:gd name="connsiteX75" fmla="*/ 3055 w 10000"/>
                <a:gd name="connsiteY75" fmla="*/ 4345 h 10000"/>
                <a:gd name="connsiteX76" fmla="*/ 3651 w 10000"/>
                <a:gd name="connsiteY76" fmla="*/ 4425 h 10000"/>
                <a:gd name="connsiteX77" fmla="*/ 3809 w 10000"/>
                <a:gd name="connsiteY77" fmla="*/ 4477 h 10000"/>
                <a:gd name="connsiteX78" fmla="*/ 4365 w 10000"/>
                <a:gd name="connsiteY78" fmla="*/ 4345 h 10000"/>
                <a:gd name="connsiteX79" fmla="*/ 4445 w 10000"/>
                <a:gd name="connsiteY79" fmla="*/ 4425 h 10000"/>
                <a:gd name="connsiteX80" fmla="*/ 4603 w 10000"/>
                <a:gd name="connsiteY80" fmla="*/ 4319 h 10000"/>
                <a:gd name="connsiteX81" fmla="*/ 4683 w 10000"/>
                <a:gd name="connsiteY81" fmla="*/ 4451 h 10000"/>
                <a:gd name="connsiteX82" fmla="*/ 5238 w 10000"/>
                <a:gd name="connsiteY82" fmla="*/ 4293 h 10000"/>
                <a:gd name="connsiteX83" fmla="*/ 5238 w 10000"/>
                <a:gd name="connsiteY83" fmla="*/ 4136 h 10000"/>
                <a:gd name="connsiteX84" fmla="*/ 5357 w 10000"/>
                <a:gd name="connsiteY84" fmla="*/ 4110 h 10000"/>
                <a:gd name="connsiteX85" fmla="*/ 5477 w 10000"/>
                <a:gd name="connsiteY85" fmla="*/ 4162 h 10000"/>
                <a:gd name="connsiteX86" fmla="*/ 5873 w 10000"/>
                <a:gd name="connsiteY86" fmla="*/ 4058 h 10000"/>
                <a:gd name="connsiteX87" fmla="*/ 5953 w 10000"/>
                <a:gd name="connsiteY87" fmla="*/ 4084 h 10000"/>
                <a:gd name="connsiteX88" fmla="*/ 6151 w 10000"/>
                <a:gd name="connsiteY88" fmla="*/ 4555 h 10000"/>
                <a:gd name="connsiteX89" fmla="*/ 6270 w 10000"/>
                <a:gd name="connsiteY89" fmla="*/ 4607 h 10000"/>
                <a:gd name="connsiteX90" fmla="*/ 6548 w 10000"/>
                <a:gd name="connsiteY90" fmla="*/ 4607 h 10000"/>
                <a:gd name="connsiteX91" fmla="*/ 6667 w 10000"/>
                <a:gd name="connsiteY91" fmla="*/ 4817 h 10000"/>
                <a:gd name="connsiteX92" fmla="*/ 6707 w 10000"/>
                <a:gd name="connsiteY92" fmla="*/ 4974 h 10000"/>
                <a:gd name="connsiteX93" fmla="*/ 7500 w 10000"/>
                <a:gd name="connsiteY93" fmla="*/ 5183 h 10000"/>
                <a:gd name="connsiteX94" fmla="*/ 7183 w 10000"/>
                <a:gd name="connsiteY94" fmla="*/ 5602 h 10000"/>
                <a:gd name="connsiteX95" fmla="*/ 6985 w 10000"/>
                <a:gd name="connsiteY95" fmla="*/ 5497 h 10000"/>
                <a:gd name="connsiteX96" fmla="*/ 6429 w 10000"/>
                <a:gd name="connsiteY96" fmla="*/ 5602 h 10000"/>
                <a:gd name="connsiteX97" fmla="*/ 6151 w 10000"/>
                <a:gd name="connsiteY97" fmla="*/ 5288 h 10000"/>
                <a:gd name="connsiteX98" fmla="*/ 5953 w 10000"/>
                <a:gd name="connsiteY98" fmla="*/ 5314 h 10000"/>
                <a:gd name="connsiteX99" fmla="*/ 6111 w 10000"/>
                <a:gd name="connsiteY99" fmla="*/ 5523 h 10000"/>
                <a:gd name="connsiteX100" fmla="*/ 6151 w 10000"/>
                <a:gd name="connsiteY100" fmla="*/ 5681 h 10000"/>
                <a:gd name="connsiteX101" fmla="*/ 5754 w 10000"/>
                <a:gd name="connsiteY101" fmla="*/ 5969 h 10000"/>
                <a:gd name="connsiteX102" fmla="*/ 5675 w 10000"/>
                <a:gd name="connsiteY102" fmla="*/ 6126 h 10000"/>
                <a:gd name="connsiteX103" fmla="*/ 5636 w 10000"/>
                <a:gd name="connsiteY103" fmla="*/ 6256 h 10000"/>
                <a:gd name="connsiteX104" fmla="*/ 5595 w 10000"/>
                <a:gd name="connsiteY104" fmla="*/ 6308 h 10000"/>
                <a:gd name="connsiteX105" fmla="*/ 5516 w 10000"/>
                <a:gd name="connsiteY105" fmla="*/ 6414 h 10000"/>
                <a:gd name="connsiteX106" fmla="*/ 5278 w 10000"/>
                <a:gd name="connsiteY106" fmla="*/ 6492 h 10000"/>
                <a:gd name="connsiteX107" fmla="*/ 5357 w 10000"/>
                <a:gd name="connsiteY107" fmla="*/ 6675 h 10000"/>
                <a:gd name="connsiteX108" fmla="*/ 5317 w 10000"/>
                <a:gd name="connsiteY108" fmla="*/ 6727 h 10000"/>
                <a:gd name="connsiteX109" fmla="*/ 5000 w 10000"/>
                <a:gd name="connsiteY109" fmla="*/ 6885 h 10000"/>
                <a:gd name="connsiteX110" fmla="*/ 4683 w 10000"/>
                <a:gd name="connsiteY110" fmla="*/ 6859 h 10000"/>
                <a:gd name="connsiteX111" fmla="*/ 4961 w 10000"/>
                <a:gd name="connsiteY111" fmla="*/ 6963 h 10000"/>
                <a:gd name="connsiteX112" fmla="*/ 4961 w 10000"/>
                <a:gd name="connsiteY112" fmla="*/ 7277 h 10000"/>
                <a:gd name="connsiteX113" fmla="*/ 4603 w 10000"/>
                <a:gd name="connsiteY113" fmla="*/ 7356 h 10000"/>
                <a:gd name="connsiteX114" fmla="*/ 4524 w 10000"/>
                <a:gd name="connsiteY114" fmla="*/ 7225 h 10000"/>
                <a:gd name="connsiteX115" fmla="*/ 4484 w 10000"/>
                <a:gd name="connsiteY115" fmla="*/ 7121 h 10000"/>
                <a:gd name="connsiteX116" fmla="*/ 4128 w 10000"/>
                <a:gd name="connsiteY116" fmla="*/ 7199 h 10000"/>
                <a:gd name="connsiteX117" fmla="*/ 4286 w 10000"/>
                <a:gd name="connsiteY117" fmla="*/ 7304 h 10000"/>
                <a:gd name="connsiteX118" fmla="*/ 4405 w 10000"/>
                <a:gd name="connsiteY118" fmla="*/ 7408 h 10000"/>
                <a:gd name="connsiteX119" fmla="*/ 4563 w 10000"/>
                <a:gd name="connsiteY119" fmla="*/ 7670 h 10000"/>
                <a:gd name="connsiteX120" fmla="*/ 4762 w 10000"/>
                <a:gd name="connsiteY120" fmla="*/ 7618 h 10000"/>
                <a:gd name="connsiteX121" fmla="*/ 4921 w 10000"/>
                <a:gd name="connsiteY121" fmla="*/ 7827 h 10000"/>
                <a:gd name="connsiteX122" fmla="*/ 5040 w 10000"/>
                <a:gd name="connsiteY122" fmla="*/ 7879 h 10000"/>
                <a:gd name="connsiteX123" fmla="*/ 5317 w 10000"/>
                <a:gd name="connsiteY123" fmla="*/ 7853 h 10000"/>
                <a:gd name="connsiteX124" fmla="*/ 5437 w 10000"/>
                <a:gd name="connsiteY124" fmla="*/ 7984 h 10000"/>
                <a:gd name="connsiteX125" fmla="*/ 5556 w 10000"/>
                <a:gd name="connsiteY125" fmla="*/ 8115 h 10000"/>
                <a:gd name="connsiteX126" fmla="*/ 6111 w 10000"/>
                <a:gd name="connsiteY126" fmla="*/ 7932 h 10000"/>
                <a:gd name="connsiteX127" fmla="*/ 6111 w 10000"/>
                <a:gd name="connsiteY127" fmla="*/ 7853 h 10000"/>
                <a:gd name="connsiteX128" fmla="*/ 5953 w 10000"/>
                <a:gd name="connsiteY128" fmla="*/ 7696 h 10000"/>
                <a:gd name="connsiteX129" fmla="*/ 6151 w 10000"/>
                <a:gd name="connsiteY129" fmla="*/ 7540 h 10000"/>
                <a:gd name="connsiteX130" fmla="*/ 6032 w 10000"/>
                <a:gd name="connsiteY130" fmla="*/ 7356 h 10000"/>
                <a:gd name="connsiteX131" fmla="*/ 6151 w 10000"/>
                <a:gd name="connsiteY131" fmla="*/ 7277 h 10000"/>
                <a:gd name="connsiteX132" fmla="*/ 6310 w 10000"/>
                <a:gd name="connsiteY132" fmla="*/ 7460 h 10000"/>
                <a:gd name="connsiteX133" fmla="*/ 6231 w 10000"/>
                <a:gd name="connsiteY133" fmla="*/ 7566 h 10000"/>
                <a:gd name="connsiteX134" fmla="*/ 6587 w 10000"/>
                <a:gd name="connsiteY134" fmla="*/ 7618 h 10000"/>
                <a:gd name="connsiteX135" fmla="*/ 6746 w 10000"/>
                <a:gd name="connsiteY135" fmla="*/ 7696 h 10000"/>
                <a:gd name="connsiteX136" fmla="*/ 6905 w 10000"/>
                <a:gd name="connsiteY136" fmla="*/ 7906 h 10000"/>
                <a:gd name="connsiteX137" fmla="*/ 6667 w 10000"/>
                <a:gd name="connsiteY137" fmla="*/ 8089 h 10000"/>
                <a:gd name="connsiteX138" fmla="*/ 6270 w 10000"/>
                <a:gd name="connsiteY138" fmla="*/ 8219 h 10000"/>
                <a:gd name="connsiteX139" fmla="*/ 6191 w 10000"/>
                <a:gd name="connsiteY139" fmla="*/ 8377 h 10000"/>
                <a:gd name="connsiteX140" fmla="*/ 5953 w 10000"/>
                <a:gd name="connsiteY140" fmla="*/ 8455 h 10000"/>
                <a:gd name="connsiteX141" fmla="*/ 6071 w 10000"/>
                <a:gd name="connsiteY141" fmla="*/ 8612 h 10000"/>
                <a:gd name="connsiteX142" fmla="*/ 6310 w 10000"/>
                <a:gd name="connsiteY142" fmla="*/ 8612 h 10000"/>
                <a:gd name="connsiteX143" fmla="*/ 6349 w 10000"/>
                <a:gd name="connsiteY143" fmla="*/ 8612 h 10000"/>
                <a:gd name="connsiteX144" fmla="*/ 6508 w 10000"/>
                <a:gd name="connsiteY144" fmla="*/ 8900 h 10000"/>
                <a:gd name="connsiteX145" fmla="*/ 6587 w 10000"/>
                <a:gd name="connsiteY145" fmla="*/ 8612 h 10000"/>
                <a:gd name="connsiteX146" fmla="*/ 6786 w 10000"/>
                <a:gd name="connsiteY146" fmla="*/ 8560 h 10000"/>
                <a:gd name="connsiteX147" fmla="*/ 6985 w 10000"/>
                <a:gd name="connsiteY147" fmla="*/ 8638 h 10000"/>
                <a:gd name="connsiteX148" fmla="*/ 6985 w 10000"/>
                <a:gd name="connsiteY148" fmla="*/ 8665 h 10000"/>
                <a:gd name="connsiteX149" fmla="*/ 7183 w 10000"/>
                <a:gd name="connsiteY149" fmla="*/ 8612 h 10000"/>
                <a:gd name="connsiteX150" fmla="*/ 7302 w 10000"/>
                <a:gd name="connsiteY150" fmla="*/ 8796 h 10000"/>
                <a:gd name="connsiteX151" fmla="*/ 6905 w 10000"/>
                <a:gd name="connsiteY151" fmla="*/ 8691 h 10000"/>
                <a:gd name="connsiteX152" fmla="*/ 6825 w 10000"/>
                <a:gd name="connsiteY152" fmla="*/ 8718 h 10000"/>
                <a:gd name="connsiteX153" fmla="*/ 6786 w 10000"/>
                <a:gd name="connsiteY153" fmla="*/ 8926 h 10000"/>
                <a:gd name="connsiteX154" fmla="*/ 6746 w 10000"/>
                <a:gd name="connsiteY154" fmla="*/ 9058 h 10000"/>
                <a:gd name="connsiteX155" fmla="*/ 7064 w 10000"/>
                <a:gd name="connsiteY155" fmla="*/ 9031 h 10000"/>
                <a:gd name="connsiteX156" fmla="*/ 7144 w 10000"/>
                <a:gd name="connsiteY156" fmla="*/ 9110 h 10000"/>
                <a:gd name="connsiteX157" fmla="*/ 7183 w 10000"/>
                <a:gd name="connsiteY157" fmla="*/ 8953 h 10000"/>
                <a:gd name="connsiteX158" fmla="*/ 7302 w 10000"/>
                <a:gd name="connsiteY158" fmla="*/ 8744 h 10000"/>
                <a:gd name="connsiteX159" fmla="*/ 7579 w 10000"/>
                <a:gd name="connsiteY159" fmla="*/ 9136 h 10000"/>
                <a:gd name="connsiteX160" fmla="*/ 7857 w 10000"/>
                <a:gd name="connsiteY160" fmla="*/ 9188 h 10000"/>
                <a:gd name="connsiteX161" fmla="*/ 8095 w 10000"/>
                <a:gd name="connsiteY161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723 w 10000"/>
                <a:gd name="connsiteY8" fmla="*/ 6492 h 10000"/>
                <a:gd name="connsiteX9" fmla="*/ 9485 w 10000"/>
                <a:gd name="connsiteY9" fmla="*/ 5549 h 10000"/>
                <a:gd name="connsiteX10" fmla="*/ 8890 w 10000"/>
                <a:gd name="connsiteY10" fmla="*/ 5157 h 10000"/>
                <a:gd name="connsiteX11" fmla="*/ 9128 w 10000"/>
                <a:gd name="connsiteY11" fmla="*/ 5523 h 10000"/>
                <a:gd name="connsiteX12" fmla="*/ 8849 w 10000"/>
                <a:gd name="connsiteY12" fmla="*/ 5445 h 10000"/>
                <a:gd name="connsiteX13" fmla="*/ 8691 w 10000"/>
                <a:gd name="connsiteY13" fmla="*/ 5183 h 10000"/>
                <a:gd name="connsiteX14" fmla="*/ 8453 w 10000"/>
                <a:gd name="connsiteY14" fmla="*/ 4817 h 10000"/>
                <a:gd name="connsiteX15" fmla="*/ 7302 w 10000"/>
                <a:gd name="connsiteY15" fmla="*/ 4503 h 10000"/>
                <a:gd name="connsiteX16" fmla="*/ 7064 w 10000"/>
                <a:gd name="connsiteY16" fmla="*/ 4503 h 10000"/>
                <a:gd name="connsiteX17" fmla="*/ 6746 w 10000"/>
                <a:gd name="connsiteY17" fmla="*/ 4189 h 10000"/>
                <a:gd name="connsiteX18" fmla="*/ 6469 w 10000"/>
                <a:gd name="connsiteY18" fmla="*/ 4267 h 10000"/>
                <a:gd name="connsiteX19" fmla="*/ 6151 w 10000"/>
                <a:gd name="connsiteY19" fmla="*/ 3900 h 10000"/>
                <a:gd name="connsiteX20" fmla="*/ 5833 w 10000"/>
                <a:gd name="connsiteY20" fmla="*/ 3900 h 10000"/>
                <a:gd name="connsiteX21" fmla="*/ 5516 w 10000"/>
                <a:gd name="connsiteY21" fmla="*/ 4005 h 10000"/>
                <a:gd name="connsiteX22" fmla="*/ 5159 w 10000"/>
                <a:gd name="connsiteY22" fmla="*/ 3979 h 10000"/>
                <a:gd name="connsiteX23" fmla="*/ 5159 w 10000"/>
                <a:gd name="connsiteY23" fmla="*/ 3482 h 10000"/>
                <a:gd name="connsiteX24" fmla="*/ 5357 w 10000"/>
                <a:gd name="connsiteY24" fmla="*/ 3455 h 10000"/>
                <a:gd name="connsiteX25" fmla="*/ 5238 w 10000"/>
                <a:gd name="connsiteY25" fmla="*/ 3325 h 10000"/>
                <a:gd name="connsiteX26" fmla="*/ 5238 w 10000"/>
                <a:gd name="connsiteY26" fmla="*/ 3115 h 10000"/>
                <a:gd name="connsiteX27" fmla="*/ 5278 w 10000"/>
                <a:gd name="connsiteY27" fmla="*/ 2985 h 10000"/>
                <a:gd name="connsiteX28" fmla="*/ 4882 w 10000"/>
                <a:gd name="connsiteY28" fmla="*/ 2775 h 10000"/>
                <a:gd name="connsiteX29" fmla="*/ 4484 w 10000"/>
                <a:gd name="connsiteY29" fmla="*/ 2540 h 10000"/>
                <a:gd name="connsiteX30" fmla="*/ 4286 w 10000"/>
                <a:gd name="connsiteY30" fmla="*/ 2382 h 10000"/>
                <a:gd name="connsiteX31" fmla="*/ 4008 w 10000"/>
                <a:gd name="connsiteY31" fmla="*/ 2330 h 10000"/>
                <a:gd name="connsiteX32" fmla="*/ 3691 w 10000"/>
                <a:gd name="connsiteY32" fmla="*/ 2356 h 10000"/>
                <a:gd name="connsiteX33" fmla="*/ 3373 w 10000"/>
                <a:gd name="connsiteY33" fmla="*/ 2278 h 10000"/>
                <a:gd name="connsiteX34" fmla="*/ 2976 w 10000"/>
                <a:gd name="connsiteY34" fmla="*/ 1649 h 10000"/>
                <a:gd name="connsiteX35" fmla="*/ 2857 w 10000"/>
                <a:gd name="connsiteY35" fmla="*/ 1492 h 10000"/>
                <a:gd name="connsiteX36" fmla="*/ 2738 w 10000"/>
                <a:gd name="connsiteY36" fmla="*/ 1126 h 10000"/>
                <a:gd name="connsiteX37" fmla="*/ 2579 w 10000"/>
                <a:gd name="connsiteY37" fmla="*/ 785 h 10000"/>
                <a:gd name="connsiteX38" fmla="*/ 2103 w 10000"/>
                <a:gd name="connsiteY38" fmla="*/ 549 h 10000"/>
                <a:gd name="connsiteX39" fmla="*/ 1825 w 10000"/>
                <a:gd name="connsiteY39" fmla="*/ 52 h 10000"/>
                <a:gd name="connsiteX40" fmla="*/ 1468 w 10000"/>
                <a:gd name="connsiteY40" fmla="*/ 52 h 10000"/>
                <a:gd name="connsiteX41" fmla="*/ 1309 w 10000"/>
                <a:gd name="connsiteY41" fmla="*/ 157 h 10000"/>
                <a:gd name="connsiteX42" fmla="*/ 1270 w 10000"/>
                <a:gd name="connsiteY42" fmla="*/ 0 h 10000"/>
                <a:gd name="connsiteX43" fmla="*/ 754 w 10000"/>
                <a:gd name="connsiteY43" fmla="*/ 104 h 10000"/>
                <a:gd name="connsiteX44" fmla="*/ 1309 w 10000"/>
                <a:gd name="connsiteY44" fmla="*/ 210 h 10000"/>
                <a:gd name="connsiteX45" fmla="*/ 1270 w 10000"/>
                <a:gd name="connsiteY45" fmla="*/ 445 h 10000"/>
                <a:gd name="connsiteX46" fmla="*/ 1389 w 10000"/>
                <a:gd name="connsiteY46" fmla="*/ 759 h 10000"/>
                <a:gd name="connsiteX47" fmla="*/ 1508 w 10000"/>
                <a:gd name="connsiteY47" fmla="*/ 942 h 10000"/>
                <a:gd name="connsiteX48" fmla="*/ 1309 w 10000"/>
                <a:gd name="connsiteY48" fmla="*/ 1282 h 10000"/>
                <a:gd name="connsiteX49" fmla="*/ 1151 w 10000"/>
                <a:gd name="connsiteY49" fmla="*/ 1282 h 10000"/>
                <a:gd name="connsiteX50" fmla="*/ 992 w 10000"/>
                <a:gd name="connsiteY50" fmla="*/ 1518 h 10000"/>
                <a:gd name="connsiteX51" fmla="*/ 1270 w 10000"/>
                <a:gd name="connsiteY51" fmla="*/ 1623 h 10000"/>
                <a:gd name="connsiteX52" fmla="*/ 913 w 10000"/>
                <a:gd name="connsiteY52" fmla="*/ 1597 h 10000"/>
                <a:gd name="connsiteX53" fmla="*/ 754 w 10000"/>
                <a:gd name="connsiteY53" fmla="*/ 1911 h 10000"/>
                <a:gd name="connsiteX54" fmla="*/ 714 w 10000"/>
                <a:gd name="connsiteY54" fmla="*/ 1963 h 10000"/>
                <a:gd name="connsiteX55" fmla="*/ 555 w 10000"/>
                <a:gd name="connsiteY55" fmla="*/ 2304 h 10000"/>
                <a:gd name="connsiteX56" fmla="*/ 794 w 10000"/>
                <a:gd name="connsiteY56" fmla="*/ 2382 h 10000"/>
                <a:gd name="connsiteX57" fmla="*/ 476 w 10000"/>
                <a:gd name="connsiteY57" fmla="*/ 2644 h 10000"/>
                <a:gd name="connsiteX58" fmla="*/ 79 w 10000"/>
                <a:gd name="connsiteY58" fmla="*/ 2932 h 10000"/>
                <a:gd name="connsiteX59" fmla="*/ 0 w 10000"/>
                <a:gd name="connsiteY59" fmla="*/ 3089 h 10000"/>
                <a:gd name="connsiteX60" fmla="*/ 199 w 10000"/>
                <a:gd name="connsiteY60" fmla="*/ 3429 h 10000"/>
                <a:gd name="connsiteX61" fmla="*/ 0 w 10000"/>
                <a:gd name="connsiteY61" fmla="*/ 3744 h 10000"/>
                <a:gd name="connsiteX62" fmla="*/ 40 w 10000"/>
                <a:gd name="connsiteY62" fmla="*/ 4084 h 10000"/>
                <a:gd name="connsiteX63" fmla="*/ 159 w 10000"/>
                <a:gd name="connsiteY63" fmla="*/ 4189 h 10000"/>
                <a:gd name="connsiteX64" fmla="*/ 397 w 10000"/>
                <a:gd name="connsiteY64" fmla="*/ 4162 h 10000"/>
                <a:gd name="connsiteX65" fmla="*/ 873 w 10000"/>
                <a:gd name="connsiteY65" fmla="*/ 4215 h 10000"/>
                <a:gd name="connsiteX66" fmla="*/ 1270 w 10000"/>
                <a:gd name="connsiteY66" fmla="*/ 4110 h 10000"/>
                <a:gd name="connsiteX67" fmla="*/ 1707 w 10000"/>
                <a:gd name="connsiteY67" fmla="*/ 4110 h 10000"/>
                <a:gd name="connsiteX68" fmla="*/ 1984 w 10000"/>
                <a:gd name="connsiteY68" fmla="*/ 4005 h 10000"/>
                <a:gd name="connsiteX69" fmla="*/ 2063 w 10000"/>
                <a:gd name="connsiteY69" fmla="*/ 4031 h 10000"/>
                <a:gd name="connsiteX70" fmla="*/ 1945 w 10000"/>
                <a:gd name="connsiteY70" fmla="*/ 4084 h 10000"/>
                <a:gd name="connsiteX71" fmla="*/ 2222 w 10000"/>
                <a:gd name="connsiteY71" fmla="*/ 4319 h 10000"/>
                <a:gd name="connsiteX72" fmla="*/ 2421 w 10000"/>
                <a:gd name="connsiteY72" fmla="*/ 4267 h 10000"/>
                <a:gd name="connsiteX73" fmla="*/ 2699 w 10000"/>
                <a:gd name="connsiteY73" fmla="*/ 4371 h 10000"/>
                <a:gd name="connsiteX74" fmla="*/ 3055 w 10000"/>
                <a:gd name="connsiteY74" fmla="*/ 4345 h 10000"/>
                <a:gd name="connsiteX75" fmla="*/ 3651 w 10000"/>
                <a:gd name="connsiteY75" fmla="*/ 4425 h 10000"/>
                <a:gd name="connsiteX76" fmla="*/ 3809 w 10000"/>
                <a:gd name="connsiteY76" fmla="*/ 4477 h 10000"/>
                <a:gd name="connsiteX77" fmla="*/ 4365 w 10000"/>
                <a:gd name="connsiteY77" fmla="*/ 4345 h 10000"/>
                <a:gd name="connsiteX78" fmla="*/ 4445 w 10000"/>
                <a:gd name="connsiteY78" fmla="*/ 4425 h 10000"/>
                <a:gd name="connsiteX79" fmla="*/ 4603 w 10000"/>
                <a:gd name="connsiteY79" fmla="*/ 4319 h 10000"/>
                <a:gd name="connsiteX80" fmla="*/ 4683 w 10000"/>
                <a:gd name="connsiteY80" fmla="*/ 4451 h 10000"/>
                <a:gd name="connsiteX81" fmla="*/ 5238 w 10000"/>
                <a:gd name="connsiteY81" fmla="*/ 4293 h 10000"/>
                <a:gd name="connsiteX82" fmla="*/ 5238 w 10000"/>
                <a:gd name="connsiteY82" fmla="*/ 4136 h 10000"/>
                <a:gd name="connsiteX83" fmla="*/ 5357 w 10000"/>
                <a:gd name="connsiteY83" fmla="*/ 4110 h 10000"/>
                <a:gd name="connsiteX84" fmla="*/ 5477 w 10000"/>
                <a:gd name="connsiteY84" fmla="*/ 4162 h 10000"/>
                <a:gd name="connsiteX85" fmla="*/ 5873 w 10000"/>
                <a:gd name="connsiteY85" fmla="*/ 4058 h 10000"/>
                <a:gd name="connsiteX86" fmla="*/ 5953 w 10000"/>
                <a:gd name="connsiteY86" fmla="*/ 4084 h 10000"/>
                <a:gd name="connsiteX87" fmla="*/ 6151 w 10000"/>
                <a:gd name="connsiteY87" fmla="*/ 4555 h 10000"/>
                <a:gd name="connsiteX88" fmla="*/ 6270 w 10000"/>
                <a:gd name="connsiteY88" fmla="*/ 4607 h 10000"/>
                <a:gd name="connsiteX89" fmla="*/ 6548 w 10000"/>
                <a:gd name="connsiteY89" fmla="*/ 4607 h 10000"/>
                <a:gd name="connsiteX90" fmla="*/ 6667 w 10000"/>
                <a:gd name="connsiteY90" fmla="*/ 4817 h 10000"/>
                <a:gd name="connsiteX91" fmla="*/ 6707 w 10000"/>
                <a:gd name="connsiteY91" fmla="*/ 4974 h 10000"/>
                <a:gd name="connsiteX92" fmla="*/ 7500 w 10000"/>
                <a:gd name="connsiteY92" fmla="*/ 5183 h 10000"/>
                <a:gd name="connsiteX93" fmla="*/ 7183 w 10000"/>
                <a:gd name="connsiteY93" fmla="*/ 5602 h 10000"/>
                <a:gd name="connsiteX94" fmla="*/ 6985 w 10000"/>
                <a:gd name="connsiteY94" fmla="*/ 5497 h 10000"/>
                <a:gd name="connsiteX95" fmla="*/ 6429 w 10000"/>
                <a:gd name="connsiteY95" fmla="*/ 5602 h 10000"/>
                <a:gd name="connsiteX96" fmla="*/ 6151 w 10000"/>
                <a:gd name="connsiteY96" fmla="*/ 5288 h 10000"/>
                <a:gd name="connsiteX97" fmla="*/ 5953 w 10000"/>
                <a:gd name="connsiteY97" fmla="*/ 5314 h 10000"/>
                <a:gd name="connsiteX98" fmla="*/ 6111 w 10000"/>
                <a:gd name="connsiteY98" fmla="*/ 5523 h 10000"/>
                <a:gd name="connsiteX99" fmla="*/ 6151 w 10000"/>
                <a:gd name="connsiteY99" fmla="*/ 5681 h 10000"/>
                <a:gd name="connsiteX100" fmla="*/ 5754 w 10000"/>
                <a:gd name="connsiteY100" fmla="*/ 5969 h 10000"/>
                <a:gd name="connsiteX101" fmla="*/ 5675 w 10000"/>
                <a:gd name="connsiteY101" fmla="*/ 6126 h 10000"/>
                <a:gd name="connsiteX102" fmla="*/ 5636 w 10000"/>
                <a:gd name="connsiteY102" fmla="*/ 6256 h 10000"/>
                <a:gd name="connsiteX103" fmla="*/ 5595 w 10000"/>
                <a:gd name="connsiteY103" fmla="*/ 6308 h 10000"/>
                <a:gd name="connsiteX104" fmla="*/ 5516 w 10000"/>
                <a:gd name="connsiteY104" fmla="*/ 6414 h 10000"/>
                <a:gd name="connsiteX105" fmla="*/ 5278 w 10000"/>
                <a:gd name="connsiteY105" fmla="*/ 6492 h 10000"/>
                <a:gd name="connsiteX106" fmla="*/ 5357 w 10000"/>
                <a:gd name="connsiteY106" fmla="*/ 6675 h 10000"/>
                <a:gd name="connsiteX107" fmla="*/ 5317 w 10000"/>
                <a:gd name="connsiteY107" fmla="*/ 6727 h 10000"/>
                <a:gd name="connsiteX108" fmla="*/ 5000 w 10000"/>
                <a:gd name="connsiteY108" fmla="*/ 6885 h 10000"/>
                <a:gd name="connsiteX109" fmla="*/ 4683 w 10000"/>
                <a:gd name="connsiteY109" fmla="*/ 6859 h 10000"/>
                <a:gd name="connsiteX110" fmla="*/ 4961 w 10000"/>
                <a:gd name="connsiteY110" fmla="*/ 6963 h 10000"/>
                <a:gd name="connsiteX111" fmla="*/ 4961 w 10000"/>
                <a:gd name="connsiteY111" fmla="*/ 7277 h 10000"/>
                <a:gd name="connsiteX112" fmla="*/ 4603 w 10000"/>
                <a:gd name="connsiteY112" fmla="*/ 7356 h 10000"/>
                <a:gd name="connsiteX113" fmla="*/ 4524 w 10000"/>
                <a:gd name="connsiteY113" fmla="*/ 7225 h 10000"/>
                <a:gd name="connsiteX114" fmla="*/ 4484 w 10000"/>
                <a:gd name="connsiteY114" fmla="*/ 7121 h 10000"/>
                <a:gd name="connsiteX115" fmla="*/ 4128 w 10000"/>
                <a:gd name="connsiteY115" fmla="*/ 7199 h 10000"/>
                <a:gd name="connsiteX116" fmla="*/ 4286 w 10000"/>
                <a:gd name="connsiteY116" fmla="*/ 7304 h 10000"/>
                <a:gd name="connsiteX117" fmla="*/ 4405 w 10000"/>
                <a:gd name="connsiteY117" fmla="*/ 7408 h 10000"/>
                <a:gd name="connsiteX118" fmla="*/ 4563 w 10000"/>
                <a:gd name="connsiteY118" fmla="*/ 7670 h 10000"/>
                <a:gd name="connsiteX119" fmla="*/ 4762 w 10000"/>
                <a:gd name="connsiteY119" fmla="*/ 7618 h 10000"/>
                <a:gd name="connsiteX120" fmla="*/ 4921 w 10000"/>
                <a:gd name="connsiteY120" fmla="*/ 7827 h 10000"/>
                <a:gd name="connsiteX121" fmla="*/ 5040 w 10000"/>
                <a:gd name="connsiteY121" fmla="*/ 7879 h 10000"/>
                <a:gd name="connsiteX122" fmla="*/ 5317 w 10000"/>
                <a:gd name="connsiteY122" fmla="*/ 7853 h 10000"/>
                <a:gd name="connsiteX123" fmla="*/ 5437 w 10000"/>
                <a:gd name="connsiteY123" fmla="*/ 7984 h 10000"/>
                <a:gd name="connsiteX124" fmla="*/ 5556 w 10000"/>
                <a:gd name="connsiteY124" fmla="*/ 8115 h 10000"/>
                <a:gd name="connsiteX125" fmla="*/ 6111 w 10000"/>
                <a:gd name="connsiteY125" fmla="*/ 7932 h 10000"/>
                <a:gd name="connsiteX126" fmla="*/ 6111 w 10000"/>
                <a:gd name="connsiteY126" fmla="*/ 7853 h 10000"/>
                <a:gd name="connsiteX127" fmla="*/ 5953 w 10000"/>
                <a:gd name="connsiteY127" fmla="*/ 7696 h 10000"/>
                <a:gd name="connsiteX128" fmla="*/ 6151 w 10000"/>
                <a:gd name="connsiteY128" fmla="*/ 7540 h 10000"/>
                <a:gd name="connsiteX129" fmla="*/ 6032 w 10000"/>
                <a:gd name="connsiteY129" fmla="*/ 7356 h 10000"/>
                <a:gd name="connsiteX130" fmla="*/ 6151 w 10000"/>
                <a:gd name="connsiteY130" fmla="*/ 7277 h 10000"/>
                <a:gd name="connsiteX131" fmla="*/ 6310 w 10000"/>
                <a:gd name="connsiteY131" fmla="*/ 7460 h 10000"/>
                <a:gd name="connsiteX132" fmla="*/ 6231 w 10000"/>
                <a:gd name="connsiteY132" fmla="*/ 7566 h 10000"/>
                <a:gd name="connsiteX133" fmla="*/ 6587 w 10000"/>
                <a:gd name="connsiteY133" fmla="*/ 7618 h 10000"/>
                <a:gd name="connsiteX134" fmla="*/ 6746 w 10000"/>
                <a:gd name="connsiteY134" fmla="*/ 7696 h 10000"/>
                <a:gd name="connsiteX135" fmla="*/ 6905 w 10000"/>
                <a:gd name="connsiteY135" fmla="*/ 7906 h 10000"/>
                <a:gd name="connsiteX136" fmla="*/ 6667 w 10000"/>
                <a:gd name="connsiteY136" fmla="*/ 8089 h 10000"/>
                <a:gd name="connsiteX137" fmla="*/ 6270 w 10000"/>
                <a:gd name="connsiteY137" fmla="*/ 8219 h 10000"/>
                <a:gd name="connsiteX138" fmla="*/ 6191 w 10000"/>
                <a:gd name="connsiteY138" fmla="*/ 8377 h 10000"/>
                <a:gd name="connsiteX139" fmla="*/ 5953 w 10000"/>
                <a:gd name="connsiteY139" fmla="*/ 8455 h 10000"/>
                <a:gd name="connsiteX140" fmla="*/ 6071 w 10000"/>
                <a:gd name="connsiteY140" fmla="*/ 8612 h 10000"/>
                <a:gd name="connsiteX141" fmla="*/ 6310 w 10000"/>
                <a:gd name="connsiteY141" fmla="*/ 8612 h 10000"/>
                <a:gd name="connsiteX142" fmla="*/ 6349 w 10000"/>
                <a:gd name="connsiteY142" fmla="*/ 8612 h 10000"/>
                <a:gd name="connsiteX143" fmla="*/ 6508 w 10000"/>
                <a:gd name="connsiteY143" fmla="*/ 8900 h 10000"/>
                <a:gd name="connsiteX144" fmla="*/ 6587 w 10000"/>
                <a:gd name="connsiteY144" fmla="*/ 8612 h 10000"/>
                <a:gd name="connsiteX145" fmla="*/ 6786 w 10000"/>
                <a:gd name="connsiteY145" fmla="*/ 8560 h 10000"/>
                <a:gd name="connsiteX146" fmla="*/ 6985 w 10000"/>
                <a:gd name="connsiteY146" fmla="*/ 8638 h 10000"/>
                <a:gd name="connsiteX147" fmla="*/ 6985 w 10000"/>
                <a:gd name="connsiteY147" fmla="*/ 8665 h 10000"/>
                <a:gd name="connsiteX148" fmla="*/ 7183 w 10000"/>
                <a:gd name="connsiteY148" fmla="*/ 8612 h 10000"/>
                <a:gd name="connsiteX149" fmla="*/ 7302 w 10000"/>
                <a:gd name="connsiteY149" fmla="*/ 8796 h 10000"/>
                <a:gd name="connsiteX150" fmla="*/ 6905 w 10000"/>
                <a:gd name="connsiteY150" fmla="*/ 8691 h 10000"/>
                <a:gd name="connsiteX151" fmla="*/ 6825 w 10000"/>
                <a:gd name="connsiteY151" fmla="*/ 8718 h 10000"/>
                <a:gd name="connsiteX152" fmla="*/ 6786 w 10000"/>
                <a:gd name="connsiteY152" fmla="*/ 8926 h 10000"/>
                <a:gd name="connsiteX153" fmla="*/ 6746 w 10000"/>
                <a:gd name="connsiteY153" fmla="*/ 9058 h 10000"/>
                <a:gd name="connsiteX154" fmla="*/ 7064 w 10000"/>
                <a:gd name="connsiteY154" fmla="*/ 9031 h 10000"/>
                <a:gd name="connsiteX155" fmla="*/ 7144 w 10000"/>
                <a:gd name="connsiteY155" fmla="*/ 9110 h 10000"/>
                <a:gd name="connsiteX156" fmla="*/ 7183 w 10000"/>
                <a:gd name="connsiteY156" fmla="*/ 8953 h 10000"/>
                <a:gd name="connsiteX157" fmla="*/ 7302 w 10000"/>
                <a:gd name="connsiteY157" fmla="*/ 8744 h 10000"/>
                <a:gd name="connsiteX158" fmla="*/ 7579 w 10000"/>
                <a:gd name="connsiteY158" fmla="*/ 9136 h 10000"/>
                <a:gd name="connsiteX159" fmla="*/ 7857 w 10000"/>
                <a:gd name="connsiteY159" fmla="*/ 9188 h 10000"/>
                <a:gd name="connsiteX160" fmla="*/ 8095 w 10000"/>
                <a:gd name="connsiteY160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485 w 10000"/>
                <a:gd name="connsiteY8" fmla="*/ 5549 h 10000"/>
                <a:gd name="connsiteX9" fmla="*/ 8890 w 10000"/>
                <a:gd name="connsiteY9" fmla="*/ 5157 h 10000"/>
                <a:gd name="connsiteX10" fmla="*/ 9128 w 10000"/>
                <a:gd name="connsiteY10" fmla="*/ 5523 h 10000"/>
                <a:gd name="connsiteX11" fmla="*/ 8849 w 10000"/>
                <a:gd name="connsiteY11" fmla="*/ 5445 h 10000"/>
                <a:gd name="connsiteX12" fmla="*/ 8691 w 10000"/>
                <a:gd name="connsiteY12" fmla="*/ 5183 h 10000"/>
                <a:gd name="connsiteX13" fmla="*/ 8453 w 10000"/>
                <a:gd name="connsiteY13" fmla="*/ 4817 h 10000"/>
                <a:gd name="connsiteX14" fmla="*/ 7302 w 10000"/>
                <a:gd name="connsiteY14" fmla="*/ 4503 h 10000"/>
                <a:gd name="connsiteX15" fmla="*/ 7064 w 10000"/>
                <a:gd name="connsiteY15" fmla="*/ 4503 h 10000"/>
                <a:gd name="connsiteX16" fmla="*/ 6746 w 10000"/>
                <a:gd name="connsiteY16" fmla="*/ 4189 h 10000"/>
                <a:gd name="connsiteX17" fmla="*/ 6469 w 10000"/>
                <a:gd name="connsiteY17" fmla="*/ 4267 h 10000"/>
                <a:gd name="connsiteX18" fmla="*/ 6151 w 10000"/>
                <a:gd name="connsiteY18" fmla="*/ 3900 h 10000"/>
                <a:gd name="connsiteX19" fmla="*/ 5833 w 10000"/>
                <a:gd name="connsiteY19" fmla="*/ 3900 h 10000"/>
                <a:gd name="connsiteX20" fmla="*/ 5516 w 10000"/>
                <a:gd name="connsiteY20" fmla="*/ 4005 h 10000"/>
                <a:gd name="connsiteX21" fmla="*/ 5159 w 10000"/>
                <a:gd name="connsiteY21" fmla="*/ 3979 h 10000"/>
                <a:gd name="connsiteX22" fmla="*/ 5159 w 10000"/>
                <a:gd name="connsiteY22" fmla="*/ 3482 h 10000"/>
                <a:gd name="connsiteX23" fmla="*/ 5357 w 10000"/>
                <a:gd name="connsiteY23" fmla="*/ 3455 h 10000"/>
                <a:gd name="connsiteX24" fmla="*/ 5238 w 10000"/>
                <a:gd name="connsiteY24" fmla="*/ 3325 h 10000"/>
                <a:gd name="connsiteX25" fmla="*/ 5238 w 10000"/>
                <a:gd name="connsiteY25" fmla="*/ 3115 h 10000"/>
                <a:gd name="connsiteX26" fmla="*/ 5278 w 10000"/>
                <a:gd name="connsiteY26" fmla="*/ 2985 h 10000"/>
                <a:gd name="connsiteX27" fmla="*/ 4882 w 10000"/>
                <a:gd name="connsiteY27" fmla="*/ 2775 h 10000"/>
                <a:gd name="connsiteX28" fmla="*/ 4484 w 10000"/>
                <a:gd name="connsiteY28" fmla="*/ 2540 h 10000"/>
                <a:gd name="connsiteX29" fmla="*/ 4286 w 10000"/>
                <a:gd name="connsiteY29" fmla="*/ 2382 h 10000"/>
                <a:gd name="connsiteX30" fmla="*/ 4008 w 10000"/>
                <a:gd name="connsiteY30" fmla="*/ 2330 h 10000"/>
                <a:gd name="connsiteX31" fmla="*/ 3691 w 10000"/>
                <a:gd name="connsiteY31" fmla="*/ 2356 h 10000"/>
                <a:gd name="connsiteX32" fmla="*/ 3373 w 10000"/>
                <a:gd name="connsiteY32" fmla="*/ 2278 h 10000"/>
                <a:gd name="connsiteX33" fmla="*/ 2976 w 10000"/>
                <a:gd name="connsiteY33" fmla="*/ 1649 h 10000"/>
                <a:gd name="connsiteX34" fmla="*/ 2857 w 10000"/>
                <a:gd name="connsiteY34" fmla="*/ 1492 h 10000"/>
                <a:gd name="connsiteX35" fmla="*/ 2738 w 10000"/>
                <a:gd name="connsiteY35" fmla="*/ 1126 h 10000"/>
                <a:gd name="connsiteX36" fmla="*/ 2579 w 10000"/>
                <a:gd name="connsiteY36" fmla="*/ 785 h 10000"/>
                <a:gd name="connsiteX37" fmla="*/ 2103 w 10000"/>
                <a:gd name="connsiteY37" fmla="*/ 549 h 10000"/>
                <a:gd name="connsiteX38" fmla="*/ 1825 w 10000"/>
                <a:gd name="connsiteY38" fmla="*/ 52 h 10000"/>
                <a:gd name="connsiteX39" fmla="*/ 1468 w 10000"/>
                <a:gd name="connsiteY39" fmla="*/ 52 h 10000"/>
                <a:gd name="connsiteX40" fmla="*/ 1309 w 10000"/>
                <a:gd name="connsiteY40" fmla="*/ 157 h 10000"/>
                <a:gd name="connsiteX41" fmla="*/ 1270 w 10000"/>
                <a:gd name="connsiteY41" fmla="*/ 0 h 10000"/>
                <a:gd name="connsiteX42" fmla="*/ 754 w 10000"/>
                <a:gd name="connsiteY42" fmla="*/ 104 h 10000"/>
                <a:gd name="connsiteX43" fmla="*/ 1309 w 10000"/>
                <a:gd name="connsiteY43" fmla="*/ 210 h 10000"/>
                <a:gd name="connsiteX44" fmla="*/ 1270 w 10000"/>
                <a:gd name="connsiteY44" fmla="*/ 445 h 10000"/>
                <a:gd name="connsiteX45" fmla="*/ 1389 w 10000"/>
                <a:gd name="connsiteY45" fmla="*/ 759 h 10000"/>
                <a:gd name="connsiteX46" fmla="*/ 1508 w 10000"/>
                <a:gd name="connsiteY46" fmla="*/ 942 h 10000"/>
                <a:gd name="connsiteX47" fmla="*/ 1309 w 10000"/>
                <a:gd name="connsiteY47" fmla="*/ 1282 h 10000"/>
                <a:gd name="connsiteX48" fmla="*/ 1151 w 10000"/>
                <a:gd name="connsiteY48" fmla="*/ 1282 h 10000"/>
                <a:gd name="connsiteX49" fmla="*/ 992 w 10000"/>
                <a:gd name="connsiteY49" fmla="*/ 1518 h 10000"/>
                <a:gd name="connsiteX50" fmla="*/ 1270 w 10000"/>
                <a:gd name="connsiteY50" fmla="*/ 1623 h 10000"/>
                <a:gd name="connsiteX51" fmla="*/ 913 w 10000"/>
                <a:gd name="connsiteY51" fmla="*/ 1597 h 10000"/>
                <a:gd name="connsiteX52" fmla="*/ 754 w 10000"/>
                <a:gd name="connsiteY52" fmla="*/ 1911 h 10000"/>
                <a:gd name="connsiteX53" fmla="*/ 714 w 10000"/>
                <a:gd name="connsiteY53" fmla="*/ 1963 h 10000"/>
                <a:gd name="connsiteX54" fmla="*/ 555 w 10000"/>
                <a:gd name="connsiteY54" fmla="*/ 2304 h 10000"/>
                <a:gd name="connsiteX55" fmla="*/ 794 w 10000"/>
                <a:gd name="connsiteY55" fmla="*/ 2382 h 10000"/>
                <a:gd name="connsiteX56" fmla="*/ 476 w 10000"/>
                <a:gd name="connsiteY56" fmla="*/ 2644 h 10000"/>
                <a:gd name="connsiteX57" fmla="*/ 79 w 10000"/>
                <a:gd name="connsiteY57" fmla="*/ 2932 h 10000"/>
                <a:gd name="connsiteX58" fmla="*/ 0 w 10000"/>
                <a:gd name="connsiteY58" fmla="*/ 3089 h 10000"/>
                <a:gd name="connsiteX59" fmla="*/ 199 w 10000"/>
                <a:gd name="connsiteY59" fmla="*/ 3429 h 10000"/>
                <a:gd name="connsiteX60" fmla="*/ 0 w 10000"/>
                <a:gd name="connsiteY60" fmla="*/ 3744 h 10000"/>
                <a:gd name="connsiteX61" fmla="*/ 40 w 10000"/>
                <a:gd name="connsiteY61" fmla="*/ 4084 h 10000"/>
                <a:gd name="connsiteX62" fmla="*/ 159 w 10000"/>
                <a:gd name="connsiteY62" fmla="*/ 4189 h 10000"/>
                <a:gd name="connsiteX63" fmla="*/ 397 w 10000"/>
                <a:gd name="connsiteY63" fmla="*/ 4162 h 10000"/>
                <a:gd name="connsiteX64" fmla="*/ 873 w 10000"/>
                <a:gd name="connsiteY64" fmla="*/ 4215 h 10000"/>
                <a:gd name="connsiteX65" fmla="*/ 1270 w 10000"/>
                <a:gd name="connsiteY65" fmla="*/ 4110 h 10000"/>
                <a:gd name="connsiteX66" fmla="*/ 1707 w 10000"/>
                <a:gd name="connsiteY66" fmla="*/ 4110 h 10000"/>
                <a:gd name="connsiteX67" fmla="*/ 1984 w 10000"/>
                <a:gd name="connsiteY67" fmla="*/ 4005 h 10000"/>
                <a:gd name="connsiteX68" fmla="*/ 2063 w 10000"/>
                <a:gd name="connsiteY68" fmla="*/ 4031 h 10000"/>
                <a:gd name="connsiteX69" fmla="*/ 1945 w 10000"/>
                <a:gd name="connsiteY69" fmla="*/ 4084 h 10000"/>
                <a:gd name="connsiteX70" fmla="*/ 2222 w 10000"/>
                <a:gd name="connsiteY70" fmla="*/ 4319 h 10000"/>
                <a:gd name="connsiteX71" fmla="*/ 2421 w 10000"/>
                <a:gd name="connsiteY71" fmla="*/ 4267 h 10000"/>
                <a:gd name="connsiteX72" fmla="*/ 2699 w 10000"/>
                <a:gd name="connsiteY72" fmla="*/ 4371 h 10000"/>
                <a:gd name="connsiteX73" fmla="*/ 3055 w 10000"/>
                <a:gd name="connsiteY73" fmla="*/ 4345 h 10000"/>
                <a:gd name="connsiteX74" fmla="*/ 3651 w 10000"/>
                <a:gd name="connsiteY74" fmla="*/ 4425 h 10000"/>
                <a:gd name="connsiteX75" fmla="*/ 3809 w 10000"/>
                <a:gd name="connsiteY75" fmla="*/ 4477 h 10000"/>
                <a:gd name="connsiteX76" fmla="*/ 4365 w 10000"/>
                <a:gd name="connsiteY76" fmla="*/ 4345 h 10000"/>
                <a:gd name="connsiteX77" fmla="*/ 4445 w 10000"/>
                <a:gd name="connsiteY77" fmla="*/ 4425 h 10000"/>
                <a:gd name="connsiteX78" fmla="*/ 4603 w 10000"/>
                <a:gd name="connsiteY78" fmla="*/ 4319 h 10000"/>
                <a:gd name="connsiteX79" fmla="*/ 4683 w 10000"/>
                <a:gd name="connsiteY79" fmla="*/ 4451 h 10000"/>
                <a:gd name="connsiteX80" fmla="*/ 5238 w 10000"/>
                <a:gd name="connsiteY80" fmla="*/ 4293 h 10000"/>
                <a:gd name="connsiteX81" fmla="*/ 5238 w 10000"/>
                <a:gd name="connsiteY81" fmla="*/ 4136 h 10000"/>
                <a:gd name="connsiteX82" fmla="*/ 5357 w 10000"/>
                <a:gd name="connsiteY82" fmla="*/ 4110 h 10000"/>
                <a:gd name="connsiteX83" fmla="*/ 5477 w 10000"/>
                <a:gd name="connsiteY83" fmla="*/ 4162 h 10000"/>
                <a:gd name="connsiteX84" fmla="*/ 5873 w 10000"/>
                <a:gd name="connsiteY84" fmla="*/ 4058 h 10000"/>
                <a:gd name="connsiteX85" fmla="*/ 5953 w 10000"/>
                <a:gd name="connsiteY85" fmla="*/ 4084 h 10000"/>
                <a:gd name="connsiteX86" fmla="*/ 6151 w 10000"/>
                <a:gd name="connsiteY86" fmla="*/ 4555 h 10000"/>
                <a:gd name="connsiteX87" fmla="*/ 6270 w 10000"/>
                <a:gd name="connsiteY87" fmla="*/ 4607 h 10000"/>
                <a:gd name="connsiteX88" fmla="*/ 6548 w 10000"/>
                <a:gd name="connsiteY88" fmla="*/ 4607 h 10000"/>
                <a:gd name="connsiteX89" fmla="*/ 6667 w 10000"/>
                <a:gd name="connsiteY89" fmla="*/ 4817 h 10000"/>
                <a:gd name="connsiteX90" fmla="*/ 6707 w 10000"/>
                <a:gd name="connsiteY90" fmla="*/ 4974 h 10000"/>
                <a:gd name="connsiteX91" fmla="*/ 7500 w 10000"/>
                <a:gd name="connsiteY91" fmla="*/ 5183 h 10000"/>
                <a:gd name="connsiteX92" fmla="*/ 7183 w 10000"/>
                <a:gd name="connsiteY92" fmla="*/ 5602 h 10000"/>
                <a:gd name="connsiteX93" fmla="*/ 6985 w 10000"/>
                <a:gd name="connsiteY93" fmla="*/ 5497 h 10000"/>
                <a:gd name="connsiteX94" fmla="*/ 6429 w 10000"/>
                <a:gd name="connsiteY94" fmla="*/ 5602 h 10000"/>
                <a:gd name="connsiteX95" fmla="*/ 6151 w 10000"/>
                <a:gd name="connsiteY95" fmla="*/ 5288 h 10000"/>
                <a:gd name="connsiteX96" fmla="*/ 5953 w 10000"/>
                <a:gd name="connsiteY96" fmla="*/ 5314 h 10000"/>
                <a:gd name="connsiteX97" fmla="*/ 6111 w 10000"/>
                <a:gd name="connsiteY97" fmla="*/ 5523 h 10000"/>
                <a:gd name="connsiteX98" fmla="*/ 6151 w 10000"/>
                <a:gd name="connsiteY98" fmla="*/ 5681 h 10000"/>
                <a:gd name="connsiteX99" fmla="*/ 5754 w 10000"/>
                <a:gd name="connsiteY99" fmla="*/ 5969 h 10000"/>
                <a:gd name="connsiteX100" fmla="*/ 5675 w 10000"/>
                <a:gd name="connsiteY100" fmla="*/ 6126 h 10000"/>
                <a:gd name="connsiteX101" fmla="*/ 5636 w 10000"/>
                <a:gd name="connsiteY101" fmla="*/ 6256 h 10000"/>
                <a:gd name="connsiteX102" fmla="*/ 5595 w 10000"/>
                <a:gd name="connsiteY102" fmla="*/ 6308 h 10000"/>
                <a:gd name="connsiteX103" fmla="*/ 5516 w 10000"/>
                <a:gd name="connsiteY103" fmla="*/ 6414 h 10000"/>
                <a:gd name="connsiteX104" fmla="*/ 5278 w 10000"/>
                <a:gd name="connsiteY104" fmla="*/ 6492 h 10000"/>
                <a:gd name="connsiteX105" fmla="*/ 5357 w 10000"/>
                <a:gd name="connsiteY105" fmla="*/ 6675 h 10000"/>
                <a:gd name="connsiteX106" fmla="*/ 5317 w 10000"/>
                <a:gd name="connsiteY106" fmla="*/ 6727 h 10000"/>
                <a:gd name="connsiteX107" fmla="*/ 5000 w 10000"/>
                <a:gd name="connsiteY107" fmla="*/ 6885 h 10000"/>
                <a:gd name="connsiteX108" fmla="*/ 4683 w 10000"/>
                <a:gd name="connsiteY108" fmla="*/ 6859 h 10000"/>
                <a:gd name="connsiteX109" fmla="*/ 4961 w 10000"/>
                <a:gd name="connsiteY109" fmla="*/ 6963 h 10000"/>
                <a:gd name="connsiteX110" fmla="*/ 4961 w 10000"/>
                <a:gd name="connsiteY110" fmla="*/ 7277 h 10000"/>
                <a:gd name="connsiteX111" fmla="*/ 4603 w 10000"/>
                <a:gd name="connsiteY111" fmla="*/ 7356 h 10000"/>
                <a:gd name="connsiteX112" fmla="*/ 4524 w 10000"/>
                <a:gd name="connsiteY112" fmla="*/ 7225 h 10000"/>
                <a:gd name="connsiteX113" fmla="*/ 4484 w 10000"/>
                <a:gd name="connsiteY113" fmla="*/ 7121 h 10000"/>
                <a:gd name="connsiteX114" fmla="*/ 4128 w 10000"/>
                <a:gd name="connsiteY114" fmla="*/ 7199 h 10000"/>
                <a:gd name="connsiteX115" fmla="*/ 4286 w 10000"/>
                <a:gd name="connsiteY115" fmla="*/ 7304 h 10000"/>
                <a:gd name="connsiteX116" fmla="*/ 4405 w 10000"/>
                <a:gd name="connsiteY116" fmla="*/ 7408 h 10000"/>
                <a:gd name="connsiteX117" fmla="*/ 4563 w 10000"/>
                <a:gd name="connsiteY117" fmla="*/ 7670 h 10000"/>
                <a:gd name="connsiteX118" fmla="*/ 4762 w 10000"/>
                <a:gd name="connsiteY118" fmla="*/ 7618 h 10000"/>
                <a:gd name="connsiteX119" fmla="*/ 4921 w 10000"/>
                <a:gd name="connsiteY119" fmla="*/ 7827 h 10000"/>
                <a:gd name="connsiteX120" fmla="*/ 5040 w 10000"/>
                <a:gd name="connsiteY120" fmla="*/ 7879 h 10000"/>
                <a:gd name="connsiteX121" fmla="*/ 5317 w 10000"/>
                <a:gd name="connsiteY121" fmla="*/ 7853 h 10000"/>
                <a:gd name="connsiteX122" fmla="*/ 5437 w 10000"/>
                <a:gd name="connsiteY122" fmla="*/ 7984 h 10000"/>
                <a:gd name="connsiteX123" fmla="*/ 5556 w 10000"/>
                <a:gd name="connsiteY123" fmla="*/ 8115 h 10000"/>
                <a:gd name="connsiteX124" fmla="*/ 6111 w 10000"/>
                <a:gd name="connsiteY124" fmla="*/ 7932 h 10000"/>
                <a:gd name="connsiteX125" fmla="*/ 6111 w 10000"/>
                <a:gd name="connsiteY125" fmla="*/ 7853 h 10000"/>
                <a:gd name="connsiteX126" fmla="*/ 5953 w 10000"/>
                <a:gd name="connsiteY126" fmla="*/ 7696 h 10000"/>
                <a:gd name="connsiteX127" fmla="*/ 6151 w 10000"/>
                <a:gd name="connsiteY127" fmla="*/ 7540 h 10000"/>
                <a:gd name="connsiteX128" fmla="*/ 6032 w 10000"/>
                <a:gd name="connsiteY128" fmla="*/ 7356 h 10000"/>
                <a:gd name="connsiteX129" fmla="*/ 6151 w 10000"/>
                <a:gd name="connsiteY129" fmla="*/ 7277 h 10000"/>
                <a:gd name="connsiteX130" fmla="*/ 6310 w 10000"/>
                <a:gd name="connsiteY130" fmla="*/ 7460 h 10000"/>
                <a:gd name="connsiteX131" fmla="*/ 6231 w 10000"/>
                <a:gd name="connsiteY131" fmla="*/ 7566 h 10000"/>
                <a:gd name="connsiteX132" fmla="*/ 6587 w 10000"/>
                <a:gd name="connsiteY132" fmla="*/ 7618 h 10000"/>
                <a:gd name="connsiteX133" fmla="*/ 6746 w 10000"/>
                <a:gd name="connsiteY133" fmla="*/ 7696 h 10000"/>
                <a:gd name="connsiteX134" fmla="*/ 6905 w 10000"/>
                <a:gd name="connsiteY134" fmla="*/ 7906 h 10000"/>
                <a:gd name="connsiteX135" fmla="*/ 6667 w 10000"/>
                <a:gd name="connsiteY135" fmla="*/ 8089 h 10000"/>
                <a:gd name="connsiteX136" fmla="*/ 6270 w 10000"/>
                <a:gd name="connsiteY136" fmla="*/ 8219 h 10000"/>
                <a:gd name="connsiteX137" fmla="*/ 6191 w 10000"/>
                <a:gd name="connsiteY137" fmla="*/ 8377 h 10000"/>
                <a:gd name="connsiteX138" fmla="*/ 5953 w 10000"/>
                <a:gd name="connsiteY138" fmla="*/ 8455 h 10000"/>
                <a:gd name="connsiteX139" fmla="*/ 6071 w 10000"/>
                <a:gd name="connsiteY139" fmla="*/ 8612 h 10000"/>
                <a:gd name="connsiteX140" fmla="*/ 6310 w 10000"/>
                <a:gd name="connsiteY140" fmla="*/ 8612 h 10000"/>
                <a:gd name="connsiteX141" fmla="*/ 6349 w 10000"/>
                <a:gd name="connsiteY141" fmla="*/ 8612 h 10000"/>
                <a:gd name="connsiteX142" fmla="*/ 6508 w 10000"/>
                <a:gd name="connsiteY142" fmla="*/ 8900 h 10000"/>
                <a:gd name="connsiteX143" fmla="*/ 6587 w 10000"/>
                <a:gd name="connsiteY143" fmla="*/ 8612 h 10000"/>
                <a:gd name="connsiteX144" fmla="*/ 6786 w 10000"/>
                <a:gd name="connsiteY144" fmla="*/ 8560 h 10000"/>
                <a:gd name="connsiteX145" fmla="*/ 6985 w 10000"/>
                <a:gd name="connsiteY145" fmla="*/ 8638 h 10000"/>
                <a:gd name="connsiteX146" fmla="*/ 6985 w 10000"/>
                <a:gd name="connsiteY146" fmla="*/ 8665 h 10000"/>
                <a:gd name="connsiteX147" fmla="*/ 7183 w 10000"/>
                <a:gd name="connsiteY147" fmla="*/ 8612 h 10000"/>
                <a:gd name="connsiteX148" fmla="*/ 7302 w 10000"/>
                <a:gd name="connsiteY148" fmla="*/ 8796 h 10000"/>
                <a:gd name="connsiteX149" fmla="*/ 6905 w 10000"/>
                <a:gd name="connsiteY149" fmla="*/ 8691 h 10000"/>
                <a:gd name="connsiteX150" fmla="*/ 6825 w 10000"/>
                <a:gd name="connsiteY150" fmla="*/ 8718 h 10000"/>
                <a:gd name="connsiteX151" fmla="*/ 6786 w 10000"/>
                <a:gd name="connsiteY151" fmla="*/ 8926 h 10000"/>
                <a:gd name="connsiteX152" fmla="*/ 6746 w 10000"/>
                <a:gd name="connsiteY152" fmla="*/ 9058 h 10000"/>
                <a:gd name="connsiteX153" fmla="*/ 7064 w 10000"/>
                <a:gd name="connsiteY153" fmla="*/ 9031 h 10000"/>
                <a:gd name="connsiteX154" fmla="*/ 7144 w 10000"/>
                <a:gd name="connsiteY154" fmla="*/ 9110 h 10000"/>
                <a:gd name="connsiteX155" fmla="*/ 7183 w 10000"/>
                <a:gd name="connsiteY155" fmla="*/ 8953 h 10000"/>
                <a:gd name="connsiteX156" fmla="*/ 7302 w 10000"/>
                <a:gd name="connsiteY156" fmla="*/ 8744 h 10000"/>
                <a:gd name="connsiteX157" fmla="*/ 7579 w 10000"/>
                <a:gd name="connsiteY157" fmla="*/ 9136 h 10000"/>
                <a:gd name="connsiteX158" fmla="*/ 7857 w 10000"/>
                <a:gd name="connsiteY158" fmla="*/ 9188 h 10000"/>
                <a:gd name="connsiteX159" fmla="*/ 8095 w 10000"/>
                <a:gd name="connsiteY159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8849 w 10000"/>
                <a:gd name="connsiteY10" fmla="*/ 5445 h 10000"/>
                <a:gd name="connsiteX11" fmla="*/ 8691 w 10000"/>
                <a:gd name="connsiteY11" fmla="*/ 5183 h 10000"/>
                <a:gd name="connsiteX12" fmla="*/ 8453 w 10000"/>
                <a:gd name="connsiteY12" fmla="*/ 4817 h 10000"/>
                <a:gd name="connsiteX13" fmla="*/ 7302 w 10000"/>
                <a:gd name="connsiteY13" fmla="*/ 4503 h 10000"/>
                <a:gd name="connsiteX14" fmla="*/ 7064 w 10000"/>
                <a:gd name="connsiteY14" fmla="*/ 4503 h 10000"/>
                <a:gd name="connsiteX15" fmla="*/ 6746 w 10000"/>
                <a:gd name="connsiteY15" fmla="*/ 4189 h 10000"/>
                <a:gd name="connsiteX16" fmla="*/ 6469 w 10000"/>
                <a:gd name="connsiteY16" fmla="*/ 4267 h 10000"/>
                <a:gd name="connsiteX17" fmla="*/ 6151 w 10000"/>
                <a:gd name="connsiteY17" fmla="*/ 3900 h 10000"/>
                <a:gd name="connsiteX18" fmla="*/ 5833 w 10000"/>
                <a:gd name="connsiteY18" fmla="*/ 3900 h 10000"/>
                <a:gd name="connsiteX19" fmla="*/ 5516 w 10000"/>
                <a:gd name="connsiteY19" fmla="*/ 4005 h 10000"/>
                <a:gd name="connsiteX20" fmla="*/ 5159 w 10000"/>
                <a:gd name="connsiteY20" fmla="*/ 3979 h 10000"/>
                <a:gd name="connsiteX21" fmla="*/ 5159 w 10000"/>
                <a:gd name="connsiteY21" fmla="*/ 3482 h 10000"/>
                <a:gd name="connsiteX22" fmla="*/ 5357 w 10000"/>
                <a:gd name="connsiteY22" fmla="*/ 3455 h 10000"/>
                <a:gd name="connsiteX23" fmla="*/ 5238 w 10000"/>
                <a:gd name="connsiteY23" fmla="*/ 3325 h 10000"/>
                <a:gd name="connsiteX24" fmla="*/ 5238 w 10000"/>
                <a:gd name="connsiteY24" fmla="*/ 3115 h 10000"/>
                <a:gd name="connsiteX25" fmla="*/ 5278 w 10000"/>
                <a:gd name="connsiteY25" fmla="*/ 2985 h 10000"/>
                <a:gd name="connsiteX26" fmla="*/ 4882 w 10000"/>
                <a:gd name="connsiteY26" fmla="*/ 2775 h 10000"/>
                <a:gd name="connsiteX27" fmla="*/ 4484 w 10000"/>
                <a:gd name="connsiteY27" fmla="*/ 2540 h 10000"/>
                <a:gd name="connsiteX28" fmla="*/ 4286 w 10000"/>
                <a:gd name="connsiteY28" fmla="*/ 2382 h 10000"/>
                <a:gd name="connsiteX29" fmla="*/ 4008 w 10000"/>
                <a:gd name="connsiteY29" fmla="*/ 2330 h 10000"/>
                <a:gd name="connsiteX30" fmla="*/ 3691 w 10000"/>
                <a:gd name="connsiteY30" fmla="*/ 2356 h 10000"/>
                <a:gd name="connsiteX31" fmla="*/ 3373 w 10000"/>
                <a:gd name="connsiteY31" fmla="*/ 2278 h 10000"/>
                <a:gd name="connsiteX32" fmla="*/ 2976 w 10000"/>
                <a:gd name="connsiteY32" fmla="*/ 1649 h 10000"/>
                <a:gd name="connsiteX33" fmla="*/ 2857 w 10000"/>
                <a:gd name="connsiteY33" fmla="*/ 1492 h 10000"/>
                <a:gd name="connsiteX34" fmla="*/ 2738 w 10000"/>
                <a:gd name="connsiteY34" fmla="*/ 1126 h 10000"/>
                <a:gd name="connsiteX35" fmla="*/ 2579 w 10000"/>
                <a:gd name="connsiteY35" fmla="*/ 785 h 10000"/>
                <a:gd name="connsiteX36" fmla="*/ 2103 w 10000"/>
                <a:gd name="connsiteY36" fmla="*/ 549 h 10000"/>
                <a:gd name="connsiteX37" fmla="*/ 1825 w 10000"/>
                <a:gd name="connsiteY37" fmla="*/ 52 h 10000"/>
                <a:gd name="connsiteX38" fmla="*/ 1468 w 10000"/>
                <a:gd name="connsiteY38" fmla="*/ 52 h 10000"/>
                <a:gd name="connsiteX39" fmla="*/ 1309 w 10000"/>
                <a:gd name="connsiteY39" fmla="*/ 157 h 10000"/>
                <a:gd name="connsiteX40" fmla="*/ 1270 w 10000"/>
                <a:gd name="connsiteY40" fmla="*/ 0 h 10000"/>
                <a:gd name="connsiteX41" fmla="*/ 754 w 10000"/>
                <a:gd name="connsiteY41" fmla="*/ 104 h 10000"/>
                <a:gd name="connsiteX42" fmla="*/ 1309 w 10000"/>
                <a:gd name="connsiteY42" fmla="*/ 210 h 10000"/>
                <a:gd name="connsiteX43" fmla="*/ 1270 w 10000"/>
                <a:gd name="connsiteY43" fmla="*/ 445 h 10000"/>
                <a:gd name="connsiteX44" fmla="*/ 1389 w 10000"/>
                <a:gd name="connsiteY44" fmla="*/ 759 h 10000"/>
                <a:gd name="connsiteX45" fmla="*/ 1508 w 10000"/>
                <a:gd name="connsiteY45" fmla="*/ 942 h 10000"/>
                <a:gd name="connsiteX46" fmla="*/ 1309 w 10000"/>
                <a:gd name="connsiteY46" fmla="*/ 1282 h 10000"/>
                <a:gd name="connsiteX47" fmla="*/ 1151 w 10000"/>
                <a:gd name="connsiteY47" fmla="*/ 1282 h 10000"/>
                <a:gd name="connsiteX48" fmla="*/ 992 w 10000"/>
                <a:gd name="connsiteY48" fmla="*/ 1518 h 10000"/>
                <a:gd name="connsiteX49" fmla="*/ 1270 w 10000"/>
                <a:gd name="connsiteY49" fmla="*/ 1623 h 10000"/>
                <a:gd name="connsiteX50" fmla="*/ 913 w 10000"/>
                <a:gd name="connsiteY50" fmla="*/ 1597 h 10000"/>
                <a:gd name="connsiteX51" fmla="*/ 754 w 10000"/>
                <a:gd name="connsiteY51" fmla="*/ 1911 h 10000"/>
                <a:gd name="connsiteX52" fmla="*/ 714 w 10000"/>
                <a:gd name="connsiteY52" fmla="*/ 1963 h 10000"/>
                <a:gd name="connsiteX53" fmla="*/ 555 w 10000"/>
                <a:gd name="connsiteY53" fmla="*/ 2304 h 10000"/>
                <a:gd name="connsiteX54" fmla="*/ 794 w 10000"/>
                <a:gd name="connsiteY54" fmla="*/ 2382 h 10000"/>
                <a:gd name="connsiteX55" fmla="*/ 476 w 10000"/>
                <a:gd name="connsiteY55" fmla="*/ 2644 h 10000"/>
                <a:gd name="connsiteX56" fmla="*/ 79 w 10000"/>
                <a:gd name="connsiteY56" fmla="*/ 2932 h 10000"/>
                <a:gd name="connsiteX57" fmla="*/ 0 w 10000"/>
                <a:gd name="connsiteY57" fmla="*/ 3089 h 10000"/>
                <a:gd name="connsiteX58" fmla="*/ 199 w 10000"/>
                <a:gd name="connsiteY58" fmla="*/ 3429 h 10000"/>
                <a:gd name="connsiteX59" fmla="*/ 0 w 10000"/>
                <a:gd name="connsiteY59" fmla="*/ 3744 h 10000"/>
                <a:gd name="connsiteX60" fmla="*/ 40 w 10000"/>
                <a:gd name="connsiteY60" fmla="*/ 4084 h 10000"/>
                <a:gd name="connsiteX61" fmla="*/ 159 w 10000"/>
                <a:gd name="connsiteY61" fmla="*/ 4189 h 10000"/>
                <a:gd name="connsiteX62" fmla="*/ 397 w 10000"/>
                <a:gd name="connsiteY62" fmla="*/ 4162 h 10000"/>
                <a:gd name="connsiteX63" fmla="*/ 873 w 10000"/>
                <a:gd name="connsiteY63" fmla="*/ 4215 h 10000"/>
                <a:gd name="connsiteX64" fmla="*/ 1270 w 10000"/>
                <a:gd name="connsiteY64" fmla="*/ 4110 h 10000"/>
                <a:gd name="connsiteX65" fmla="*/ 1707 w 10000"/>
                <a:gd name="connsiteY65" fmla="*/ 4110 h 10000"/>
                <a:gd name="connsiteX66" fmla="*/ 1984 w 10000"/>
                <a:gd name="connsiteY66" fmla="*/ 4005 h 10000"/>
                <a:gd name="connsiteX67" fmla="*/ 2063 w 10000"/>
                <a:gd name="connsiteY67" fmla="*/ 4031 h 10000"/>
                <a:gd name="connsiteX68" fmla="*/ 1945 w 10000"/>
                <a:gd name="connsiteY68" fmla="*/ 4084 h 10000"/>
                <a:gd name="connsiteX69" fmla="*/ 2222 w 10000"/>
                <a:gd name="connsiteY69" fmla="*/ 4319 h 10000"/>
                <a:gd name="connsiteX70" fmla="*/ 2421 w 10000"/>
                <a:gd name="connsiteY70" fmla="*/ 4267 h 10000"/>
                <a:gd name="connsiteX71" fmla="*/ 2699 w 10000"/>
                <a:gd name="connsiteY71" fmla="*/ 4371 h 10000"/>
                <a:gd name="connsiteX72" fmla="*/ 3055 w 10000"/>
                <a:gd name="connsiteY72" fmla="*/ 4345 h 10000"/>
                <a:gd name="connsiteX73" fmla="*/ 3651 w 10000"/>
                <a:gd name="connsiteY73" fmla="*/ 4425 h 10000"/>
                <a:gd name="connsiteX74" fmla="*/ 3809 w 10000"/>
                <a:gd name="connsiteY74" fmla="*/ 4477 h 10000"/>
                <a:gd name="connsiteX75" fmla="*/ 4365 w 10000"/>
                <a:gd name="connsiteY75" fmla="*/ 4345 h 10000"/>
                <a:gd name="connsiteX76" fmla="*/ 4445 w 10000"/>
                <a:gd name="connsiteY76" fmla="*/ 4425 h 10000"/>
                <a:gd name="connsiteX77" fmla="*/ 4603 w 10000"/>
                <a:gd name="connsiteY77" fmla="*/ 4319 h 10000"/>
                <a:gd name="connsiteX78" fmla="*/ 4683 w 10000"/>
                <a:gd name="connsiteY78" fmla="*/ 4451 h 10000"/>
                <a:gd name="connsiteX79" fmla="*/ 5238 w 10000"/>
                <a:gd name="connsiteY79" fmla="*/ 4293 h 10000"/>
                <a:gd name="connsiteX80" fmla="*/ 5238 w 10000"/>
                <a:gd name="connsiteY80" fmla="*/ 4136 h 10000"/>
                <a:gd name="connsiteX81" fmla="*/ 5357 w 10000"/>
                <a:gd name="connsiteY81" fmla="*/ 4110 h 10000"/>
                <a:gd name="connsiteX82" fmla="*/ 5477 w 10000"/>
                <a:gd name="connsiteY82" fmla="*/ 4162 h 10000"/>
                <a:gd name="connsiteX83" fmla="*/ 5873 w 10000"/>
                <a:gd name="connsiteY83" fmla="*/ 4058 h 10000"/>
                <a:gd name="connsiteX84" fmla="*/ 5953 w 10000"/>
                <a:gd name="connsiteY84" fmla="*/ 4084 h 10000"/>
                <a:gd name="connsiteX85" fmla="*/ 6151 w 10000"/>
                <a:gd name="connsiteY85" fmla="*/ 4555 h 10000"/>
                <a:gd name="connsiteX86" fmla="*/ 6270 w 10000"/>
                <a:gd name="connsiteY86" fmla="*/ 4607 h 10000"/>
                <a:gd name="connsiteX87" fmla="*/ 6548 w 10000"/>
                <a:gd name="connsiteY87" fmla="*/ 4607 h 10000"/>
                <a:gd name="connsiteX88" fmla="*/ 6667 w 10000"/>
                <a:gd name="connsiteY88" fmla="*/ 4817 h 10000"/>
                <a:gd name="connsiteX89" fmla="*/ 6707 w 10000"/>
                <a:gd name="connsiteY89" fmla="*/ 4974 h 10000"/>
                <a:gd name="connsiteX90" fmla="*/ 7500 w 10000"/>
                <a:gd name="connsiteY90" fmla="*/ 5183 h 10000"/>
                <a:gd name="connsiteX91" fmla="*/ 7183 w 10000"/>
                <a:gd name="connsiteY91" fmla="*/ 5602 h 10000"/>
                <a:gd name="connsiteX92" fmla="*/ 6985 w 10000"/>
                <a:gd name="connsiteY92" fmla="*/ 5497 h 10000"/>
                <a:gd name="connsiteX93" fmla="*/ 6429 w 10000"/>
                <a:gd name="connsiteY93" fmla="*/ 5602 h 10000"/>
                <a:gd name="connsiteX94" fmla="*/ 6151 w 10000"/>
                <a:gd name="connsiteY94" fmla="*/ 5288 h 10000"/>
                <a:gd name="connsiteX95" fmla="*/ 5953 w 10000"/>
                <a:gd name="connsiteY95" fmla="*/ 5314 h 10000"/>
                <a:gd name="connsiteX96" fmla="*/ 6111 w 10000"/>
                <a:gd name="connsiteY96" fmla="*/ 5523 h 10000"/>
                <a:gd name="connsiteX97" fmla="*/ 6151 w 10000"/>
                <a:gd name="connsiteY97" fmla="*/ 5681 h 10000"/>
                <a:gd name="connsiteX98" fmla="*/ 5754 w 10000"/>
                <a:gd name="connsiteY98" fmla="*/ 5969 h 10000"/>
                <a:gd name="connsiteX99" fmla="*/ 5675 w 10000"/>
                <a:gd name="connsiteY99" fmla="*/ 6126 h 10000"/>
                <a:gd name="connsiteX100" fmla="*/ 5636 w 10000"/>
                <a:gd name="connsiteY100" fmla="*/ 6256 h 10000"/>
                <a:gd name="connsiteX101" fmla="*/ 5595 w 10000"/>
                <a:gd name="connsiteY101" fmla="*/ 6308 h 10000"/>
                <a:gd name="connsiteX102" fmla="*/ 5516 w 10000"/>
                <a:gd name="connsiteY102" fmla="*/ 6414 h 10000"/>
                <a:gd name="connsiteX103" fmla="*/ 5278 w 10000"/>
                <a:gd name="connsiteY103" fmla="*/ 6492 h 10000"/>
                <a:gd name="connsiteX104" fmla="*/ 5357 w 10000"/>
                <a:gd name="connsiteY104" fmla="*/ 6675 h 10000"/>
                <a:gd name="connsiteX105" fmla="*/ 5317 w 10000"/>
                <a:gd name="connsiteY105" fmla="*/ 6727 h 10000"/>
                <a:gd name="connsiteX106" fmla="*/ 5000 w 10000"/>
                <a:gd name="connsiteY106" fmla="*/ 6885 h 10000"/>
                <a:gd name="connsiteX107" fmla="*/ 4683 w 10000"/>
                <a:gd name="connsiteY107" fmla="*/ 6859 h 10000"/>
                <a:gd name="connsiteX108" fmla="*/ 4961 w 10000"/>
                <a:gd name="connsiteY108" fmla="*/ 6963 h 10000"/>
                <a:gd name="connsiteX109" fmla="*/ 4961 w 10000"/>
                <a:gd name="connsiteY109" fmla="*/ 7277 h 10000"/>
                <a:gd name="connsiteX110" fmla="*/ 4603 w 10000"/>
                <a:gd name="connsiteY110" fmla="*/ 7356 h 10000"/>
                <a:gd name="connsiteX111" fmla="*/ 4524 w 10000"/>
                <a:gd name="connsiteY111" fmla="*/ 7225 h 10000"/>
                <a:gd name="connsiteX112" fmla="*/ 4484 w 10000"/>
                <a:gd name="connsiteY112" fmla="*/ 7121 h 10000"/>
                <a:gd name="connsiteX113" fmla="*/ 4128 w 10000"/>
                <a:gd name="connsiteY113" fmla="*/ 7199 h 10000"/>
                <a:gd name="connsiteX114" fmla="*/ 4286 w 10000"/>
                <a:gd name="connsiteY114" fmla="*/ 7304 h 10000"/>
                <a:gd name="connsiteX115" fmla="*/ 4405 w 10000"/>
                <a:gd name="connsiteY115" fmla="*/ 7408 h 10000"/>
                <a:gd name="connsiteX116" fmla="*/ 4563 w 10000"/>
                <a:gd name="connsiteY116" fmla="*/ 7670 h 10000"/>
                <a:gd name="connsiteX117" fmla="*/ 4762 w 10000"/>
                <a:gd name="connsiteY117" fmla="*/ 7618 h 10000"/>
                <a:gd name="connsiteX118" fmla="*/ 4921 w 10000"/>
                <a:gd name="connsiteY118" fmla="*/ 7827 h 10000"/>
                <a:gd name="connsiteX119" fmla="*/ 5040 w 10000"/>
                <a:gd name="connsiteY119" fmla="*/ 7879 h 10000"/>
                <a:gd name="connsiteX120" fmla="*/ 5317 w 10000"/>
                <a:gd name="connsiteY120" fmla="*/ 7853 h 10000"/>
                <a:gd name="connsiteX121" fmla="*/ 5437 w 10000"/>
                <a:gd name="connsiteY121" fmla="*/ 7984 h 10000"/>
                <a:gd name="connsiteX122" fmla="*/ 5556 w 10000"/>
                <a:gd name="connsiteY122" fmla="*/ 8115 h 10000"/>
                <a:gd name="connsiteX123" fmla="*/ 6111 w 10000"/>
                <a:gd name="connsiteY123" fmla="*/ 7932 h 10000"/>
                <a:gd name="connsiteX124" fmla="*/ 6111 w 10000"/>
                <a:gd name="connsiteY124" fmla="*/ 7853 h 10000"/>
                <a:gd name="connsiteX125" fmla="*/ 5953 w 10000"/>
                <a:gd name="connsiteY125" fmla="*/ 7696 h 10000"/>
                <a:gd name="connsiteX126" fmla="*/ 6151 w 10000"/>
                <a:gd name="connsiteY126" fmla="*/ 7540 h 10000"/>
                <a:gd name="connsiteX127" fmla="*/ 6032 w 10000"/>
                <a:gd name="connsiteY127" fmla="*/ 7356 h 10000"/>
                <a:gd name="connsiteX128" fmla="*/ 6151 w 10000"/>
                <a:gd name="connsiteY128" fmla="*/ 7277 h 10000"/>
                <a:gd name="connsiteX129" fmla="*/ 6310 w 10000"/>
                <a:gd name="connsiteY129" fmla="*/ 7460 h 10000"/>
                <a:gd name="connsiteX130" fmla="*/ 6231 w 10000"/>
                <a:gd name="connsiteY130" fmla="*/ 7566 h 10000"/>
                <a:gd name="connsiteX131" fmla="*/ 6587 w 10000"/>
                <a:gd name="connsiteY131" fmla="*/ 7618 h 10000"/>
                <a:gd name="connsiteX132" fmla="*/ 6746 w 10000"/>
                <a:gd name="connsiteY132" fmla="*/ 7696 h 10000"/>
                <a:gd name="connsiteX133" fmla="*/ 6905 w 10000"/>
                <a:gd name="connsiteY133" fmla="*/ 7906 h 10000"/>
                <a:gd name="connsiteX134" fmla="*/ 6667 w 10000"/>
                <a:gd name="connsiteY134" fmla="*/ 8089 h 10000"/>
                <a:gd name="connsiteX135" fmla="*/ 6270 w 10000"/>
                <a:gd name="connsiteY135" fmla="*/ 8219 h 10000"/>
                <a:gd name="connsiteX136" fmla="*/ 6191 w 10000"/>
                <a:gd name="connsiteY136" fmla="*/ 8377 h 10000"/>
                <a:gd name="connsiteX137" fmla="*/ 5953 w 10000"/>
                <a:gd name="connsiteY137" fmla="*/ 8455 h 10000"/>
                <a:gd name="connsiteX138" fmla="*/ 6071 w 10000"/>
                <a:gd name="connsiteY138" fmla="*/ 8612 h 10000"/>
                <a:gd name="connsiteX139" fmla="*/ 6310 w 10000"/>
                <a:gd name="connsiteY139" fmla="*/ 8612 h 10000"/>
                <a:gd name="connsiteX140" fmla="*/ 6349 w 10000"/>
                <a:gd name="connsiteY140" fmla="*/ 8612 h 10000"/>
                <a:gd name="connsiteX141" fmla="*/ 6508 w 10000"/>
                <a:gd name="connsiteY141" fmla="*/ 8900 h 10000"/>
                <a:gd name="connsiteX142" fmla="*/ 6587 w 10000"/>
                <a:gd name="connsiteY142" fmla="*/ 8612 h 10000"/>
                <a:gd name="connsiteX143" fmla="*/ 6786 w 10000"/>
                <a:gd name="connsiteY143" fmla="*/ 8560 h 10000"/>
                <a:gd name="connsiteX144" fmla="*/ 6985 w 10000"/>
                <a:gd name="connsiteY144" fmla="*/ 8638 h 10000"/>
                <a:gd name="connsiteX145" fmla="*/ 6985 w 10000"/>
                <a:gd name="connsiteY145" fmla="*/ 8665 h 10000"/>
                <a:gd name="connsiteX146" fmla="*/ 7183 w 10000"/>
                <a:gd name="connsiteY146" fmla="*/ 8612 h 10000"/>
                <a:gd name="connsiteX147" fmla="*/ 7302 w 10000"/>
                <a:gd name="connsiteY147" fmla="*/ 8796 h 10000"/>
                <a:gd name="connsiteX148" fmla="*/ 6905 w 10000"/>
                <a:gd name="connsiteY148" fmla="*/ 8691 h 10000"/>
                <a:gd name="connsiteX149" fmla="*/ 6825 w 10000"/>
                <a:gd name="connsiteY149" fmla="*/ 8718 h 10000"/>
                <a:gd name="connsiteX150" fmla="*/ 6786 w 10000"/>
                <a:gd name="connsiteY150" fmla="*/ 8926 h 10000"/>
                <a:gd name="connsiteX151" fmla="*/ 6746 w 10000"/>
                <a:gd name="connsiteY151" fmla="*/ 9058 h 10000"/>
                <a:gd name="connsiteX152" fmla="*/ 7064 w 10000"/>
                <a:gd name="connsiteY152" fmla="*/ 9031 h 10000"/>
                <a:gd name="connsiteX153" fmla="*/ 7144 w 10000"/>
                <a:gd name="connsiteY153" fmla="*/ 9110 h 10000"/>
                <a:gd name="connsiteX154" fmla="*/ 7183 w 10000"/>
                <a:gd name="connsiteY154" fmla="*/ 8953 h 10000"/>
                <a:gd name="connsiteX155" fmla="*/ 7302 w 10000"/>
                <a:gd name="connsiteY155" fmla="*/ 8744 h 10000"/>
                <a:gd name="connsiteX156" fmla="*/ 7579 w 10000"/>
                <a:gd name="connsiteY156" fmla="*/ 9136 h 10000"/>
                <a:gd name="connsiteX157" fmla="*/ 7857 w 10000"/>
                <a:gd name="connsiteY157" fmla="*/ 9188 h 10000"/>
                <a:gd name="connsiteX158" fmla="*/ 8095 w 10000"/>
                <a:gd name="connsiteY158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8691 w 10000"/>
                <a:gd name="connsiteY10" fmla="*/ 5183 h 10000"/>
                <a:gd name="connsiteX11" fmla="*/ 8453 w 10000"/>
                <a:gd name="connsiteY11" fmla="*/ 4817 h 10000"/>
                <a:gd name="connsiteX12" fmla="*/ 7302 w 10000"/>
                <a:gd name="connsiteY12" fmla="*/ 4503 h 10000"/>
                <a:gd name="connsiteX13" fmla="*/ 7064 w 10000"/>
                <a:gd name="connsiteY13" fmla="*/ 4503 h 10000"/>
                <a:gd name="connsiteX14" fmla="*/ 6746 w 10000"/>
                <a:gd name="connsiteY14" fmla="*/ 4189 h 10000"/>
                <a:gd name="connsiteX15" fmla="*/ 6469 w 10000"/>
                <a:gd name="connsiteY15" fmla="*/ 4267 h 10000"/>
                <a:gd name="connsiteX16" fmla="*/ 6151 w 10000"/>
                <a:gd name="connsiteY16" fmla="*/ 3900 h 10000"/>
                <a:gd name="connsiteX17" fmla="*/ 5833 w 10000"/>
                <a:gd name="connsiteY17" fmla="*/ 3900 h 10000"/>
                <a:gd name="connsiteX18" fmla="*/ 5516 w 10000"/>
                <a:gd name="connsiteY18" fmla="*/ 4005 h 10000"/>
                <a:gd name="connsiteX19" fmla="*/ 5159 w 10000"/>
                <a:gd name="connsiteY19" fmla="*/ 3979 h 10000"/>
                <a:gd name="connsiteX20" fmla="*/ 5159 w 10000"/>
                <a:gd name="connsiteY20" fmla="*/ 3482 h 10000"/>
                <a:gd name="connsiteX21" fmla="*/ 5357 w 10000"/>
                <a:gd name="connsiteY21" fmla="*/ 3455 h 10000"/>
                <a:gd name="connsiteX22" fmla="*/ 5238 w 10000"/>
                <a:gd name="connsiteY22" fmla="*/ 3325 h 10000"/>
                <a:gd name="connsiteX23" fmla="*/ 5238 w 10000"/>
                <a:gd name="connsiteY23" fmla="*/ 3115 h 10000"/>
                <a:gd name="connsiteX24" fmla="*/ 5278 w 10000"/>
                <a:gd name="connsiteY24" fmla="*/ 2985 h 10000"/>
                <a:gd name="connsiteX25" fmla="*/ 4882 w 10000"/>
                <a:gd name="connsiteY25" fmla="*/ 2775 h 10000"/>
                <a:gd name="connsiteX26" fmla="*/ 4484 w 10000"/>
                <a:gd name="connsiteY26" fmla="*/ 2540 h 10000"/>
                <a:gd name="connsiteX27" fmla="*/ 4286 w 10000"/>
                <a:gd name="connsiteY27" fmla="*/ 2382 h 10000"/>
                <a:gd name="connsiteX28" fmla="*/ 4008 w 10000"/>
                <a:gd name="connsiteY28" fmla="*/ 2330 h 10000"/>
                <a:gd name="connsiteX29" fmla="*/ 3691 w 10000"/>
                <a:gd name="connsiteY29" fmla="*/ 2356 h 10000"/>
                <a:gd name="connsiteX30" fmla="*/ 3373 w 10000"/>
                <a:gd name="connsiteY30" fmla="*/ 2278 h 10000"/>
                <a:gd name="connsiteX31" fmla="*/ 2976 w 10000"/>
                <a:gd name="connsiteY31" fmla="*/ 1649 h 10000"/>
                <a:gd name="connsiteX32" fmla="*/ 2857 w 10000"/>
                <a:gd name="connsiteY32" fmla="*/ 1492 h 10000"/>
                <a:gd name="connsiteX33" fmla="*/ 2738 w 10000"/>
                <a:gd name="connsiteY33" fmla="*/ 1126 h 10000"/>
                <a:gd name="connsiteX34" fmla="*/ 2579 w 10000"/>
                <a:gd name="connsiteY34" fmla="*/ 785 h 10000"/>
                <a:gd name="connsiteX35" fmla="*/ 2103 w 10000"/>
                <a:gd name="connsiteY35" fmla="*/ 549 h 10000"/>
                <a:gd name="connsiteX36" fmla="*/ 1825 w 10000"/>
                <a:gd name="connsiteY36" fmla="*/ 52 h 10000"/>
                <a:gd name="connsiteX37" fmla="*/ 1468 w 10000"/>
                <a:gd name="connsiteY37" fmla="*/ 52 h 10000"/>
                <a:gd name="connsiteX38" fmla="*/ 1309 w 10000"/>
                <a:gd name="connsiteY38" fmla="*/ 157 h 10000"/>
                <a:gd name="connsiteX39" fmla="*/ 1270 w 10000"/>
                <a:gd name="connsiteY39" fmla="*/ 0 h 10000"/>
                <a:gd name="connsiteX40" fmla="*/ 754 w 10000"/>
                <a:gd name="connsiteY40" fmla="*/ 104 h 10000"/>
                <a:gd name="connsiteX41" fmla="*/ 1309 w 10000"/>
                <a:gd name="connsiteY41" fmla="*/ 210 h 10000"/>
                <a:gd name="connsiteX42" fmla="*/ 1270 w 10000"/>
                <a:gd name="connsiteY42" fmla="*/ 445 h 10000"/>
                <a:gd name="connsiteX43" fmla="*/ 1389 w 10000"/>
                <a:gd name="connsiteY43" fmla="*/ 759 h 10000"/>
                <a:gd name="connsiteX44" fmla="*/ 1508 w 10000"/>
                <a:gd name="connsiteY44" fmla="*/ 942 h 10000"/>
                <a:gd name="connsiteX45" fmla="*/ 1309 w 10000"/>
                <a:gd name="connsiteY45" fmla="*/ 1282 h 10000"/>
                <a:gd name="connsiteX46" fmla="*/ 1151 w 10000"/>
                <a:gd name="connsiteY46" fmla="*/ 1282 h 10000"/>
                <a:gd name="connsiteX47" fmla="*/ 992 w 10000"/>
                <a:gd name="connsiteY47" fmla="*/ 1518 h 10000"/>
                <a:gd name="connsiteX48" fmla="*/ 1270 w 10000"/>
                <a:gd name="connsiteY48" fmla="*/ 1623 h 10000"/>
                <a:gd name="connsiteX49" fmla="*/ 913 w 10000"/>
                <a:gd name="connsiteY49" fmla="*/ 1597 h 10000"/>
                <a:gd name="connsiteX50" fmla="*/ 754 w 10000"/>
                <a:gd name="connsiteY50" fmla="*/ 1911 h 10000"/>
                <a:gd name="connsiteX51" fmla="*/ 714 w 10000"/>
                <a:gd name="connsiteY51" fmla="*/ 1963 h 10000"/>
                <a:gd name="connsiteX52" fmla="*/ 555 w 10000"/>
                <a:gd name="connsiteY52" fmla="*/ 2304 h 10000"/>
                <a:gd name="connsiteX53" fmla="*/ 794 w 10000"/>
                <a:gd name="connsiteY53" fmla="*/ 2382 h 10000"/>
                <a:gd name="connsiteX54" fmla="*/ 476 w 10000"/>
                <a:gd name="connsiteY54" fmla="*/ 2644 h 10000"/>
                <a:gd name="connsiteX55" fmla="*/ 79 w 10000"/>
                <a:gd name="connsiteY55" fmla="*/ 2932 h 10000"/>
                <a:gd name="connsiteX56" fmla="*/ 0 w 10000"/>
                <a:gd name="connsiteY56" fmla="*/ 3089 h 10000"/>
                <a:gd name="connsiteX57" fmla="*/ 199 w 10000"/>
                <a:gd name="connsiteY57" fmla="*/ 3429 h 10000"/>
                <a:gd name="connsiteX58" fmla="*/ 0 w 10000"/>
                <a:gd name="connsiteY58" fmla="*/ 3744 h 10000"/>
                <a:gd name="connsiteX59" fmla="*/ 40 w 10000"/>
                <a:gd name="connsiteY59" fmla="*/ 4084 h 10000"/>
                <a:gd name="connsiteX60" fmla="*/ 159 w 10000"/>
                <a:gd name="connsiteY60" fmla="*/ 4189 h 10000"/>
                <a:gd name="connsiteX61" fmla="*/ 397 w 10000"/>
                <a:gd name="connsiteY61" fmla="*/ 4162 h 10000"/>
                <a:gd name="connsiteX62" fmla="*/ 873 w 10000"/>
                <a:gd name="connsiteY62" fmla="*/ 4215 h 10000"/>
                <a:gd name="connsiteX63" fmla="*/ 1270 w 10000"/>
                <a:gd name="connsiteY63" fmla="*/ 4110 h 10000"/>
                <a:gd name="connsiteX64" fmla="*/ 1707 w 10000"/>
                <a:gd name="connsiteY64" fmla="*/ 4110 h 10000"/>
                <a:gd name="connsiteX65" fmla="*/ 1984 w 10000"/>
                <a:gd name="connsiteY65" fmla="*/ 4005 h 10000"/>
                <a:gd name="connsiteX66" fmla="*/ 2063 w 10000"/>
                <a:gd name="connsiteY66" fmla="*/ 4031 h 10000"/>
                <a:gd name="connsiteX67" fmla="*/ 1945 w 10000"/>
                <a:gd name="connsiteY67" fmla="*/ 4084 h 10000"/>
                <a:gd name="connsiteX68" fmla="*/ 2222 w 10000"/>
                <a:gd name="connsiteY68" fmla="*/ 4319 h 10000"/>
                <a:gd name="connsiteX69" fmla="*/ 2421 w 10000"/>
                <a:gd name="connsiteY69" fmla="*/ 4267 h 10000"/>
                <a:gd name="connsiteX70" fmla="*/ 2699 w 10000"/>
                <a:gd name="connsiteY70" fmla="*/ 4371 h 10000"/>
                <a:gd name="connsiteX71" fmla="*/ 3055 w 10000"/>
                <a:gd name="connsiteY71" fmla="*/ 4345 h 10000"/>
                <a:gd name="connsiteX72" fmla="*/ 3651 w 10000"/>
                <a:gd name="connsiteY72" fmla="*/ 4425 h 10000"/>
                <a:gd name="connsiteX73" fmla="*/ 3809 w 10000"/>
                <a:gd name="connsiteY73" fmla="*/ 4477 h 10000"/>
                <a:gd name="connsiteX74" fmla="*/ 4365 w 10000"/>
                <a:gd name="connsiteY74" fmla="*/ 4345 h 10000"/>
                <a:gd name="connsiteX75" fmla="*/ 4445 w 10000"/>
                <a:gd name="connsiteY75" fmla="*/ 4425 h 10000"/>
                <a:gd name="connsiteX76" fmla="*/ 4603 w 10000"/>
                <a:gd name="connsiteY76" fmla="*/ 4319 h 10000"/>
                <a:gd name="connsiteX77" fmla="*/ 4683 w 10000"/>
                <a:gd name="connsiteY77" fmla="*/ 4451 h 10000"/>
                <a:gd name="connsiteX78" fmla="*/ 5238 w 10000"/>
                <a:gd name="connsiteY78" fmla="*/ 4293 h 10000"/>
                <a:gd name="connsiteX79" fmla="*/ 5238 w 10000"/>
                <a:gd name="connsiteY79" fmla="*/ 4136 h 10000"/>
                <a:gd name="connsiteX80" fmla="*/ 5357 w 10000"/>
                <a:gd name="connsiteY80" fmla="*/ 4110 h 10000"/>
                <a:gd name="connsiteX81" fmla="*/ 5477 w 10000"/>
                <a:gd name="connsiteY81" fmla="*/ 4162 h 10000"/>
                <a:gd name="connsiteX82" fmla="*/ 5873 w 10000"/>
                <a:gd name="connsiteY82" fmla="*/ 4058 h 10000"/>
                <a:gd name="connsiteX83" fmla="*/ 5953 w 10000"/>
                <a:gd name="connsiteY83" fmla="*/ 4084 h 10000"/>
                <a:gd name="connsiteX84" fmla="*/ 6151 w 10000"/>
                <a:gd name="connsiteY84" fmla="*/ 4555 h 10000"/>
                <a:gd name="connsiteX85" fmla="*/ 6270 w 10000"/>
                <a:gd name="connsiteY85" fmla="*/ 4607 h 10000"/>
                <a:gd name="connsiteX86" fmla="*/ 6548 w 10000"/>
                <a:gd name="connsiteY86" fmla="*/ 4607 h 10000"/>
                <a:gd name="connsiteX87" fmla="*/ 6667 w 10000"/>
                <a:gd name="connsiteY87" fmla="*/ 4817 h 10000"/>
                <a:gd name="connsiteX88" fmla="*/ 6707 w 10000"/>
                <a:gd name="connsiteY88" fmla="*/ 4974 h 10000"/>
                <a:gd name="connsiteX89" fmla="*/ 7500 w 10000"/>
                <a:gd name="connsiteY89" fmla="*/ 5183 h 10000"/>
                <a:gd name="connsiteX90" fmla="*/ 7183 w 10000"/>
                <a:gd name="connsiteY90" fmla="*/ 5602 h 10000"/>
                <a:gd name="connsiteX91" fmla="*/ 6985 w 10000"/>
                <a:gd name="connsiteY91" fmla="*/ 5497 h 10000"/>
                <a:gd name="connsiteX92" fmla="*/ 6429 w 10000"/>
                <a:gd name="connsiteY92" fmla="*/ 5602 h 10000"/>
                <a:gd name="connsiteX93" fmla="*/ 6151 w 10000"/>
                <a:gd name="connsiteY93" fmla="*/ 5288 h 10000"/>
                <a:gd name="connsiteX94" fmla="*/ 5953 w 10000"/>
                <a:gd name="connsiteY94" fmla="*/ 5314 h 10000"/>
                <a:gd name="connsiteX95" fmla="*/ 6111 w 10000"/>
                <a:gd name="connsiteY95" fmla="*/ 5523 h 10000"/>
                <a:gd name="connsiteX96" fmla="*/ 6151 w 10000"/>
                <a:gd name="connsiteY96" fmla="*/ 5681 h 10000"/>
                <a:gd name="connsiteX97" fmla="*/ 5754 w 10000"/>
                <a:gd name="connsiteY97" fmla="*/ 5969 h 10000"/>
                <a:gd name="connsiteX98" fmla="*/ 5675 w 10000"/>
                <a:gd name="connsiteY98" fmla="*/ 6126 h 10000"/>
                <a:gd name="connsiteX99" fmla="*/ 5636 w 10000"/>
                <a:gd name="connsiteY99" fmla="*/ 6256 h 10000"/>
                <a:gd name="connsiteX100" fmla="*/ 5595 w 10000"/>
                <a:gd name="connsiteY100" fmla="*/ 6308 h 10000"/>
                <a:gd name="connsiteX101" fmla="*/ 5516 w 10000"/>
                <a:gd name="connsiteY101" fmla="*/ 6414 h 10000"/>
                <a:gd name="connsiteX102" fmla="*/ 5278 w 10000"/>
                <a:gd name="connsiteY102" fmla="*/ 6492 h 10000"/>
                <a:gd name="connsiteX103" fmla="*/ 5357 w 10000"/>
                <a:gd name="connsiteY103" fmla="*/ 6675 h 10000"/>
                <a:gd name="connsiteX104" fmla="*/ 5317 w 10000"/>
                <a:gd name="connsiteY104" fmla="*/ 6727 h 10000"/>
                <a:gd name="connsiteX105" fmla="*/ 5000 w 10000"/>
                <a:gd name="connsiteY105" fmla="*/ 6885 h 10000"/>
                <a:gd name="connsiteX106" fmla="*/ 4683 w 10000"/>
                <a:gd name="connsiteY106" fmla="*/ 6859 h 10000"/>
                <a:gd name="connsiteX107" fmla="*/ 4961 w 10000"/>
                <a:gd name="connsiteY107" fmla="*/ 6963 h 10000"/>
                <a:gd name="connsiteX108" fmla="*/ 4961 w 10000"/>
                <a:gd name="connsiteY108" fmla="*/ 7277 h 10000"/>
                <a:gd name="connsiteX109" fmla="*/ 4603 w 10000"/>
                <a:gd name="connsiteY109" fmla="*/ 7356 h 10000"/>
                <a:gd name="connsiteX110" fmla="*/ 4524 w 10000"/>
                <a:gd name="connsiteY110" fmla="*/ 7225 h 10000"/>
                <a:gd name="connsiteX111" fmla="*/ 4484 w 10000"/>
                <a:gd name="connsiteY111" fmla="*/ 7121 h 10000"/>
                <a:gd name="connsiteX112" fmla="*/ 4128 w 10000"/>
                <a:gd name="connsiteY112" fmla="*/ 7199 h 10000"/>
                <a:gd name="connsiteX113" fmla="*/ 4286 w 10000"/>
                <a:gd name="connsiteY113" fmla="*/ 7304 h 10000"/>
                <a:gd name="connsiteX114" fmla="*/ 4405 w 10000"/>
                <a:gd name="connsiteY114" fmla="*/ 7408 h 10000"/>
                <a:gd name="connsiteX115" fmla="*/ 4563 w 10000"/>
                <a:gd name="connsiteY115" fmla="*/ 7670 h 10000"/>
                <a:gd name="connsiteX116" fmla="*/ 4762 w 10000"/>
                <a:gd name="connsiteY116" fmla="*/ 7618 h 10000"/>
                <a:gd name="connsiteX117" fmla="*/ 4921 w 10000"/>
                <a:gd name="connsiteY117" fmla="*/ 7827 h 10000"/>
                <a:gd name="connsiteX118" fmla="*/ 5040 w 10000"/>
                <a:gd name="connsiteY118" fmla="*/ 7879 h 10000"/>
                <a:gd name="connsiteX119" fmla="*/ 5317 w 10000"/>
                <a:gd name="connsiteY119" fmla="*/ 7853 h 10000"/>
                <a:gd name="connsiteX120" fmla="*/ 5437 w 10000"/>
                <a:gd name="connsiteY120" fmla="*/ 7984 h 10000"/>
                <a:gd name="connsiteX121" fmla="*/ 5556 w 10000"/>
                <a:gd name="connsiteY121" fmla="*/ 8115 h 10000"/>
                <a:gd name="connsiteX122" fmla="*/ 6111 w 10000"/>
                <a:gd name="connsiteY122" fmla="*/ 7932 h 10000"/>
                <a:gd name="connsiteX123" fmla="*/ 6111 w 10000"/>
                <a:gd name="connsiteY123" fmla="*/ 7853 h 10000"/>
                <a:gd name="connsiteX124" fmla="*/ 5953 w 10000"/>
                <a:gd name="connsiteY124" fmla="*/ 7696 h 10000"/>
                <a:gd name="connsiteX125" fmla="*/ 6151 w 10000"/>
                <a:gd name="connsiteY125" fmla="*/ 7540 h 10000"/>
                <a:gd name="connsiteX126" fmla="*/ 6032 w 10000"/>
                <a:gd name="connsiteY126" fmla="*/ 7356 h 10000"/>
                <a:gd name="connsiteX127" fmla="*/ 6151 w 10000"/>
                <a:gd name="connsiteY127" fmla="*/ 7277 h 10000"/>
                <a:gd name="connsiteX128" fmla="*/ 6310 w 10000"/>
                <a:gd name="connsiteY128" fmla="*/ 7460 h 10000"/>
                <a:gd name="connsiteX129" fmla="*/ 6231 w 10000"/>
                <a:gd name="connsiteY129" fmla="*/ 7566 h 10000"/>
                <a:gd name="connsiteX130" fmla="*/ 6587 w 10000"/>
                <a:gd name="connsiteY130" fmla="*/ 7618 h 10000"/>
                <a:gd name="connsiteX131" fmla="*/ 6746 w 10000"/>
                <a:gd name="connsiteY131" fmla="*/ 7696 h 10000"/>
                <a:gd name="connsiteX132" fmla="*/ 6905 w 10000"/>
                <a:gd name="connsiteY132" fmla="*/ 7906 h 10000"/>
                <a:gd name="connsiteX133" fmla="*/ 6667 w 10000"/>
                <a:gd name="connsiteY133" fmla="*/ 8089 h 10000"/>
                <a:gd name="connsiteX134" fmla="*/ 6270 w 10000"/>
                <a:gd name="connsiteY134" fmla="*/ 8219 h 10000"/>
                <a:gd name="connsiteX135" fmla="*/ 6191 w 10000"/>
                <a:gd name="connsiteY135" fmla="*/ 8377 h 10000"/>
                <a:gd name="connsiteX136" fmla="*/ 5953 w 10000"/>
                <a:gd name="connsiteY136" fmla="*/ 8455 h 10000"/>
                <a:gd name="connsiteX137" fmla="*/ 6071 w 10000"/>
                <a:gd name="connsiteY137" fmla="*/ 8612 h 10000"/>
                <a:gd name="connsiteX138" fmla="*/ 6310 w 10000"/>
                <a:gd name="connsiteY138" fmla="*/ 8612 h 10000"/>
                <a:gd name="connsiteX139" fmla="*/ 6349 w 10000"/>
                <a:gd name="connsiteY139" fmla="*/ 8612 h 10000"/>
                <a:gd name="connsiteX140" fmla="*/ 6508 w 10000"/>
                <a:gd name="connsiteY140" fmla="*/ 8900 h 10000"/>
                <a:gd name="connsiteX141" fmla="*/ 6587 w 10000"/>
                <a:gd name="connsiteY141" fmla="*/ 8612 h 10000"/>
                <a:gd name="connsiteX142" fmla="*/ 6786 w 10000"/>
                <a:gd name="connsiteY142" fmla="*/ 8560 h 10000"/>
                <a:gd name="connsiteX143" fmla="*/ 6985 w 10000"/>
                <a:gd name="connsiteY143" fmla="*/ 8638 h 10000"/>
                <a:gd name="connsiteX144" fmla="*/ 6985 w 10000"/>
                <a:gd name="connsiteY144" fmla="*/ 8665 h 10000"/>
                <a:gd name="connsiteX145" fmla="*/ 7183 w 10000"/>
                <a:gd name="connsiteY145" fmla="*/ 8612 h 10000"/>
                <a:gd name="connsiteX146" fmla="*/ 7302 w 10000"/>
                <a:gd name="connsiteY146" fmla="*/ 8796 h 10000"/>
                <a:gd name="connsiteX147" fmla="*/ 6905 w 10000"/>
                <a:gd name="connsiteY147" fmla="*/ 8691 h 10000"/>
                <a:gd name="connsiteX148" fmla="*/ 6825 w 10000"/>
                <a:gd name="connsiteY148" fmla="*/ 8718 h 10000"/>
                <a:gd name="connsiteX149" fmla="*/ 6786 w 10000"/>
                <a:gd name="connsiteY149" fmla="*/ 8926 h 10000"/>
                <a:gd name="connsiteX150" fmla="*/ 6746 w 10000"/>
                <a:gd name="connsiteY150" fmla="*/ 9058 h 10000"/>
                <a:gd name="connsiteX151" fmla="*/ 7064 w 10000"/>
                <a:gd name="connsiteY151" fmla="*/ 9031 h 10000"/>
                <a:gd name="connsiteX152" fmla="*/ 7144 w 10000"/>
                <a:gd name="connsiteY152" fmla="*/ 9110 h 10000"/>
                <a:gd name="connsiteX153" fmla="*/ 7183 w 10000"/>
                <a:gd name="connsiteY153" fmla="*/ 8953 h 10000"/>
                <a:gd name="connsiteX154" fmla="*/ 7302 w 10000"/>
                <a:gd name="connsiteY154" fmla="*/ 8744 h 10000"/>
                <a:gd name="connsiteX155" fmla="*/ 7579 w 10000"/>
                <a:gd name="connsiteY155" fmla="*/ 9136 h 10000"/>
                <a:gd name="connsiteX156" fmla="*/ 7857 w 10000"/>
                <a:gd name="connsiteY156" fmla="*/ 9188 h 10000"/>
                <a:gd name="connsiteX157" fmla="*/ 8095 w 10000"/>
                <a:gd name="connsiteY157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8453 w 10000"/>
                <a:gd name="connsiteY10" fmla="*/ 4817 h 10000"/>
                <a:gd name="connsiteX11" fmla="*/ 7302 w 10000"/>
                <a:gd name="connsiteY11" fmla="*/ 4503 h 10000"/>
                <a:gd name="connsiteX12" fmla="*/ 7064 w 10000"/>
                <a:gd name="connsiteY12" fmla="*/ 4503 h 10000"/>
                <a:gd name="connsiteX13" fmla="*/ 6746 w 10000"/>
                <a:gd name="connsiteY13" fmla="*/ 4189 h 10000"/>
                <a:gd name="connsiteX14" fmla="*/ 6469 w 10000"/>
                <a:gd name="connsiteY14" fmla="*/ 4267 h 10000"/>
                <a:gd name="connsiteX15" fmla="*/ 6151 w 10000"/>
                <a:gd name="connsiteY15" fmla="*/ 3900 h 10000"/>
                <a:gd name="connsiteX16" fmla="*/ 5833 w 10000"/>
                <a:gd name="connsiteY16" fmla="*/ 3900 h 10000"/>
                <a:gd name="connsiteX17" fmla="*/ 5516 w 10000"/>
                <a:gd name="connsiteY17" fmla="*/ 4005 h 10000"/>
                <a:gd name="connsiteX18" fmla="*/ 5159 w 10000"/>
                <a:gd name="connsiteY18" fmla="*/ 3979 h 10000"/>
                <a:gd name="connsiteX19" fmla="*/ 5159 w 10000"/>
                <a:gd name="connsiteY19" fmla="*/ 3482 h 10000"/>
                <a:gd name="connsiteX20" fmla="*/ 5357 w 10000"/>
                <a:gd name="connsiteY20" fmla="*/ 3455 h 10000"/>
                <a:gd name="connsiteX21" fmla="*/ 5238 w 10000"/>
                <a:gd name="connsiteY21" fmla="*/ 3325 h 10000"/>
                <a:gd name="connsiteX22" fmla="*/ 5238 w 10000"/>
                <a:gd name="connsiteY22" fmla="*/ 3115 h 10000"/>
                <a:gd name="connsiteX23" fmla="*/ 5278 w 10000"/>
                <a:gd name="connsiteY23" fmla="*/ 2985 h 10000"/>
                <a:gd name="connsiteX24" fmla="*/ 4882 w 10000"/>
                <a:gd name="connsiteY24" fmla="*/ 2775 h 10000"/>
                <a:gd name="connsiteX25" fmla="*/ 4484 w 10000"/>
                <a:gd name="connsiteY25" fmla="*/ 2540 h 10000"/>
                <a:gd name="connsiteX26" fmla="*/ 4286 w 10000"/>
                <a:gd name="connsiteY26" fmla="*/ 2382 h 10000"/>
                <a:gd name="connsiteX27" fmla="*/ 4008 w 10000"/>
                <a:gd name="connsiteY27" fmla="*/ 2330 h 10000"/>
                <a:gd name="connsiteX28" fmla="*/ 3691 w 10000"/>
                <a:gd name="connsiteY28" fmla="*/ 2356 h 10000"/>
                <a:gd name="connsiteX29" fmla="*/ 3373 w 10000"/>
                <a:gd name="connsiteY29" fmla="*/ 2278 h 10000"/>
                <a:gd name="connsiteX30" fmla="*/ 2976 w 10000"/>
                <a:gd name="connsiteY30" fmla="*/ 1649 h 10000"/>
                <a:gd name="connsiteX31" fmla="*/ 2857 w 10000"/>
                <a:gd name="connsiteY31" fmla="*/ 1492 h 10000"/>
                <a:gd name="connsiteX32" fmla="*/ 2738 w 10000"/>
                <a:gd name="connsiteY32" fmla="*/ 1126 h 10000"/>
                <a:gd name="connsiteX33" fmla="*/ 2579 w 10000"/>
                <a:gd name="connsiteY33" fmla="*/ 785 h 10000"/>
                <a:gd name="connsiteX34" fmla="*/ 2103 w 10000"/>
                <a:gd name="connsiteY34" fmla="*/ 549 h 10000"/>
                <a:gd name="connsiteX35" fmla="*/ 1825 w 10000"/>
                <a:gd name="connsiteY35" fmla="*/ 52 h 10000"/>
                <a:gd name="connsiteX36" fmla="*/ 1468 w 10000"/>
                <a:gd name="connsiteY36" fmla="*/ 52 h 10000"/>
                <a:gd name="connsiteX37" fmla="*/ 1309 w 10000"/>
                <a:gd name="connsiteY37" fmla="*/ 157 h 10000"/>
                <a:gd name="connsiteX38" fmla="*/ 1270 w 10000"/>
                <a:gd name="connsiteY38" fmla="*/ 0 h 10000"/>
                <a:gd name="connsiteX39" fmla="*/ 754 w 10000"/>
                <a:gd name="connsiteY39" fmla="*/ 104 h 10000"/>
                <a:gd name="connsiteX40" fmla="*/ 1309 w 10000"/>
                <a:gd name="connsiteY40" fmla="*/ 210 h 10000"/>
                <a:gd name="connsiteX41" fmla="*/ 1270 w 10000"/>
                <a:gd name="connsiteY41" fmla="*/ 445 h 10000"/>
                <a:gd name="connsiteX42" fmla="*/ 1389 w 10000"/>
                <a:gd name="connsiteY42" fmla="*/ 759 h 10000"/>
                <a:gd name="connsiteX43" fmla="*/ 1508 w 10000"/>
                <a:gd name="connsiteY43" fmla="*/ 942 h 10000"/>
                <a:gd name="connsiteX44" fmla="*/ 1309 w 10000"/>
                <a:gd name="connsiteY44" fmla="*/ 1282 h 10000"/>
                <a:gd name="connsiteX45" fmla="*/ 1151 w 10000"/>
                <a:gd name="connsiteY45" fmla="*/ 1282 h 10000"/>
                <a:gd name="connsiteX46" fmla="*/ 992 w 10000"/>
                <a:gd name="connsiteY46" fmla="*/ 1518 h 10000"/>
                <a:gd name="connsiteX47" fmla="*/ 1270 w 10000"/>
                <a:gd name="connsiteY47" fmla="*/ 1623 h 10000"/>
                <a:gd name="connsiteX48" fmla="*/ 913 w 10000"/>
                <a:gd name="connsiteY48" fmla="*/ 1597 h 10000"/>
                <a:gd name="connsiteX49" fmla="*/ 754 w 10000"/>
                <a:gd name="connsiteY49" fmla="*/ 1911 h 10000"/>
                <a:gd name="connsiteX50" fmla="*/ 714 w 10000"/>
                <a:gd name="connsiteY50" fmla="*/ 1963 h 10000"/>
                <a:gd name="connsiteX51" fmla="*/ 555 w 10000"/>
                <a:gd name="connsiteY51" fmla="*/ 2304 h 10000"/>
                <a:gd name="connsiteX52" fmla="*/ 794 w 10000"/>
                <a:gd name="connsiteY52" fmla="*/ 2382 h 10000"/>
                <a:gd name="connsiteX53" fmla="*/ 476 w 10000"/>
                <a:gd name="connsiteY53" fmla="*/ 2644 h 10000"/>
                <a:gd name="connsiteX54" fmla="*/ 79 w 10000"/>
                <a:gd name="connsiteY54" fmla="*/ 2932 h 10000"/>
                <a:gd name="connsiteX55" fmla="*/ 0 w 10000"/>
                <a:gd name="connsiteY55" fmla="*/ 3089 h 10000"/>
                <a:gd name="connsiteX56" fmla="*/ 199 w 10000"/>
                <a:gd name="connsiteY56" fmla="*/ 3429 h 10000"/>
                <a:gd name="connsiteX57" fmla="*/ 0 w 10000"/>
                <a:gd name="connsiteY57" fmla="*/ 3744 h 10000"/>
                <a:gd name="connsiteX58" fmla="*/ 40 w 10000"/>
                <a:gd name="connsiteY58" fmla="*/ 4084 h 10000"/>
                <a:gd name="connsiteX59" fmla="*/ 159 w 10000"/>
                <a:gd name="connsiteY59" fmla="*/ 4189 h 10000"/>
                <a:gd name="connsiteX60" fmla="*/ 397 w 10000"/>
                <a:gd name="connsiteY60" fmla="*/ 4162 h 10000"/>
                <a:gd name="connsiteX61" fmla="*/ 873 w 10000"/>
                <a:gd name="connsiteY61" fmla="*/ 4215 h 10000"/>
                <a:gd name="connsiteX62" fmla="*/ 1270 w 10000"/>
                <a:gd name="connsiteY62" fmla="*/ 4110 h 10000"/>
                <a:gd name="connsiteX63" fmla="*/ 1707 w 10000"/>
                <a:gd name="connsiteY63" fmla="*/ 4110 h 10000"/>
                <a:gd name="connsiteX64" fmla="*/ 1984 w 10000"/>
                <a:gd name="connsiteY64" fmla="*/ 4005 h 10000"/>
                <a:gd name="connsiteX65" fmla="*/ 2063 w 10000"/>
                <a:gd name="connsiteY65" fmla="*/ 4031 h 10000"/>
                <a:gd name="connsiteX66" fmla="*/ 1945 w 10000"/>
                <a:gd name="connsiteY66" fmla="*/ 4084 h 10000"/>
                <a:gd name="connsiteX67" fmla="*/ 2222 w 10000"/>
                <a:gd name="connsiteY67" fmla="*/ 4319 h 10000"/>
                <a:gd name="connsiteX68" fmla="*/ 2421 w 10000"/>
                <a:gd name="connsiteY68" fmla="*/ 4267 h 10000"/>
                <a:gd name="connsiteX69" fmla="*/ 2699 w 10000"/>
                <a:gd name="connsiteY69" fmla="*/ 4371 h 10000"/>
                <a:gd name="connsiteX70" fmla="*/ 3055 w 10000"/>
                <a:gd name="connsiteY70" fmla="*/ 4345 h 10000"/>
                <a:gd name="connsiteX71" fmla="*/ 3651 w 10000"/>
                <a:gd name="connsiteY71" fmla="*/ 4425 h 10000"/>
                <a:gd name="connsiteX72" fmla="*/ 3809 w 10000"/>
                <a:gd name="connsiteY72" fmla="*/ 4477 h 10000"/>
                <a:gd name="connsiteX73" fmla="*/ 4365 w 10000"/>
                <a:gd name="connsiteY73" fmla="*/ 4345 h 10000"/>
                <a:gd name="connsiteX74" fmla="*/ 4445 w 10000"/>
                <a:gd name="connsiteY74" fmla="*/ 4425 h 10000"/>
                <a:gd name="connsiteX75" fmla="*/ 4603 w 10000"/>
                <a:gd name="connsiteY75" fmla="*/ 4319 h 10000"/>
                <a:gd name="connsiteX76" fmla="*/ 4683 w 10000"/>
                <a:gd name="connsiteY76" fmla="*/ 4451 h 10000"/>
                <a:gd name="connsiteX77" fmla="*/ 5238 w 10000"/>
                <a:gd name="connsiteY77" fmla="*/ 4293 h 10000"/>
                <a:gd name="connsiteX78" fmla="*/ 5238 w 10000"/>
                <a:gd name="connsiteY78" fmla="*/ 4136 h 10000"/>
                <a:gd name="connsiteX79" fmla="*/ 5357 w 10000"/>
                <a:gd name="connsiteY79" fmla="*/ 4110 h 10000"/>
                <a:gd name="connsiteX80" fmla="*/ 5477 w 10000"/>
                <a:gd name="connsiteY80" fmla="*/ 4162 h 10000"/>
                <a:gd name="connsiteX81" fmla="*/ 5873 w 10000"/>
                <a:gd name="connsiteY81" fmla="*/ 4058 h 10000"/>
                <a:gd name="connsiteX82" fmla="*/ 5953 w 10000"/>
                <a:gd name="connsiteY82" fmla="*/ 4084 h 10000"/>
                <a:gd name="connsiteX83" fmla="*/ 6151 w 10000"/>
                <a:gd name="connsiteY83" fmla="*/ 4555 h 10000"/>
                <a:gd name="connsiteX84" fmla="*/ 6270 w 10000"/>
                <a:gd name="connsiteY84" fmla="*/ 4607 h 10000"/>
                <a:gd name="connsiteX85" fmla="*/ 6548 w 10000"/>
                <a:gd name="connsiteY85" fmla="*/ 4607 h 10000"/>
                <a:gd name="connsiteX86" fmla="*/ 6667 w 10000"/>
                <a:gd name="connsiteY86" fmla="*/ 4817 h 10000"/>
                <a:gd name="connsiteX87" fmla="*/ 6707 w 10000"/>
                <a:gd name="connsiteY87" fmla="*/ 4974 h 10000"/>
                <a:gd name="connsiteX88" fmla="*/ 7500 w 10000"/>
                <a:gd name="connsiteY88" fmla="*/ 5183 h 10000"/>
                <a:gd name="connsiteX89" fmla="*/ 7183 w 10000"/>
                <a:gd name="connsiteY89" fmla="*/ 5602 h 10000"/>
                <a:gd name="connsiteX90" fmla="*/ 6985 w 10000"/>
                <a:gd name="connsiteY90" fmla="*/ 5497 h 10000"/>
                <a:gd name="connsiteX91" fmla="*/ 6429 w 10000"/>
                <a:gd name="connsiteY91" fmla="*/ 5602 h 10000"/>
                <a:gd name="connsiteX92" fmla="*/ 6151 w 10000"/>
                <a:gd name="connsiteY92" fmla="*/ 5288 h 10000"/>
                <a:gd name="connsiteX93" fmla="*/ 5953 w 10000"/>
                <a:gd name="connsiteY93" fmla="*/ 5314 h 10000"/>
                <a:gd name="connsiteX94" fmla="*/ 6111 w 10000"/>
                <a:gd name="connsiteY94" fmla="*/ 5523 h 10000"/>
                <a:gd name="connsiteX95" fmla="*/ 6151 w 10000"/>
                <a:gd name="connsiteY95" fmla="*/ 5681 h 10000"/>
                <a:gd name="connsiteX96" fmla="*/ 5754 w 10000"/>
                <a:gd name="connsiteY96" fmla="*/ 5969 h 10000"/>
                <a:gd name="connsiteX97" fmla="*/ 5675 w 10000"/>
                <a:gd name="connsiteY97" fmla="*/ 6126 h 10000"/>
                <a:gd name="connsiteX98" fmla="*/ 5636 w 10000"/>
                <a:gd name="connsiteY98" fmla="*/ 6256 h 10000"/>
                <a:gd name="connsiteX99" fmla="*/ 5595 w 10000"/>
                <a:gd name="connsiteY99" fmla="*/ 6308 h 10000"/>
                <a:gd name="connsiteX100" fmla="*/ 5516 w 10000"/>
                <a:gd name="connsiteY100" fmla="*/ 6414 h 10000"/>
                <a:gd name="connsiteX101" fmla="*/ 5278 w 10000"/>
                <a:gd name="connsiteY101" fmla="*/ 6492 h 10000"/>
                <a:gd name="connsiteX102" fmla="*/ 5357 w 10000"/>
                <a:gd name="connsiteY102" fmla="*/ 6675 h 10000"/>
                <a:gd name="connsiteX103" fmla="*/ 5317 w 10000"/>
                <a:gd name="connsiteY103" fmla="*/ 6727 h 10000"/>
                <a:gd name="connsiteX104" fmla="*/ 5000 w 10000"/>
                <a:gd name="connsiteY104" fmla="*/ 6885 h 10000"/>
                <a:gd name="connsiteX105" fmla="*/ 4683 w 10000"/>
                <a:gd name="connsiteY105" fmla="*/ 6859 h 10000"/>
                <a:gd name="connsiteX106" fmla="*/ 4961 w 10000"/>
                <a:gd name="connsiteY106" fmla="*/ 6963 h 10000"/>
                <a:gd name="connsiteX107" fmla="*/ 4961 w 10000"/>
                <a:gd name="connsiteY107" fmla="*/ 7277 h 10000"/>
                <a:gd name="connsiteX108" fmla="*/ 4603 w 10000"/>
                <a:gd name="connsiteY108" fmla="*/ 7356 h 10000"/>
                <a:gd name="connsiteX109" fmla="*/ 4524 w 10000"/>
                <a:gd name="connsiteY109" fmla="*/ 7225 h 10000"/>
                <a:gd name="connsiteX110" fmla="*/ 4484 w 10000"/>
                <a:gd name="connsiteY110" fmla="*/ 7121 h 10000"/>
                <a:gd name="connsiteX111" fmla="*/ 4128 w 10000"/>
                <a:gd name="connsiteY111" fmla="*/ 7199 h 10000"/>
                <a:gd name="connsiteX112" fmla="*/ 4286 w 10000"/>
                <a:gd name="connsiteY112" fmla="*/ 7304 h 10000"/>
                <a:gd name="connsiteX113" fmla="*/ 4405 w 10000"/>
                <a:gd name="connsiteY113" fmla="*/ 7408 h 10000"/>
                <a:gd name="connsiteX114" fmla="*/ 4563 w 10000"/>
                <a:gd name="connsiteY114" fmla="*/ 7670 h 10000"/>
                <a:gd name="connsiteX115" fmla="*/ 4762 w 10000"/>
                <a:gd name="connsiteY115" fmla="*/ 7618 h 10000"/>
                <a:gd name="connsiteX116" fmla="*/ 4921 w 10000"/>
                <a:gd name="connsiteY116" fmla="*/ 7827 h 10000"/>
                <a:gd name="connsiteX117" fmla="*/ 5040 w 10000"/>
                <a:gd name="connsiteY117" fmla="*/ 7879 h 10000"/>
                <a:gd name="connsiteX118" fmla="*/ 5317 w 10000"/>
                <a:gd name="connsiteY118" fmla="*/ 7853 h 10000"/>
                <a:gd name="connsiteX119" fmla="*/ 5437 w 10000"/>
                <a:gd name="connsiteY119" fmla="*/ 7984 h 10000"/>
                <a:gd name="connsiteX120" fmla="*/ 5556 w 10000"/>
                <a:gd name="connsiteY120" fmla="*/ 8115 h 10000"/>
                <a:gd name="connsiteX121" fmla="*/ 6111 w 10000"/>
                <a:gd name="connsiteY121" fmla="*/ 7932 h 10000"/>
                <a:gd name="connsiteX122" fmla="*/ 6111 w 10000"/>
                <a:gd name="connsiteY122" fmla="*/ 7853 h 10000"/>
                <a:gd name="connsiteX123" fmla="*/ 5953 w 10000"/>
                <a:gd name="connsiteY123" fmla="*/ 7696 h 10000"/>
                <a:gd name="connsiteX124" fmla="*/ 6151 w 10000"/>
                <a:gd name="connsiteY124" fmla="*/ 7540 h 10000"/>
                <a:gd name="connsiteX125" fmla="*/ 6032 w 10000"/>
                <a:gd name="connsiteY125" fmla="*/ 7356 h 10000"/>
                <a:gd name="connsiteX126" fmla="*/ 6151 w 10000"/>
                <a:gd name="connsiteY126" fmla="*/ 7277 h 10000"/>
                <a:gd name="connsiteX127" fmla="*/ 6310 w 10000"/>
                <a:gd name="connsiteY127" fmla="*/ 7460 h 10000"/>
                <a:gd name="connsiteX128" fmla="*/ 6231 w 10000"/>
                <a:gd name="connsiteY128" fmla="*/ 7566 h 10000"/>
                <a:gd name="connsiteX129" fmla="*/ 6587 w 10000"/>
                <a:gd name="connsiteY129" fmla="*/ 7618 h 10000"/>
                <a:gd name="connsiteX130" fmla="*/ 6746 w 10000"/>
                <a:gd name="connsiteY130" fmla="*/ 7696 h 10000"/>
                <a:gd name="connsiteX131" fmla="*/ 6905 w 10000"/>
                <a:gd name="connsiteY131" fmla="*/ 7906 h 10000"/>
                <a:gd name="connsiteX132" fmla="*/ 6667 w 10000"/>
                <a:gd name="connsiteY132" fmla="*/ 8089 h 10000"/>
                <a:gd name="connsiteX133" fmla="*/ 6270 w 10000"/>
                <a:gd name="connsiteY133" fmla="*/ 8219 h 10000"/>
                <a:gd name="connsiteX134" fmla="*/ 6191 w 10000"/>
                <a:gd name="connsiteY134" fmla="*/ 8377 h 10000"/>
                <a:gd name="connsiteX135" fmla="*/ 5953 w 10000"/>
                <a:gd name="connsiteY135" fmla="*/ 8455 h 10000"/>
                <a:gd name="connsiteX136" fmla="*/ 6071 w 10000"/>
                <a:gd name="connsiteY136" fmla="*/ 8612 h 10000"/>
                <a:gd name="connsiteX137" fmla="*/ 6310 w 10000"/>
                <a:gd name="connsiteY137" fmla="*/ 8612 h 10000"/>
                <a:gd name="connsiteX138" fmla="*/ 6349 w 10000"/>
                <a:gd name="connsiteY138" fmla="*/ 8612 h 10000"/>
                <a:gd name="connsiteX139" fmla="*/ 6508 w 10000"/>
                <a:gd name="connsiteY139" fmla="*/ 8900 h 10000"/>
                <a:gd name="connsiteX140" fmla="*/ 6587 w 10000"/>
                <a:gd name="connsiteY140" fmla="*/ 8612 h 10000"/>
                <a:gd name="connsiteX141" fmla="*/ 6786 w 10000"/>
                <a:gd name="connsiteY141" fmla="*/ 8560 h 10000"/>
                <a:gd name="connsiteX142" fmla="*/ 6985 w 10000"/>
                <a:gd name="connsiteY142" fmla="*/ 8638 h 10000"/>
                <a:gd name="connsiteX143" fmla="*/ 6985 w 10000"/>
                <a:gd name="connsiteY143" fmla="*/ 8665 h 10000"/>
                <a:gd name="connsiteX144" fmla="*/ 7183 w 10000"/>
                <a:gd name="connsiteY144" fmla="*/ 8612 h 10000"/>
                <a:gd name="connsiteX145" fmla="*/ 7302 w 10000"/>
                <a:gd name="connsiteY145" fmla="*/ 8796 h 10000"/>
                <a:gd name="connsiteX146" fmla="*/ 6905 w 10000"/>
                <a:gd name="connsiteY146" fmla="*/ 8691 h 10000"/>
                <a:gd name="connsiteX147" fmla="*/ 6825 w 10000"/>
                <a:gd name="connsiteY147" fmla="*/ 8718 h 10000"/>
                <a:gd name="connsiteX148" fmla="*/ 6786 w 10000"/>
                <a:gd name="connsiteY148" fmla="*/ 8926 h 10000"/>
                <a:gd name="connsiteX149" fmla="*/ 6746 w 10000"/>
                <a:gd name="connsiteY149" fmla="*/ 9058 h 10000"/>
                <a:gd name="connsiteX150" fmla="*/ 7064 w 10000"/>
                <a:gd name="connsiteY150" fmla="*/ 9031 h 10000"/>
                <a:gd name="connsiteX151" fmla="*/ 7144 w 10000"/>
                <a:gd name="connsiteY151" fmla="*/ 9110 h 10000"/>
                <a:gd name="connsiteX152" fmla="*/ 7183 w 10000"/>
                <a:gd name="connsiteY152" fmla="*/ 8953 h 10000"/>
                <a:gd name="connsiteX153" fmla="*/ 7302 w 10000"/>
                <a:gd name="connsiteY153" fmla="*/ 8744 h 10000"/>
                <a:gd name="connsiteX154" fmla="*/ 7579 w 10000"/>
                <a:gd name="connsiteY154" fmla="*/ 9136 h 10000"/>
                <a:gd name="connsiteX155" fmla="*/ 7857 w 10000"/>
                <a:gd name="connsiteY155" fmla="*/ 9188 h 10000"/>
                <a:gd name="connsiteX156" fmla="*/ 8095 w 10000"/>
                <a:gd name="connsiteY156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7302 w 10000"/>
                <a:gd name="connsiteY10" fmla="*/ 4503 h 10000"/>
                <a:gd name="connsiteX11" fmla="*/ 7064 w 10000"/>
                <a:gd name="connsiteY11" fmla="*/ 4503 h 10000"/>
                <a:gd name="connsiteX12" fmla="*/ 6746 w 10000"/>
                <a:gd name="connsiteY12" fmla="*/ 4189 h 10000"/>
                <a:gd name="connsiteX13" fmla="*/ 6469 w 10000"/>
                <a:gd name="connsiteY13" fmla="*/ 4267 h 10000"/>
                <a:gd name="connsiteX14" fmla="*/ 6151 w 10000"/>
                <a:gd name="connsiteY14" fmla="*/ 3900 h 10000"/>
                <a:gd name="connsiteX15" fmla="*/ 5833 w 10000"/>
                <a:gd name="connsiteY15" fmla="*/ 3900 h 10000"/>
                <a:gd name="connsiteX16" fmla="*/ 5516 w 10000"/>
                <a:gd name="connsiteY16" fmla="*/ 4005 h 10000"/>
                <a:gd name="connsiteX17" fmla="*/ 5159 w 10000"/>
                <a:gd name="connsiteY17" fmla="*/ 3979 h 10000"/>
                <a:gd name="connsiteX18" fmla="*/ 5159 w 10000"/>
                <a:gd name="connsiteY18" fmla="*/ 3482 h 10000"/>
                <a:gd name="connsiteX19" fmla="*/ 5357 w 10000"/>
                <a:gd name="connsiteY19" fmla="*/ 3455 h 10000"/>
                <a:gd name="connsiteX20" fmla="*/ 5238 w 10000"/>
                <a:gd name="connsiteY20" fmla="*/ 3325 h 10000"/>
                <a:gd name="connsiteX21" fmla="*/ 5238 w 10000"/>
                <a:gd name="connsiteY21" fmla="*/ 3115 h 10000"/>
                <a:gd name="connsiteX22" fmla="*/ 5278 w 10000"/>
                <a:gd name="connsiteY22" fmla="*/ 2985 h 10000"/>
                <a:gd name="connsiteX23" fmla="*/ 4882 w 10000"/>
                <a:gd name="connsiteY23" fmla="*/ 2775 h 10000"/>
                <a:gd name="connsiteX24" fmla="*/ 4484 w 10000"/>
                <a:gd name="connsiteY24" fmla="*/ 2540 h 10000"/>
                <a:gd name="connsiteX25" fmla="*/ 4286 w 10000"/>
                <a:gd name="connsiteY25" fmla="*/ 2382 h 10000"/>
                <a:gd name="connsiteX26" fmla="*/ 4008 w 10000"/>
                <a:gd name="connsiteY26" fmla="*/ 2330 h 10000"/>
                <a:gd name="connsiteX27" fmla="*/ 3691 w 10000"/>
                <a:gd name="connsiteY27" fmla="*/ 2356 h 10000"/>
                <a:gd name="connsiteX28" fmla="*/ 3373 w 10000"/>
                <a:gd name="connsiteY28" fmla="*/ 2278 h 10000"/>
                <a:gd name="connsiteX29" fmla="*/ 2976 w 10000"/>
                <a:gd name="connsiteY29" fmla="*/ 1649 h 10000"/>
                <a:gd name="connsiteX30" fmla="*/ 2857 w 10000"/>
                <a:gd name="connsiteY30" fmla="*/ 1492 h 10000"/>
                <a:gd name="connsiteX31" fmla="*/ 2738 w 10000"/>
                <a:gd name="connsiteY31" fmla="*/ 1126 h 10000"/>
                <a:gd name="connsiteX32" fmla="*/ 2579 w 10000"/>
                <a:gd name="connsiteY32" fmla="*/ 785 h 10000"/>
                <a:gd name="connsiteX33" fmla="*/ 2103 w 10000"/>
                <a:gd name="connsiteY33" fmla="*/ 549 h 10000"/>
                <a:gd name="connsiteX34" fmla="*/ 1825 w 10000"/>
                <a:gd name="connsiteY34" fmla="*/ 52 h 10000"/>
                <a:gd name="connsiteX35" fmla="*/ 1468 w 10000"/>
                <a:gd name="connsiteY35" fmla="*/ 52 h 10000"/>
                <a:gd name="connsiteX36" fmla="*/ 1309 w 10000"/>
                <a:gd name="connsiteY36" fmla="*/ 157 h 10000"/>
                <a:gd name="connsiteX37" fmla="*/ 1270 w 10000"/>
                <a:gd name="connsiteY37" fmla="*/ 0 h 10000"/>
                <a:gd name="connsiteX38" fmla="*/ 754 w 10000"/>
                <a:gd name="connsiteY38" fmla="*/ 104 h 10000"/>
                <a:gd name="connsiteX39" fmla="*/ 1309 w 10000"/>
                <a:gd name="connsiteY39" fmla="*/ 210 h 10000"/>
                <a:gd name="connsiteX40" fmla="*/ 1270 w 10000"/>
                <a:gd name="connsiteY40" fmla="*/ 445 h 10000"/>
                <a:gd name="connsiteX41" fmla="*/ 1389 w 10000"/>
                <a:gd name="connsiteY41" fmla="*/ 759 h 10000"/>
                <a:gd name="connsiteX42" fmla="*/ 1508 w 10000"/>
                <a:gd name="connsiteY42" fmla="*/ 942 h 10000"/>
                <a:gd name="connsiteX43" fmla="*/ 1309 w 10000"/>
                <a:gd name="connsiteY43" fmla="*/ 1282 h 10000"/>
                <a:gd name="connsiteX44" fmla="*/ 1151 w 10000"/>
                <a:gd name="connsiteY44" fmla="*/ 1282 h 10000"/>
                <a:gd name="connsiteX45" fmla="*/ 992 w 10000"/>
                <a:gd name="connsiteY45" fmla="*/ 1518 h 10000"/>
                <a:gd name="connsiteX46" fmla="*/ 1270 w 10000"/>
                <a:gd name="connsiteY46" fmla="*/ 1623 h 10000"/>
                <a:gd name="connsiteX47" fmla="*/ 913 w 10000"/>
                <a:gd name="connsiteY47" fmla="*/ 1597 h 10000"/>
                <a:gd name="connsiteX48" fmla="*/ 754 w 10000"/>
                <a:gd name="connsiteY48" fmla="*/ 1911 h 10000"/>
                <a:gd name="connsiteX49" fmla="*/ 714 w 10000"/>
                <a:gd name="connsiteY49" fmla="*/ 1963 h 10000"/>
                <a:gd name="connsiteX50" fmla="*/ 555 w 10000"/>
                <a:gd name="connsiteY50" fmla="*/ 2304 h 10000"/>
                <a:gd name="connsiteX51" fmla="*/ 794 w 10000"/>
                <a:gd name="connsiteY51" fmla="*/ 2382 h 10000"/>
                <a:gd name="connsiteX52" fmla="*/ 476 w 10000"/>
                <a:gd name="connsiteY52" fmla="*/ 2644 h 10000"/>
                <a:gd name="connsiteX53" fmla="*/ 79 w 10000"/>
                <a:gd name="connsiteY53" fmla="*/ 2932 h 10000"/>
                <a:gd name="connsiteX54" fmla="*/ 0 w 10000"/>
                <a:gd name="connsiteY54" fmla="*/ 3089 h 10000"/>
                <a:gd name="connsiteX55" fmla="*/ 199 w 10000"/>
                <a:gd name="connsiteY55" fmla="*/ 3429 h 10000"/>
                <a:gd name="connsiteX56" fmla="*/ 0 w 10000"/>
                <a:gd name="connsiteY56" fmla="*/ 3744 h 10000"/>
                <a:gd name="connsiteX57" fmla="*/ 40 w 10000"/>
                <a:gd name="connsiteY57" fmla="*/ 4084 h 10000"/>
                <a:gd name="connsiteX58" fmla="*/ 159 w 10000"/>
                <a:gd name="connsiteY58" fmla="*/ 4189 h 10000"/>
                <a:gd name="connsiteX59" fmla="*/ 397 w 10000"/>
                <a:gd name="connsiteY59" fmla="*/ 4162 h 10000"/>
                <a:gd name="connsiteX60" fmla="*/ 873 w 10000"/>
                <a:gd name="connsiteY60" fmla="*/ 4215 h 10000"/>
                <a:gd name="connsiteX61" fmla="*/ 1270 w 10000"/>
                <a:gd name="connsiteY61" fmla="*/ 4110 h 10000"/>
                <a:gd name="connsiteX62" fmla="*/ 1707 w 10000"/>
                <a:gd name="connsiteY62" fmla="*/ 4110 h 10000"/>
                <a:gd name="connsiteX63" fmla="*/ 1984 w 10000"/>
                <a:gd name="connsiteY63" fmla="*/ 4005 h 10000"/>
                <a:gd name="connsiteX64" fmla="*/ 2063 w 10000"/>
                <a:gd name="connsiteY64" fmla="*/ 4031 h 10000"/>
                <a:gd name="connsiteX65" fmla="*/ 1945 w 10000"/>
                <a:gd name="connsiteY65" fmla="*/ 4084 h 10000"/>
                <a:gd name="connsiteX66" fmla="*/ 2222 w 10000"/>
                <a:gd name="connsiteY66" fmla="*/ 4319 h 10000"/>
                <a:gd name="connsiteX67" fmla="*/ 2421 w 10000"/>
                <a:gd name="connsiteY67" fmla="*/ 4267 h 10000"/>
                <a:gd name="connsiteX68" fmla="*/ 2699 w 10000"/>
                <a:gd name="connsiteY68" fmla="*/ 4371 h 10000"/>
                <a:gd name="connsiteX69" fmla="*/ 3055 w 10000"/>
                <a:gd name="connsiteY69" fmla="*/ 4345 h 10000"/>
                <a:gd name="connsiteX70" fmla="*/ 3651 w 10000"/>
                <a:gd name="connsiteY70" fmla="*/ 4425 h 10000"/>
                <a:gd name="connsiteX71" fmla="*/ 3809 w 10000"/>
                <a:gd name="connsiteY71" fmla="*/ 4477 h 10000"/>
                <a:gd name="connsiteX72" fmla="*/ 4365 w 10000"/>
                <a:gd name="connsiteY72" fmla="*/ 4345 h 10000"/>
                <a:gd name="connsiteX73" fmla="*/ 4445 w 10000"/>
                <a:gd name="connsiteY73" fmla="*/ 4425 h 10000"/>
                <a:gd name="connsiteX74" fmla="*/ 4603 w 10000"/>
                <a:gd name="connsiteY74" fmla="*/ 4319 h 10000"/>
                <a:gd name="connsiteX75" fmla="*/ 4683 w 10000"/>
                <a:gd name="connsiteY75" fmla="*/ 4451 h 10000"/>
                <a:gd name="connsiteX76" fmla="*/ 5238 w 10000"/>
                <a:gd name="connsiteY76" fmla="*/ 4293 h 10000"/>
                <a:gd name="connsiteX77" fmla="*/ 5238 w 10000"/>
                <a:gd name="connsiteY77" fmla="*/ 4136 h 10000"/>
                <a:gd name="connsiteX78" fmla="*/ 5357 w 10000"/>
                <a:gd name="connsiteY78" fmla="*/ 4110 h 10000"/>
                <a:gd name="connsiteX79" fmla="*/ 5477 w 10000"/>
                <a:gd name="connsiteY79" fmla="*/ 4162 h 10000"/>
                <a:gd name="connsiteX80" fmla="*/ 5873 w 10000"/>
                <a:gd name="connsiteY80" fmla="*/ 4058 h 10000"/>
                <a:gd name="connsiteX81" fmla="*/ 5953 w 10000"/>
                <a:gd name="connsiteY81" fmla="*/ 4084 h 10000"/>
                <a:gd name="connsiteX82" fmla="*/ 6151 w 10000"/>
                <a:gd name="connsiteY82" fmla="*/ 4555 h 10000"/>
                <a:gd name="connsiteX83" fmla="*/ 6270 w 10000"/>
                <a:gd name="connsiteY83" fmla="*/ 4607 h 10000"/>
                <a:gd name="connsiteX84" fmla="*/ 6548 w 10000"/>
                <a:gd name="connsiteY84" fmla="*/ 4607 h 10000"/>
                <a:gd name="connsiteX85" fmla="*/ 6667 w 10000"/>
                <a:gd name="connsiteY85" fmla="*/ 4817 h 10000"/>
                <a:gd name="connsiteX86" fmla="*/ 6707 w 10000"/>
                <a:gd name="connsiteY86" fmla="*/ 4974 h 10000"/>
                <a:gd name="connsiteX87" fmla="*/ 7500 w 10000"/>
                <a:gd name="connsiteY87" fmla="*/ 5183 h 10000"/>
                <a:gd name="connsiteX88" fmla="*/ 7183 w 10000"/>
                <a:gd name="connsiteY88" fmla="*/ 5602 h 10000"/>
                <a:gd name="connsiteX89" fmla="*/ 6985 w 10000"/>
                <a:gd name="connsiteY89" fmla="*/ 5497 h 10000"/>
                <a:gd name="connsiteX90" fmla="*/ 6429 w 10000"/>
                <a:gd name="connsiteY90" fmla="*/ 5602 h 10000"/>
                <a:gd name="connsiteX91" fmla="*/ 6151 w 10000"/>
                <a:gd name="connsiteY91" fmla="*/ 5288 h 10000"/>
                <a:gd name="connsiteX92" fmla="*/ 5953 w 10000"/>
                <a:gd name="connsiteY92" fmla="*/ 5314 h 10000"/>
                <a:gd name="connsiteX93" fmla="*/ 6111 w 10000"/>
                <a:gd name="connsiteY93" fmla="*/ 5523 h 10000"/>
                <a:gd name="connsiteX94" fmla="*/ 6151 w 10000"/>
                <a:gd name="connsiteY94" fmla="*/ 5681 h 10000"/>
                <a:gd name="connsiteX95" fmla="*/ 5754 w 10000"/>
                <a:gd name="connsiteY95" fmla="*/ 5969 h 10000"/>
                <a:gd name="connsiteX96" fmla="*/ 5675 w 10000"/>
                <a:gd name="connsiteY96" fmla="*/ 6126 h 10000"/>
                <a:gd name="connsiteX97" fmla="*/ 5636 w 10000"/>
                <a:gd name="connsiteY97" fmla="*/ 6256 h 10000"/>
                <a:gd name="connsiteX98" fmla="*/ 5595 w 10000"/>
                <a:gd name="connsiteY98" fmla="*/ 6308 h 10000"/>
                <a:gd name="connsiteX99" fmla="*/ 5516 w 10000"/>
                <a:gd name="connsiteY99" fmla="*/ 6414 h 10000"/>
                <a:gd name="connsiteX100" fmla="*/ 5278 w 10000"/>
                <a:gd name="connsiteY100" fmla="*/ 6492 h 10000"/>
                <a:gd name="connsiteX101" fmla="*/ 5357 w 10000"/>
                <a:gd name="connsiteY101" fmla="*/ 6675 h 10000"/>
                <a:gd name="connsiteX102" fmla="*/ 5317 w 10000"/>
                <a:gd name="connsiteY102" fmla="*/ 6727 h 10000"/>
                <a:gd name="connsiteX103" fmla="*/ 5000 w 10000"/>
                <a:gd name="connsiteY103" fmla="*/ 6885 h 10000"/>
                <a:gd name="connsiteX104" fmla="*/ 4683 w 10000"/>
                <a:gd name="connsiteY104" fmla="*/ 6859 h 10000"/>
                <a:gd name="connsiteX105" fmla="*/ 4961 w 10000"/>
                <a:gd name="connsiteY105" fmla="*/ 6963 h 10000"/>
                <a:gd name="connsiteX106" fmla="*/ 4961 w 10000"/>
                <a:gd name="connsiteY106" fmla="*/ 7277 h 10000"/>
                <a:gd name="connsiteX107" fmla="*/ 4603 w 10000"/>
                <a:gd name="connsiteY107" fmla="*/ 7356 h 10000"/>
                <a:gd name="connsiteX108" fmla="*/ 4524 w 10000"/>
                <a:gd name="connsiteY108" fmla="*/ 7225 h 10000"/>
                <a:gd name="connsiteX109" fmla="*/ 4484 w 10000"/>
                <a:gd name="connsiteY109" fmla="*/ 7121 h 10000"/>
                <a:gd name="connsiteX110" fmla="*/ 4128 w 10000"/>
                <a:gd name="connsiteY110" fmla="*/ 7199 h 10000"/>
                <a:gd name="connsiteX111" fmla="*/ 4286 w 10000"/>
                <a:gd name="connsiteY111" fmla="*/ 7304 h 10000"/>
                <a:gd name="connsiteX112" fmla="*/ 4405 w 10000"/>
                <a:gd name="connsiteY112" fmla="*/ 7408 h 10000"/>
                <a:gd name="connsiteX113" fmla="*/ 4563 w 10000"/>
                <a:gd name="connsiteY113" fmla="*/ 7670 h 10000"/>
                <a:gd name="connsiteX114" fmla="*/ 4762 w 10000"/>
                <a:gd name="connsiteY114" fmla="*/ 7618 h 10000"/>
                <a:gd name="connsiteX115" fmla="*/ 4921 w 10000"/>
                <a:gd name="connsiteY115" fmla="*/ 7827 h 10000"/>
                <a:gd name="connsiteX116" fmla="*/ 5040 w 10000"/>
                <a:gd name="connsiteY116" fmla="*/ 7879 h 10000"/>
                <a:gd name="connsiteX117" fmla="*/ 5317 w 10000"/>
                <a:gd name="connsiteY117" fmla="*/ 7853 h 10000"/>
                <a:gd name="connsiteX118" fmla="*/ 5437 w 10000"/>
                <a:gd name="connsiteY118" fmla="*/ 7984 h 10000"/>
                <a:gd name="connsiteX119" fmla="*/ 5556 w 10000"/>
                <a:gd name="connsiteY119" fmla="*/ 8115 h 10000"/>
                <a:gd name="connsiteX120" fmla="*/ 6111 w 10000"/>
                <a:gd name="connsiteY120" fmla="*/ 7932 h 10000"/>
                <a:gd name="connsiteX121" fmla="*/ 6111 w 10000"/>
                <a:gd name="connsiteY121" fmla="*/ 7853 h 10000"/>
                <a:gd name="connsiteX122" fmla="*/ 5953 w 10000"/>
                <a:gd name="connsiteY122" fmla="*/ 7696 h 10000"/>
                <a:gd name="connsiteX123" fmla="*/ 6151 w 10000"/>
                <a:gd name="connsiteY123" fmla="*/ 7540 h 10000"/>
                <a:gd name="connsiteX124" fmla="*/ 6032 w 10000"/>
                <a:gd name="connsiteY124" fmla="*/ 7356 h 10000"/>
                <a:gd name="connsiteX125" fmla="*/ 6151 w 10000"/>
                <a:gd name="connsiteY125" fmla="*/ 7277 h 10000"/>
                <a:gd name="connsiteX126" fmla="*/ 6310 w 10000"/>
                <a:gd name="connsiteY126" fmla="*/ 7460 h 10000"/>
                <a:gd name="connsiteX127" fmla="*/ 6231 w 10000"/>
                <a:gd name="connsiteY127" fmla="*/ 7566 h 10000"/>
                <a:gd name="connsiteX128" fmla="*/ 6587 w 10000"/>
                <a:gd name="connsiteY128" fmla="*/ 7618 h 10000"/>
                <a:gd name="connsiteX129" fmla="*/ 6746 w 10000"/>
                <a:gd name="connsiteY129" fmla="*/ 7696 h 10000"/>
                <a:gd name="connsiteX130" fmla="*/ 6905 w 10000"/>
                <a:gd name="connsiteY130" fmla="*/ 7906 h 10000"/>
                <a:gd name="connsiteX131" fmla="*/ 6667 w 10000"/>
                <a:gd name="connsiteY131" fmla="*/ 8089 h 10000"/>
                <a:gd name="connsiteX132" fmla="*/ 6270 w 10000"/>
                <a:gd name="connsiteY132" fmla="*/ 8219 h 10000"/>
                <a:gd name="connsiteX133" fmla="*/ 6191 w 10000"/>
                <a:gd name="connsiteY133" fmla="*/ 8377 h 10000"/>
                <a:gd name="connsiteX134" fmla="*/ 5953 w 10000"/>
                <a:gd name="connsiteY134" fmla="*/ 8455 h 10000"/>
                <a:gd name="connsiteX135" fmla="*/ 6071 w 10000"/>
                <a:gd name="connsiteY135" fmla="*/ 8612 h 10000"/>
                <a:gd name="connsiteX136" fmla="*/ 6310 w 10000"/>
                <a:gd name="connsiteY136" fmla="*/ 8612 h 10000"/>
                <a:gd name="connsiteX137" fmla="*/ 6349 w 10000"/>
                <a:gd name="connsiteY137" fmla="*/ 8612 h 10000"/>
                <a:gd name="connsiteX138" fmla="*/ 6508 w 10000"/>
                <a:gd name="connsiteY138" fmla="*/ 8900 h 10000"/>
                <a:gd name="connsiteX139" fmla="*/ 6587 w 10000"/>
                <a:gd name="connsiteY139" fmla="*/ 8612 h 10000"/>
                <a:gd name="connsiteX140" fmla="*/ 6786 w 10000"/>
                <a:gd name="connsiteY140" fmla="*/ 8560 h 10000"/>
                <a:gd name="connsiteX141" fmla="*/ 6985 w 10000"/>
                <a:gd name="connsiteY141" fmla="*/ 8638 h 10000"/>
                <a:gd name="connsiteX142" fmla="*/ 6985 w 10000"/>
                <a:gd name="connsiteY142" fmla="*/ 8665 h 10000"/>
                <a:gd name="connsiteX143" fmla="*/ 7183 w 10000"/>
                <a:gd name="connsiteY143" fmla="*/ 8612 h 10000"/>
                <a:gd name="connsiteX144" fmla="*/ 7302 w 10000"/>
                <a:gd name="connsiteY144" fmla="*/ 8796 h 10000"/>
                <a:gd name="connsiteX145" fmla="*/ 6905 w 10000"/>
                <a:gd name="connsiteY145" fmla="*/ 8691 h 10000"/>
                <a:gd name="connsiteX146" fmla="*/ 6825 w 10000"/>
                <a:gd name="connsiteY146" fmla="*/ 8718 h 10000"/>
                <a:gd name="connsiteX147" fmla="*/ 6786 w 10000"/>
                <a:gd name="connsiteY147" fmla="*/ 8926 h 10000"/>
                <a:gd name="connsiteX148" fmla="*/ 6746 w 10000"/>
                <a:gd name="connsiteY148" fmla="*/ 9058 h 10000"/>
                <a:gd name="connsiteX149" fmla="*/ 7064 w 10000"/>
                <a:gd name="connsiteY149" fmla="*/ 9031 h 10000"/>
                <a:gd name="connsiteX150" fmla="*/ 7144 w 10000"/>
                <a:gd name="connsiteY150" fmla="*/ 9110 h 10000"/>
                <a:gd name="connsiteX151" fmla="*/ 7183 w 10000"/>
                <a:gd name="connsiteY151" fmla="*/ 8953 h 10000"/>
                <a:gd name="connsiteX152" fmla="*/ 7302 w 10000"/>
                <a:gd name="connsiteY152" fmla="*/ 8744 h 10000"/>
                <a:gd name="connsiteX153" fmla="*/ 7579 w 10000"/>
                <a:gd name="connsiteY153" fmla="*/ 9136 h 10000"/>
                <a:gd name="connsiteX154" fmla="*/ 7857 w 10000"/>
                <a:gd name="connsiteY154" fmla="*/ 9188 h 10000"/>
                <a:gd name="connsiteX155" fmla="*/ 8095 w 10000"/>
                <a:gd name="connsiteY155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7302 w 10000"/>
                <a:gd name="connsiteY10" fmla="*/ 4503 h 10000"/>
                <a:gd name="connsiteX11" fmla="*/ 7064 w 10000"/>
                <a:gd name="connsiteY11" fmla="*/ 4503 h 10000"/>
                <a:gd name="connsiteX12" fmla="*/ 6746 w 10000"/>
                <a:gd name="connsiteY12" fmla="*/ 4189 h 10000"/>
                <a:gd name="connsiteX13" fmla="*/ 6469 w 10000"/>
                <a:gd name="connsiteY13" fmla="*/ 4267 h 10000"/>
                <a:gd name="connsiteX14" fmla="*/ 6151 w 10000"/>
                <a:gd name="connsiteY14" fmla="*/ 3900 h 10000"/>
                <a:gd name="connsiteX15" fmla="*/ 5833 w 10000"/>
                <a:gd name="connsiteY15" fmla="*/ 3900 h 10000"/>
                <a:gd name="connsiteX16" fmla="*/ 5516 w 10000"/>
                <a:gd name="connsiteY16" fmla="*/ 4005 h 10000"/>
                <a:gd name="connsiteX17" fmla="*/ 5159 w 10000"/>
                <a:gd name="connsiteY17" fmla="*/ 3979 h 10000"/>
                <a:gd name="connsiteX18" fmla="*/ 5159 w 10000"/>
                <a:gd name="connsiteY18" fmla="*/ 3482 h 10000"/>
                <a:gd name="connsiteX19" fmla="*/ 5357 w 10000"/>
                <a:gd name="connsiteY19" fmla="*/ 3455 h 10000"/>
                <a:gd name="connsiteX20" fmla="*/ 5238 w 10000"/>
                <a:gd name="connsiteY20" fmla="*/ 3325 h 10000"/>
                <a:gd name="connsiteX21" fmla="*/ 5238 w 10000"/>
                <a:gd name="connsiteY21" fmla="*/ 3115 h 10000"/>
                <a:gd name="connsiteX22" fmla="*/ 5278 w 10000"/>
                <a:gd name="connsiteY22" fmla="*/ 2985 h 10000"/>
                <a:gd name="connsiteX23" fmla="*/ 4882 w 10000"/>
                <a:gd name="connsiteY23" fmla="*/ 2775 h 10000"/>
                <a:gd name="connsiteX24" fmla="*/ 4484 w 10000"/>
                <a:gd name="connsiteY24" fmla="*/ 2540 h 10000"/>
                <a:gd name="connsiteX25" fmla="*/ 4286 w 10000"/>
                <a:gd name="connsiteY25" fmla="*/ 2382 h 10000"/>
                <a:gd name="connsiteX26" fmla="*/ 4008 w 10000"/>
                <a:gd name="connsiteY26" fmla="*/ 2330 h 10000"/>
                <a:gd name="connsiteX27" fmla="*/ 3691 w 10000"/>
                <a:gd name="connsiteY27" fmla="*/ 2356 h 10000"/>
                <a:gd name="connsiteX28" fmla="*/ 3373 w 10000"/>
                <a:gd name="connsiteY28" fmla="*/ 2278 h 10000"/>
                <a:gd name="connsiteX29" fmla="*/ 2976 w 10000"/>
                <a:gd name="connsiteY29" fmla="*/ 1649 h 10000"/>
                <a:gd name="connsiteX30" fmla="*/ 2857 w 10000"/>
                <a:gd name="connsiteY30" fmla="*/ 1492 h 10000"/>
                <a:gd name="connsiteX31" fmla="*/ 2738 w 10000"/>
                <a:gd name="connsiteY31" fmla="*/ 1126 h 10000"/>
                <a:gd name="connsiteX32" fmla="*/ 2579 w 10000"/>
                <a:gd name="connsiteY32" fmla="*/ 785 h 10000"/>
                <a:gd name="connsiteX33" fmla="*/ 2103 w 10000"/>
                <a:gd name="connsiteY33" fmla="*/ 549 h 10000"/>
                <a:gd name="connsiteX34" fmla="*/ 1825 w 10000"/>
                <a:gd name="connsiteY34" fmla="*/ 52 h 10000"/>
                <a:gd name="connsiteX35" fmla="*/ 1468 w 10000"/>
                <a:gd name="connsiteY35" fmla="*/ 52 h 10000"/>
                <a:gd name="connsiteX36" fmla="*/ 1309 w 10000"/>
                <a:gd name="connsiteY36" fmla="*/ 157 h 10000"/>
                <a:gd name="connsiteX37" fmla="*/ 1270 w 10000"/>
                <a:gd name="connsiteY37" fmla="*/ 0 h 10000"/>
                <a:gd name="connsiteX38" fmla="*/ 754 w 10000"/>
                <a:gd name="connsiteY38" fmla="*/ 104 h 10000"/>
                <a:gd name="connsiteX39" fmla="*/ 1309 w 10000"/>
                <a:gd name="connsiteY39" fmla="*/ 210 h 10000"/>
                <a:gd name="connsiteX40" fmla="*/ 1270 w 10000"/>
                <a:gd name="connsiteY40" fmla="*/ 445 h 10000"/>
                <a:gd name="connsiteX41" fmla="*/ 1389 w 10000"/>
                <a:gd name="connsiteY41" fmla="*/ 759 h 10000"/>
                <a:gd name="connsiteX42" fmla="*/ 1508 w 10000"/>
                <a:gd name="connsiteY42" fmla="*/ 942 h 10000"/>
                <a:gd name="connsiteX43" fmla="*/ 1309 w 10000"/>
                <a:gd name="connsiteY43" fmla="*/ 1282 h 10000"/>
                <a:gd name="connsiteX44" fmla="*/ 1151 w 10000"/>
                <a:gd name="connsiteY44" fmla="*/ 1282 h 10000"/>
                <a:gd name="connsiteX45" fmla="*/ 992 w 10000"/>
                <a:gd name="connsiteY45" fmla="*/ 1518 h 10000"/>
                <a:gd name="connsiteX46" fmla="*/ 1270 w 10000"/>
                <a:gd name="connsiteY46" fmla="*/ 1623 h 10000"/>
                <a:gd name="connsiteX47" fmla="*/ 913 w 10000"/>
                <a:gd name="connsiteY47" fmla="*/ 1597 h 10000"/>
                <a:gd name="connsiteX48" fmla="*/ 754 w 10000"/>
                <a:gd name="connsiteY48" fmla="*/ 1911 h 10000"/>
                <a:gd name="connsiteX49" fmla="*/ 714 w 10000"/>
                <a:gd name="connsiteY49" fmla="*/ 1963 h 10000"/>
                <a:gd name="connsiteX50" fmla="*/ 555 w 10000"/>
                <a:gd name="connsiteY50" fmla="*/ 2304 h 10000"/>
                <a:gd name="connsiteX51" fmla="*/ 794 w 10000"/>
                <a:gd name="connsiteY51" fmla="*/ 2382 h 10000"/>
                <a:gd name="connsiteX52" fmla="*/ 476 w 10000"/>
                <a:gd name="connsiteY52" fmla="*/ 2644 h 10000"/>
                <a:gd name="connsiteX53" fmla="*/ 79 w 10000"/>
                <a:gd name="connsiteY53" fmla="*/ 2932 h 10000"/>
                <a:gd name="connsiteX54" fmla="*/ 0 w 10000"/>
                <a:gd name="connsiteY54" fmla="*/ 3089 h 10000"/>
                <a:gd name="connsiteX55" fmla="*/ 199 w 10000"/>
                <a:gd name="connsiteY55" fmla="*/ 3429 h 10000"/>
                <a:gd name="connsiteX56" fmla="*/ 0 w 10000"/>
                <a:gd name="connsiteY56" fmla="*/ 3744 h 10000"/>
                <a:gd name="connsiteX57" fmla="*/ 40 w 10000"/>
                <a:gd name="connsiteY57" fmla="*/ 4084 h 10000"/>
                <a:gd name="connsiteX58" fmla="*/ 159 w 10000"/>
                <a:gd name="connsiteY58" fmla="*/ 4189 h 10000"/>
                <a:gd name="connsiteX59" fmla="*/ 397 w 10000"/>
                <a:gd name="connsiteY59" fmla="*/ 4162 h 10000"/>
                <a:gd name="connsiteX60" fmla="*/ 873 w 10000"/>
                <a:gd name="connsiteY60" fmla="*/ 4215 h 10000"/>
                <a:gd name="connsiteX61" fmla="*/ 1270 w 10000"/>
                <a:gd name="connsiteY61" fmla="*/ 4110 h 10000"/>
                <a:gd name="connsiteX62" fmla="*/ 1707 w 10000"/>
                <a:gd name="connsiteY62" fmla="*/ 4110 h 10000"/>
                <a:gd name="connsiteX63" fmla="*/ 1984 w 10000"/>
                <a:gd name="connsiteY63" fmla="*/ 4005 h 10000"/>
                <a:gd name="connsiteX64" fmla="*/ 2063 w 10000"/>
                <a:gd name="connsiteY64" fmla="*/ 4031 h 10000"/>
                <a:gd name="connsiteX65" fmla="*/ 1945 w 10000"/>
                <a:gd name="connsiteY65" fmla="*/ 4084 h 10000"/>
                <a:gd name="connsiteX66" fmla="*/ 2222 w 10000"/>
                <a:gd name="connsiteY66" fmla="*/ 4319 h 10000"/>
                <a:gd name="connsiteX67" fmla="*/ 2421 w 10000"/>
                <a:gd name="connsiteY67" fmla="*/ 4267 h 10000"/>
                <a:gd name="connsiteX68" fmla="*/ 2699 w 10000"/>
                <a:gd name="connsiteY68" fmla="*/ 4371 h 10000"/>
                <a:gd name="connsiteX69" fmla="*/ 3055 w 10000"/>
                <a:gd name="connsiteY69" fmla="*/ 4345 h 10000"/>
                <a:gd name="connsiteX70" fmla="*/ 3651 w 10000"/>
                <a:gd name="connsiteY70" fmla="*/ 4425 h 10000"/>
                <a:gd name="connsiteX71" fmla="*/ 3809 w 10000"/>
                <a:gd name="connsiteY71" fmla="*/ 4477 h 10000"/>
                <a:gd name="connsiteX72" fmla="*/ 4365 w 10000"/>
                <a:gd name="connsiteY72" fmla="*/ 4345 h 10000"/>
                <a:gd name="connsiteX73" fmla="*/ 4445 w 10000"/>
                <a:gd name="connsiteY73" fmla="*/ 4425 h 10000"/>
                <a:gd name="connsiteX74" fmla="*/ 4603 w 10000"/>
                <a:gd name="connsiteY74" fmla="*/ 4319 h 10000"/>
                <a:gd name="connsiteX75" fmla="*/ 4683 w 10000"/>
                <a:gd name="connsiteY75" fmla="*/ 4451 h 10000"/>
                <a:gd name="connsiteX76" fmla="*/ 5238 w 10000"/>
                <a:gd name="connsiteY76" fmla="*/ 4293 h 10000"/>
                <a:gd name="connsiteX77" fmla="*/ 5238 w 10000"/>
                <a:gd name="connsiteY77" fmla="*/ 4136 h 10000"/>
                <a:gd name="connsiteX78" fmla="*/ 5357 w 10000"/>
                <a:gd name="connsiteY78" fmla="*/ 4110 h 10000"/>
                <a:gd name="connsiteX79" fmla="*/ 5477 w 10000"/>
                <a:gd name="connsiteY79" fmla="*/ 4162 h 10000"/>
                <a:gd name="connsiteX80" fmla="*/ 5873 w 10000"/>
                <a:gd name="connsiteY80" fmla="*/ 4058 h 10000"/>
                <a:gd name="connsiteX81" fmla="*/ 5953 w 10000"/>
                <a:gd name="connsiteY81" fmla="*/ 4084 h 10000"/>
                <a:gd name="connsiteX82" fmla="*/ 6151 w 10000"/>
                <a:gd name="connsiteY82" fmla="*/ 4555 h 10000"/>
                <a:gd name="connsiteX83" fmla="*/ 6270 w 10000"/>
                <a:gd name="connsiteY83" fmla="*/ 4607 h 10000"/>
                <a:gd name="connsiteX84" fmla="*/ 6548 w 10000"/>
                <a:gd name="connsiteY84" fmla="*/ 4607 h 10000"/>
                <a:gd name="connsiteX85" fmla="*/ 6667 w 10000"/>
                <a:gd name="connsiteY85" fmla="*/ 4817 h 10000"/>
                <a:gd name="connsiteX86" fmla="*/ 6707 w 10000"/>
                <a:gd name="connsiteY86" fmla="*/ 4974 h 10000"/>
                <a:gd name="connsiteX87" fmla="*/ 7183 w 10000"/>
                <a:gd name="connsiteY87" fmla="*/ 5602 h 10000"/>
                <a:gd name="connsiteX88" fmla="*/ 6985 w 10000"/>
                <a:gd name="connsiteY88" fmla="*/ 5497 h 10000"/>
                <a:gd name="connsiteX89" fmla="*/ 6429 w 10000"/>
                <a:gd name="connsiteY89" fmla="*/ 5602 h 10000"/>
                <a:gd name="connsiteX90" fmla="*/ 6151 w 10000"/>
                <a:gd name="connsiteY90" fmla="*/ 5288 h 10000"/>
                <a:gd name="connsiteX91" fmla="*/ 5953 w 10000"/>
                <a:gd name="connsiteY91" fmla="*/ 5314 h 10000"/>
                <a:gd name="connsiteX92" fmla="*/ 6111 w 10000"/>
                <a:gd name="connsiteY92" fmla="*/ 5523 h 10000"/>
                <a:gd name="connsiteX93" fmla="*/ 6151 w 10000"/>
                <a:gd name="connsiteY93" fmla="*/ 5681 h 10000"/>
                <a:gd name="connsiteX94" fmla="*/ 5754 w 10000"/>
                <a:gd name="connsiteY94" fmla="*/ 5969 h 10000"/>
                <a:gd name="connsiteX95" fmla="*/ 5675 w 10000"/>
                <a:gd name="connsiteY95" fmla="*/ 6126 h 10000"/>
                <a:gd name="connsiteX96" fmla="*/ 5636 w 10000"/>
                <a:gd name="connsiteY96" fmla="*/ 6256 h 10000"/>
                <a:gd name="connsiteX97" fmla="*/ 5595 w 10000"/>
                <a:gd name="connsiteY97" fmla="*/ 6308 h 10000"/>
                <a:gd name="connsiteX98" fmla="*/ 5516 w 10000"/>
                <a:gd name="connsiteY98" fmla="*/ 6414 h 10000"/>
                <a:gd name="connsiteX99" fmla="*/ 5278 w 10000"/>
                <a:gd name="connsiteY99" fmla="*/ 6492 h 10000"/>
                <a:gd name="connsiteX100" fmla="*/ 5357 w 10000"/>
                <a:gd name="connsiteY100" fmla="*/ 6675 h 10000"/>
                <a:gd name="connsiteX101" fmla="*/ 5317 w 10000"/>
                <a:gd name="connsiteY101" fmla="*/ 6727 h 10000"/>
                <a:gd name="connsiteX102" fmla="*/ 5000 w 10000"/>
                <a:gd name="connsiteY102" fmla="*/ 6885 h 10000"/>
                <a:gd name="connsiteX103" fmla="*/ 4683 w 10000"/>
                <a:gd name="connsiteY103" fmla="*/ 6859 h 10000"/>
                <a:gd name="connsiteX104" fmla="*/ 4961 w 10000"/>
                <a:gd name="connsiteY104" fmla="*/ 6963 h 10000"/>
                <a:gd name="connsiteX105" fmla="*/ 4961 w 10000"/>
                <a:gd name="connsiteY105" fmla="*/ 7277 h 10000"/>
                <a:gd name="connsiteX106" fmla="*/ 4603 w 10000"/>
                <a:gd name="connsiteY106" fmla="*/ 7356 h 10000"/>
                <a:gd name="connsiteX107" fmla="*/ 4524 w 10000"/>
                <a:gd name="connsiteY107" fmla="*/ 7225 h 10000"/>
                <a:gd name="connsiteX108" fmla="*/ 4484 w 10000"/>
                <a:gd name="connsiteY108" fmla="*/ 7121 h 10000"/>
                <a:gd name="connsiteX109" fmla="*/ 4128 w 10000"/>
                <a:gd name="connsiteY109" fmla="*/ 7199 h 10000"/>
                <a:gd name="connsiteX110" fmla="*/ 4286 w 10000"/>
                <a:gd name="connsiteY110" fmla="*/ 7304 h 10000"/>
                <a:gd name="connsiteX111" fmla="*/ 4405 w 10000"/>
                <a:gd name="connsiteY111" fmla="*/ 7408 h 10000"/>
                <a:gd name="connsiteX112" fmla="*/ 4563 w 10000"/>
                <a:gd name="connsiteY112" fmla="*/ 7670 h 10000"/>
                <a:gd name="connsiteX113" fmla="*/ 4762 w 10000"/>
                <a:gd name="connsiteY113" fmla="*/ 7618 h 10000"/>
                <a:gd name="connsiteX114" fmla="*/ 4921 w 10000"/>
                <a:gd name="connsiteY114" fmla="*/ 7827 h 10000"/>
                <a:gd name="connsiteX115" fmla="*/ 5040 w 10000"/>
                <a:gd name="connsiteY115" fmla="*/ 7879 h 10000"/>
                <a:gd name="connsiteX116" fmla="*/ 5317 w 10000"/>
                <a:gd name="connsiteY116" fmla="*/ 7853 h 10000"/>
                <a:gd name="connsiteX117" fmla="*/ 5437 w 10000"/>
                <a:gd name="connsiteY117" fmla="*/ 7984 h 10000"/>
                <a:gd name="connsiteX118" fmla="*/ 5556 w 10000"/>
                <a:gd name="connsiteY118" fmla="*/ 8115 h 10000"/>
                <a:gd name="connsiteX119" fmla="*/ 6111 w 10000"/>
                <a:gd name="connsiteY119" fmla="*/ 7932 h 10000"/>
                <a:gd name="connsiteX120" fmla="*/ 6111 w 10000"/>
                <a:gd name="connsiteY120" fmla="*/ 7853 h 10000"/>
                <a:gd name="connsiteX121" fmla="*/ 5953 w 10000"/>
                <a:gd name="connsiteY121" fmla="*/ 7696 h 10000"/>
                <a:gd name="connsiteX122" fmla="*/ 6151 w 10000"/>
                <a:gd name="connsiteY122" fmla="*/ 7540 h 10000"/>
                <a:gd name="connsiteX123" fmla="*/ 6032 w 10000"/>
                <a:gd name="connsiteY123" fmla="*/ 7356 h 10000"/>
                <a:gd name="connsiteX124" fmla="*/ 6151 w 10000"/>
                <a:gd name="connsiteY124" fmla="*/ 7277 h 10000"/>
                <a:gd name="connsiteX125" fmla="*/ 6310 w 10000"/>
                <a:gd name="connsiteY125" fmla="*/ 7460 h 10000"/>
                <a:gd name="connsiteX126" fmla="*/ 6231 w 10000"/>
                <a:gd name="connsiteY126" fmla="*/ 7566 h 10000"/>
                <a:gd name="connsiteX127" fmla="*/ 6587 w 10000"/>
                <a:gd name="connsiteY127" fmla="*/ 7618 h 10000"/>
                <a:gd name="connsiteX128" fmla="*/ 6746 w 10000"/>
                <a:gd name="connsiteY128" fmla="*/ 7696 h 10000"/>
                <a:gd name="connsiteX129" fmla="*/ 6905 w 10000"/>
                <a:gd name="connsiteY129" fmla="*/ 7906 h 10000"/>
                <a:gd name="connsiteX130" fmla="*/ 6667 w 10000"/>
                <a:gd name="connsiteY130" fmla="*/ 8089 h 10000"/>
                <a:gd name="connsiteX131" fmla="*/ 6270 w 10000"/>
                <a:gd name="connsiteY131" fmla="*/ 8219 h 10000"/>
                <a:gd name="connsiteX132" fmla="*/ 6191 w 10000"/>
                <a:gd name="connsiteY132" fmla="*/ 8377 h 10000"/>
                <a:gd name="connsiteX133" fmla="*/ 5953 w 10000"/>
                <a:gd name="connsiteY133" fmla="*/ 8455 h 10000"/>
                <a:gd name="connsiteX134" fmla="*/ 6071 w 10000"/>
                <a:gd name="connsiteY134" fmla="*/ 8612 h 10000"/>
                <a:gd name="connsiteX135" fmla="*/ 6310 w 10000"/>
                <a:gd name="connsiteY135" fmla="*/ 8612 h 10000"/>
                <a:gd name="connsiteX136" fmla="*/ 6349 w 10000"/>
                <a:gd name="connsiteY136" fmla="*/ 8612 h 10000"/>
                <a:gd name="connsiteX137" fmla="*/ 6508 w 10000"/>
                <a:gd name="connsiteY137" fmla="*/ 8900 h 10000"/>
                <a:gd name="connsiteX138" fmla="*/ 6587 w 10000"/>
                <a:gd name="connsiteY138" fmla="*/ 8612 h 10000"/>
                <a:gd name="connsiteX139" fmla="*/ 6786 w 10000"/>
                <a:gd name="connsiteY139" fmla="*/ 8560 h 10000"/>
                <a:gd name="connsiteX140" fmla="*/ 6985 w 10000"/>
                <a:gd name="connsiteY140" fmla="*/ 8638 h 10000"/>
                <a:gd name="connsiteX141" fmla="*/ 6985 w 10000"/>
                <a:gd name="connsiteY141" fmla="*/ 8665 h 10000"/>
                <a:gd name="connsiteX142" fmla="*/ 7183 w 10000"/>
                <a:gd name="connsiteY142" fmla="*/ 8612 h 10000"/>
                <a:gd name="connsiteX143" fmla="*/ 7302 w 10000"/>
                <a:gd name="connsiteY143" fmla="*/ 8796 h 10000"/>
                <a:gd name="connsiteX144" fmla="*/ 6905 w 10000"/>
                <a:gd name="connsiteY144" fmla="*/ 8691 h 10000"/>
                <a:gd name="connsiteX145" fmla="*/ 6825 w 10000"/>
                <a:gd name="connsiteY145" fmla="*/ 8718 h 10000"/>
                <a:gd name="connsiteX146" fmla="*/ 6786 w 10000"/>
                <a:gd name="connsiteY146" fmla="*/ 8926 h 10000"/>
                <a:gd name="connsiteX147" fmla="*/ 6746 w 10000"/>
                <a:gd name="connsiteY147" fmla="*/ 9058 h 10000"/>
                <a:gd name="connsiteX148" fmla="*/ 7064 w 10000"/>
                <a:gd name="connsiteY148" fmla="*/ 9031 h 10000"/>
                <a:gd name="connsiteX149" fmla="*/ 7144 w 10000"/>
                <a:gd name="connsiteY149" fmla="*/ 9110 h 10000"/>
                <a:gd name="connsiteX150" fmla="*/ 7183 w 10000"/>
                <a:gd name="connsiteY150" fmla="*/ 8953 h 10000"/>
                <a:gd name="connsiteX151" fmla="*/ 7302 w 10000"/>
                <a:gd name="connsiteY151" fmla="*/ 8744 h 10000"/>
                <a:gd name="connsiteX152" fmla="*/ 7579 w 10000"/>
                <a:gd name="connsiteY152" fmla="*/ 9136 h 10000"/>
                <a:gd name="connsiteX153" fmla="*/ 7857 w 10000"/>
                <a:gd name="connsiteY153" fmla="*/ 9188 h 10000"/>
                <a:gd name="connsiteX154" fmla="*/ 8095 w 10000"/>
                <a:gd name="connsiteY154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7302 w 10000"/>
                <a:gd name="connsiteY10" fmla="*/ 4503 h 10000"/>
                <a:gd name="connsiteX11" fmla="*/ 6746 w 10000"/>
                <a:gd name="connsiteY11" fmla="*/ 4189 h 10000"/>
                <a:gd name="connsiteX12" fmla="*/ 6469 w 10000"/>
                <a:gd name="connsiteY12" fmla="*/ 4267 h 10000"/>
                <a:gd name="connsiteX13" fmla="*/ 6151 w 10000"/>
                <a:gd name="connsiteY13" fmla="*/ 3900 h 10000"/>
                <a:gd name="connsiteX14" fmla="*/ 5833 w 10000"/>
                <a:gd name="connsiteY14" fmla="*/ 3900 h 10000"/>
                <a:gd name="connsiteX15" fmla="*/ 5516 w 10000"/>
                <a:gd name="connsiteY15" fmla="*/ 4005 h 10000"/>
                <a:gd name="connsiteX16" fmla="*/ 5159 w 10000"/>
                <a:gd name="connsiteY16" fmla="*/ 3979 h 10000"/>
                <a:gd name="connsiteX17" fmla="*/ 5159 w 10000"/>
                <a:gd name="connsiteY17" fmla="*/ 3482 h 10000"/>
                <a:gd name="connsiteX18" fmla="*/ 5357 w 10000"/>
                <a:gd name="connsiteY18" fmla="*/ 3455 h 10000"/>
                <a:gd name="connsiteX19" fmla="*/ 5238 w 10000"/>
                <a:gd name="connsiteY19" fmla="*/ 3325 h 10000"/>
                <a:gd name="connsiteX20" fmla="*/ 5238 w 10000"/>
                <a:gd name="connsiteY20" fmla="*/ 3115 h 10000"/>
                <a:gd name="connsiteX21" fmla="*/ 5278 w 10000"/>
                <a:gd name="connsiteY21" fmla="*/ 2985 h 10000"/>
                <a:gd name="connsiteX22" fmla="*/ 4882 w 10000"/>
                <a:gd name="connsiteY22" fmla="*/ 2775 h 10000"/>
                <a:gd name="connsiteX23" fmla="*/ 4484 w 10000"/>
                <a:gd name="connsiteY23" fmla="*/ 2540 h 10000"/>
                <a:gd name="connsiteX24" fmla="*/ 4286 w 10000"/>
                <a:gd name="connsiteY24" fmla="*/ 2382 h 10000"/>
                <a:gd name="connsiteX25" fmla="*/ 4008 w 10000"/>
                <a:gd name="connsiteY25" fmla="*/ 2330 h 10000"/>
                <a:gd name="connsiteX26" fmla="*/ 3691 w 10000"/>
                <a:gd name="connsiteY26" fmla="*/ 2356 h 10000"/>
                <a:gd name="connsiteX27" fmla="*/ 3373 w 10000"/>
                <a:gd name="connsiteY27" fmla="*/ 2278 h 10000"/>
                <a:gd name="connsiteX28" fmla="*/ 2976 w 10000"/>
                <a:gd name="connsiteY28" fmla="*/ 1649 h 10000"/>
                <a:gd name="connsiteX29" fmla="*/ 2857 w 10000"/>
                <a:gd name="connsiteY29" fmla="*/ 1492 h 10000"/>
                <a:gd name="connsiteX30" fmla="*/ 2738 w 10000"/>
                <a:gd name="connsiteY30" fmla="*/ 1126 h 10000"/>
                <a:gd name="connsiteX31" fmla="*/ 2579 w 10000"/>
                <a:gd name="connsiteY31" fmla="*/ 785 h 10000"/>
                <a:gd name="connsiteX32" fmla="*/ 2103 w 10000"/>
                <a:gd name="connsiteY32" fmla="*/ 549 h 10000"/>
                <a:gd name="connsiteX33" fmla="*/ 1825 w 10000"/>
                <a:gd name="connsiteY33" fmla="*/ 52 h 10000"/>
                <a:gd name="connsiteX34" fmla="*/ 1468 w 10000"/>
                <a:gd name="connsiteY34" fmla="*/ 52 h 10000"/>
                <a:gd name="connsiteX35" fmla="*/ 1309 w 10000"/>
                <a:gd name="connsiteY35" fmla="*/ 157 h 10000"/>
                <a:gd name="connsiteX36" fmla="*/ 1270 w 10000"/>
                <a:gd name="connsiteY36" fmla="*/ 0 h 10000"/>
                <a:gd name="connsiteX37" fmla="*/ 754 w 10000"/>
                <a:gd name="connsiteY37" fmla="*/ 104 h 10000"/>
                <a:gd name="connsiteX38" fmla="*/ 1309 w 10000"/>
                <a:gd name="connsiteY38" fmla="*/ 210 h 10000"/>
                <a:gd name="connsiteX39" fmla="*/ 1270 w 10000"/>
                <a:gd name="connsiteY39" fmla="*/ 445 h 10000"/>
                <a:gd name="connsiteX40" fmla="*/ 1389 w 10000"/>
                <a:gd name="connsiteY40" fmla="*/ 759 h 10000"/>
                <a:gd name="connsiteX41" fmla="*/ 1508 w 10000"/>
                <a:gd name="connsiteY41" fmla="*/ 942 h 10000"/>
                <a:gd name="connsiteX42" fmla="*/ 1309 w 10000"/>
                <a:gd name="connsiteY42" fmla="*/ 1282 h 10000"/>
                <a:gd name="connsiteX43" fmla="*/ 1151 w 10000"/>
                <a:gd name="connsiteY43" fmla="*/ 1282 h 10000"/>
                <a:gd name="connsiteX44" fmla="*/ 992 w 10000"/>
                <a:gd name="connsiteY44" fmla="*/ 1518 h 10000"/>
                <a:gd name="connsiteX45" fmla="*/ 1270 w 10000"/>
                <a:gd name="connsiteY45" fmla="*/ 1623 h 10000"/>
                <a:gd name="connsiteX46" fmla="*/ 913 w 10000"/>
                <a:gd name="connsiteY46" fmla="*/ 1597 h 10000"/>
                <a:gd name="connsiteX47" fmla="*/ 754 w 10000"/>
                <a:gd name="connsiteY47" fmla="*/ 1911 h 10000"/>
                <a:gd name="connsiteX48" fmla="*/ 714 w 10000"/>
                <a:gd name="connsiteY48" fmla="*/ 1963 h 10000"/>
                <a:gd name="connsiteX49" fmla="*/ 555 w 10000"/>
                <a:gd name="connsiteY49" fmla="*/ 2304 h 10000"/>
                <a:gd name="connsiteX50" fmla="*/ 794 w 10000"/>
                <a:gd name="connsiteY50" fmla="*/ 2382 h 10000"/>
                <a:gd name="connsiteX51" fmla="*/ 476 w 10000"/>
                <a:gd name="connsiteY51" fmla="*/ 2644 h 10000"/>
                <a:gd name="connsiteX52" fmla="*/ 79 w 10000"/>
                <a:gd name="connsiteY52" fmla="*/ 2932 h 10000"/>
                <a:gd name="connsiteX53" fmla="*/ 0 w 10000"/>
                <a:gd name="connsiteY53" fmla="*/ 3089 h 10000"/>
                <a:gd name="connsiteX54" fmla="*/ 199 w 10000"/>
                <a:gd name="connsiteY54" fmla="*/ 3429 h 10000"/>
                <a:gd name="connsiteX55" fmla="*/ 0 w 10000"/>
                <a:gd name="connsiteY55" fmla="*/ 3744 h 10000"/>
                <a:gd name="connsiteX56" fmla="*/ 40 w 10000"/>
                <a:gd name="connsiteY56" fmla="*/ 4084 h 10000"/>
                <a:gd name="connsiteX57" fmla="*/ 159 w 10000"/>
                <a:gd name="connsiteY57" fmla="*/ 4189 h 10000"/>
                <a:gd name="connsiteX58" fmla="*/ 397 w 10000"/>
                <a:gd name="connsiteY58" fmla="*/ 4162 h 10000"/>
                <a:gd name="connsiteX59" fmla="*/ 873 w 10000"/>
                <a:gd name="connsiteY59" fmla="*/ 4215 h 10000"/>
                <a:gd name="connsiteX60" fmla="*/ 1270 w 10000"/>
                <a:gd name="connsiteY60" fmla="*/ 4110 h 10000"/>
                <a:gd name="connsiteX61" fmla="*/ 1707 w 10000"/>
                <a:gd name="connsiteY61" fmla="*/ 4110 h 10000"/>
                <a:gd name="connsiteX62" fmla="*/ 1984 w 10000"/>
                <a:gd name="connsiteY62" fmla="*/ 4005 h 10000"/>
                <a:gd name="connsiteX63" fmla="*/ 2063 w 10000"/>
                <a:gd name="connsiteY63" fmla="*/ 4031 h 10000"/>
                <a:gd name="connsiteX64" fmla="*/ 1945 w 10000"/>
                <a:gd name="connsiteY64" fmla="*/ 4084 h 10000"/>
                <a:gd name="connsiteX65" fmla="*/ 2222 w 10000"/>
                <a:gd name="connsiteY65" fmla="*/ 4319 h 10000"/>
                <a:gd name="connsiteX66" fmla="*/ 2421 w 10000"/>
                <a:gd name="connsiteY66" fmla="*/ 4267 h 10000"/>
                <a:gd name="connsiteX67" fmla="*/ 2699 w 10000"/>
                <a:gd name="connsiteY67" fmla="*/ 4371 h 10000"/>
                <a:gd name="connsiteX68" fmla="*/ 3055 w 10000"/>
                <a:gd name="connsiteY68" fmla="*/ 4345 h 10000"/>
                <a:gd name="connsiteX69" fmla="*/ 3651 w 10000"/>
                <a:gd name="connsiteY69" fmla="*/ 4425 h 10000"/>
                <a:gd name="connsiteX70" fmla="*/ 3809 w 10000"/>
                <a:gd name="connsiteY70" fmla="*/ 4477 h 10000"/>
                <a:gd name="connsiteX71" fmla="*/ 4365 w 10000"/>
                <a:gd name="connsiteY71" fmla="*/ 4345 h 10000"/>
                <a:gd name="connsiteX72" fmla="*/ 4445 w 10000"/>
                <a:gd name="connsiteY72" fmla="*/ 4425 h 10000"/>
                <a:gd name="connsiteX73" fmla="*/ 4603 w 10000"/>
                <a:gd name="connsiteY73" fmla="*/ 4319 h 10000"/>
                <a:gd name="connsiteX74" fmla="*/ 4683 w 10000"/>
                <a:gd name="connsiteY74" fmla="*/ 4451 h 10000"/>
                <a:gd name="connsiteX75" fmla="*/ 5238 w 10000"/>
                <a:gd name="connsiteY75" fmla="*/ 4293 h 10000"/>
                <a:gd name="connsiteX76" fmla="*/ 5238 w 10000"/>
                <a:gd name="connsiteY76" fmla="*/ 4136 h 10000"/>
                <a:gd name="connsiteX77" fmla="*/ 5357 w 10000"/>
                <a:gd name="connsiteY77" fmla="*/ 4110 h 10000"/>
                <a:gd name="connsiteX78" fmla="*/ 5477 w 10000"/>
                <a:gd name="connsiteY78" fmla="*/ 4162 h 10000"/>
                <a:gd name="connsiteX79" fmla="*/ 5873 w 10000"/>
                <a:gd name="connsiteY79" fmla="*/ 4058 h 10000"/>
                <a:gd name="connsiteX80" fmla="*/ 5953 w 10000"/>
                <a:gd name="connsiteY80" fmla="*/ 4084 h 10000"/>
                <a:gd name="connsiteX81" fmla="*/ 6151 w 10000"/>
                <a:gd name="connsiteY81" fmla="*/ 4555 h 10000"/>
                <a:gd name="connsiteX82" fmla="*/ 6270 w 10000"/>
                <a:gd name="connsiteY82" fmla="*/ 4607 h 10000"/>
                <a:gd name="connsiteX83" fmla="*/ 6548 w 10000"/>
                <a:gd name="connsiteY83" fmla="*/ 4607 h 10000"/>
                <a:gd name="connsiteX84" fmla="*/ 6667 w 10000"/>
                <a:gd name="connsiteY84" fmla="*/ 4817 h 10000"/>
                <a:gd name="connsiteX85" fmla="*/ 6707 w 10000"/>
                <a:gd name="connsiteY85" fmla="*/ 4974 h 10000"/>
                <a:gd name="connsiteX86" fmla="*/ 7183 w 10000"/>
                <a:gd name="connsiteY86" fmla="*/ 5602 h 10000"/>
                <a:gd name="connsiteX87" fmla="*/ 6985 w 10000"/>
                <a:gd name="connsiteY87" fmla="*/ 5497 h 10000"/>
                <a:gd name="connsiteX88" fmla="*/ 6429 w 10000"/>
                <a:gd name="connsiteY88" fmla="*/ 5602 h 10000"/>
                <a:gd name="connsiteX89" fmla="*/ 6151 w 10000"/>
                <a:gd name="connsiteY89" fmla="*/ 5288 h 10000"/>
                <a:gd name="connsiteX90" fmla="*/ 5953 w 10000"/>
                <a:gd name="connsiteY90" fmla="*/ 5314 h 10000"/>
                <a:gd name="connsiteX91" fmla="*/ 6111 w 10000"/>
                <a:gd name="connsiteY91" fmla="*/ 5523 h 10000"/>
                <a:gd name="connsiteX92" fmla="*/ 6151 w 10000"/>
                <a:gd name="connsiteY92" fmla="*/ 5681 h 10000"/>
                <a:gd name="connsiteX93" fmla="*/ 5754 w 10000"/>
                <a:gd name="connsiteY93" fmla="*/ 5969 h 10000"/>
                <a:gd name="connsiteX94" fmla="*/ 5675 w 10000"/>
                <a:gd name="connsiteY94" fmla="*/ 6126 h 10000"/>
                <a:gd name="connsiteX95" fmla="*/ 5636 w 10000"/>
                <a:gd name="connsiteY95" fmla="*/ 6256 h 10000"/>
                <a:gd name="connsiteX96" fmla="*/ 5595 w 10000"/>
                <a:gd name="connsiteY96" fmla="*/ 6308 h 10000"/>
                <a:gd name="connsiteX97" fmla="*/ 5516 w 10000"/>
                <a:gd name="connsiteY97" fmla="*/ 6414 h 10000"/>
                <a:gd name="connsiteX98" fmla="*/ 5278 w 10000"/>
                <a:gd name="connsiteY98" fmla="*/ 6492 h 10000"/>
                <a:gd name="connsiteX99" fmla="*/ 5357 w 10000"/>
                <a:gd name="connsiteY99" fmla="*/ 6675 h 10000"/>
                <a:gd name="connsiteX100" fmla="*/ 5317 w 10000"/>
                <a:gd name="connsiteY100" fmla="*/ 6727 h 10000"/>
                <a:gd name="connsiteX101" fmla="*/ 5000 w 10000"/>
                <a:gd name="connsiteY101" fmla="*/ 6885 h 10000"/>
                <a:gd name="connsiteX102" fmla="*/ 4683 w 10000"/>
                <a:gd name="connsiteY102" fmla="*/ 6859 h 10000"/>
                <a:gd name="connsiteX103" fmla="*/ 4961 w 10000"/>
                <a:gd name="connsiteY103" fmla="*/ 6963 h 10000"/>
                <a:gd name="connsiteX104" fmla="*/ 4961 w 10000"/>
                <a:gd name="connsiteY104" fmla="*/ 7277 h 10000"/>
                <a:gd name="connsiteX105" fmla="*/ 4603 w 10000"/>
                <a:gd name="connsiteY105" fmla="*/ 7356 h 10000"/>
                <a:gd name="connsiteX106" fmla="*/ 4524 w 10000"/>
                <a:gd name="connsiteY106" fmla="*/ 7225 h 10000"/>
                <a:gd name="connsiteX107" fmla="*/ 4484 w 10000"/>
                <a:gd name="connsiteY107" fmla="*/ 7121 h 10000"/>
                <a:gd name="connsiteX108" fmla="*/ 4128 w 10000"/>
                <a:gd name="connsiteY108" fmla="*/ 7199 h 10000"/>
                <a:gd name="connsiteX109" fmla="*/ 4286 w 10000"/>
                <a:gd name="connsiteY109" fmla="*/ 7304 h 10000"/>
                <a:gd name="connsiteX110" fmla="*/ 4405 w 10000"/>
                <a:gd name="connsiteY110" fmla="*/ 7408 h 10000"/>
                <a:gd name="connsiteX111" fmla="*/ 4563 w 10000"/>
                <a:gd name="connsiteY111" fmla="*/ 7670 h 10000"/>
                <a:gd name="connsiteX112" fmla="*/ 4762 w 10000"/>
                <a:gd name="connsiteY112" fmla="*/ 7618 h 10000"/>
                <a:gd name="connsiteX113" fmla="*/ 4921 w 10000"/>
                <a:gd name="connsiteY113" fmla="*/ 7827 h 10000"/>
                <a:gd name="connsiteX114" fmla="*/ 5040 w 10000"/>
                <a:gd name="connsiteY114" fmla="*/ 7879 h 10000"/>
                <a:gd name="connsiteX115" fmla="*/ 5317 w 10000"/>
                <a:gd name="connsiteY115" fmla="*/ 7853 h 10000"/>
                <a:gd name="connsiteX116" fmla="*/ 5437 w 10000"/>
                <a:gd name="connsiteY116" fmla="*/ 7984 h 10000"/>
                <a:gd name="connsiteX117" fmla="*/ 5556 w 10000"/>
                <a:gd name="connsiteY117" fmla="*/ 8115 h 10000"/>
                <a:gd name="connsiteX118" fmla="*/ 6111 w 10000"/>
                <a:gd name="connsiteY118" fmla="*/ 7932 h 10000"/>
                <a:gd name="connsiteX119" fmla="*/ 6111 w 10000"/>
                <a:gd name="connsiteY119" fmla="*/ 7853 h 10000"/>
                <a:gd name="connsiteX120" fmla="*/ 5953 w 10000"/>
                <a:gd name="connsiteY120" fmla="*/ 7696 h 10000"/>
                <a:gd name="connsiteX121" fmla="*/ 6151 w 10000"/>
                <a:gd name="connsiteY121" fmla="*/ 7540 h 10000"/>
                <a:gd name="connsiteX122" fmla="*/ 6032 w 10000"/>
                <a:gd name="connsiteY122" fmla="*/ 7356 h 10000"/>
                <a:gd name="connsiteX123" fmla="*/ 6151 w 10000"/>
                <a:gd name="connsiteY123" fmla="*/ 7277 h 10000"/>
                <a:gd name="connsiteX124" fmla="*/ 6310 w 10000"/>
                <a:gd name="connsiteY124" fmla="*/ 7460 h 10000"/>
                <a:gd name="connsiteX125" fmla="*/ 6231 w 10000"/>
                <a:gd name="connsiteY125" fmla="*/ 7566 h 10000"/>
                <a:gd name="connsiteX126" fmla="*/ 6587 w 10000"/>
                <a:gd name="connsiteY126" fmla="*/ 7618 h 10000"/>
                <a:gd name="connsiteX127" fmla="*/ 6746 w 10000"/>
                <a:gd name="connsiteY127" fmla="*/ 7696 h 10000"/>
                <a:gd name="connsiteX128" fmla="*/ 6905 w 10000"/>
                <a:gd name="connsiteY128" fmla="*/ 7906 h 10000"/>
                <a:gd name="connsiteX129" fmla="*/ 6667 w 10000"/>
                <a:gd name="connsiteY129" fmla="*/ 8089 h 10000"/>
                <a:gd name="connsiteX130" fmla="*/ 6270 w 10000"/>
                <a:gd name="connsiteY130" fmla="*/ 8219 h 10000"/>
                <a:gd name="connsiteX131" fmla="*/ 6191 w 10000"/>
                <a:gd name="connsiteY131" fmla="*/ 8377 h 10000"/>
                <a:gd name="connsiteX132" fmla="*/ 5953 w 10000"/>
                <a:gd name="connsiteY132" fmla="*/ 8455 h 10000"/>
                <a:gd name="connsiteX133" fmla="*/ 6071 w 10000"/>
                <a:gd name="connsiteY133" fmla="*/ 8612 h 10000"/>
                <a:gd name="connsiteX134" fmla="*/ 6310 w 10000"/>
                <a:gd name="connsiteY134" fmla="*/ 8612 h 10000"/>
                <a:gd name="connsiteX135" fmla="*/ 6349 w 10000"/>
                <a:gd name="connsiteY135" fmla="*/ 8612 h 10000"/>
                <a:gd name="connsiteX136" fmla="*/ 6508 w 10000"/>
                <a:gd name="connsiteY136" fmla="*/ 8900 h 10000"/>
                <a:gd name="connsiteX137" fmla="*/ 6587 w 10000"/>
                <a:gd name="connsiteY137" fmla="*/ 8612 h 10000"/>
                <a:gd name="connsiteX138" fmla="*/ 6786 w 10000"/>
                <a:gd name="connsiteY138" fmla="*/ 8560 h 10000"/>
                <a:gd name="connsiteX139" fmla="*/ 6985 w 10000"/>
                <a:gd name="connsiteY139" fmla="*/ 8638 h 10000"/>
                <a:gd name="connsiteX140" fmla="*/ 6985 w 10000"/>
                <a:gd name="connsiteY140" fmla="*/ 8665 h 10000"/>
                <a:gd name="connsiteX141" fmla="*/ 7183 w 10000"/>
                <a:gd name="connsiteY141" fmla="*/ 8612 h 10000"/>
                <a:gd name="connsiteX142" fmla="*/ 7302 w 10000"/>
                <a:gd name="connsiteY142" fmla="*/ 8796 h 10000"/>
                <a:gd name="connsiteX143" fmla="*/ 6905 w 10000"/>
                <a:gd name="connsiteY143" fmla="*/ 8691 h 10000"/>
                <a:gd name="connsiteX144" fmla="*/ 6825 w 10000"/>
                <a:gd name="connsiteY144" fmla="*/ 8718 h 10000"/>
                <a:gd name="connsiteX145" fmla="*/ 6786 w 10000"/>
                <a:gd name="connsiteY145" fmla="*/ 8926 h 10000"/>
                <a:gd name="connsiteX146" fmla="*/ 6746 w 10000"/>
                <a:gd name="connsiteY146" fmla="*/ 9058 h 10000"/>
                <a:gd name="connsiteX147" fmla="*/ 7064 w 10000"/>
                <a:gd name="connsiteY147" fmla="*/ 9031 h 10000"/>
                <a:gd name="connsiteX148" fmla="*/ 7144 w 10000"/>
                <a:gd name="connsiteY148" fmla="*/ 9110 h 10000"/>
                <a:gd name="connsiteX149" fmla="*/ 7183 w 10000"/>
                <a:gd name="connsiteY149" fmla="*/ 8953 h 10000"/>
                <a:gd name="connsiteX150" fmla="*/ 7302 w 10000"/>
                <a:gd name="connsiteY150" fmla="*/ 8744 h 10000"/>
                <a:gd name="connsiteX151" fmla="*/ 7579 w 10000"/>
                <a:gd name="connsiteY151" fmla="*/ 9136 h 10000"/>
                <a:gd name="connsiteX152" fmla="*/ 7857 w 10000"/>
                <a:gd name="connsiteY152" fmla="*/ 9188 h 10000"/>
                <a:gd name="connsiteX153" fmla="*/ 8095 w 10000"/>
                <a:gd name="connsiteY153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6746 w 10000"/>
                <a:gd name="connsiteY10" fmla="*/ 4189 h 10000"/>
                <a:gd name="connsiteX11" fmla="*/ 6469 w 10000"/>
                <a:gd name="connsiteY11" fmla="*/ 4267 h 10000"/>
                <a:gd name="connsiteX12" fmla="*/ 6151 w 10000"/>
                <a:gd name="connsiteY12" fmla="*/ 3900 h 10000"/>
                <a:gd name="connsiteX13" fmla="*/ 5833 w 10000"/>
                <a:gd name="connsiteY13" fmla="*/ 3900 h 10000"/>
                <a:gd name="connsiteX14" fmla="*/ 5516 w 10000"/>
                <a:gd name="connsiteY14" fmla="*/ 4005 h 10000"/>
                <a:gd name="connsiteX15" fmla="*/ 5159 w 10000"/>
                <a:gd name="connsiteY15" fmla="*/ 3979 h 10000"/>
                <a:gd name="connsiteX16" fmla="*/ 5159 w 10000"/>
                <a:gd name="connsiteY16" fmla="*/ 3482 h 10000"/>
                <a:gd name="connsiteX17" fmla="*/ 5357 w 10000"/>
                <a:gd name="connsiteY17" fmla="*/ 3455 h 10000"/>
                <a:gd name="connsiteX18" fmla="*/ 5238 w 10000"/>
                <a:gd name="connsiteY18" fmla="*/ 3325 h 10000"/>
                <a:gd name="connsiteX19" fmla="*/ 5238 w 10000"/>
                <a:gd name="connsiteY19" fmla="*/ 3115 h 10000"/>
                <a:gd name="connsiteX20" fmla="*/ 5278 w 10000"/>
                <a:gd name="connsiteY20" fmla="*/ 2985 h 10000"/>
                <a:gd name="connsiteX21" fmla="*/ 4882 w 10000"/>
                <a:gd name="connsiteY21" fmla="*/ 2775 h 10000"/>
                <a:gd name="connsiteX22" fmla="*/ 4484 w 10000"/>
                <a:gd name="connsiteY22" fmla="*/ 2540 h 10000"/>
                <a:gd name="connsiteX23" fmla="*/ 4286 w 10000"/>
                <a:gd name="connsiteY23" fmla="*/ 2382 h 10000"/>
                <a:gd name="connsiteX24" fmla="*/ 4008 w 10000"/>
                <a:gd name="connsiteY24" fmla="*/ 2330 h 10000"/>
                <a:gd name="connsiteX25" fmla="*/ 3691 w 10000"/>
                <a:gd name="connsiteY25" fmla="*/ 2356 h 10000"/>
                <a:gd name="connsiteX26" fmla="*/ 3373 w 10000"/>
                <a:gd name="connsiteY26" fmla="*/ 2278 h 10000"/>
                <a:gd name="connsiteX27" fmla="*/ 2976 w 10000"/>
                <a:gd name="connsiteY27" fmla="*/ 1649 h 10000"/>
                <a:gd name="connsiteX28" fmla="*/ 2857 w 10000"/>
                <a:gd name="connsiteY28" fmla="*/ 1492 h 10000"/>
                <a:gd name="connsiteX29" fmla="*/ 2738 w 10000"/>
                <a:gd name="connsiteY29" fmla="*/ 1126 h 10000"/>
                <a:gd name="connsiteX30" fmla="*/ 2579 w 10000"/>
                <a:gd name="connsiteY30" fmla="*/ 785 h 10000"/>
                <a:gd name="connsiteX31" fmla="*/ 2103 w 10000"/>
                <a:gd name="connsiteY31" fmla="*/ 549 h 10000"/>
                <a:gd name="connsiteX32" fmla="*/ 1825 w 10000"/>
                <a:gd name="connsiteY32" fmla="*/ 52 h 10000"/>
                <a:gd name="connsiteX33" fmla="*/ 1468 w 10000"/>
                <a:gd name="connsiteY33" fmla="*/ 52 h 10000"/>
                <a:gd name="connsiteX34" fmla="*/ 1309 w 10000"/>
                <a:gd name="connsiteY34" fmla="*/ 157 h 10000"/>
                <a:gd name="connsiteX35" fmla="*/ 1270 w 10000"/>
                <a:gd name="connsiteY35" fmla="*/ 0 h 10000"/>
                <a:gd name="connsiteX36" fmla="*/ 754 w 10000"/>
                <a:gd name="connsiteY36" fmla="*/ 104 h 10000"/>
                <a:gd name="connsiteX37" fmla="*/ 1309 w 10000"/>
                <a:gd name="connsiteY37" fmla="*/ 210 h 10000"/>
                <a:gd name="connsiteX38" fmla="*/ 1270 w 10000"/>
                <a:gd name="connsiteY38" fmla="*/ 445 h 10000"/>
                <a:gd name="connsiteX39" fmla="*/ 1389 w 10000"/>
                <a:gd name="connsiteY39" fmla="*/ 759 h 10000"/>
                <a:gd name="connsiteX40" fmla="*/ 1508 w 10000"/>
                <a:gd name="connsiteY40" fmla="*/ 942 h 10000"/>
                <a:gd name="connsiteX41" fmla="*/ 1309 w 10000"/>
                <a:gd name="connsiteY41" fmla="*/ 1282 h 10000"/>
                <a:gd name="connsiteX42" fmla="*/ 1151 w 10000"/>
                <a:gd name="connsiteY42" fmla="*/ 1282 h 10000"/>
                <a:gd name="connsiteX43" fmla="*/ 992 w 10000"/>
                <a:gd name="connsiteY43" fmla="*/ 1518 h 10000"/>
                <a:gd name="connsiteX44" fmla="*/ 1270 w 10000"/>
                <a:gd name="connsiteY44" fmla="*/ 1623 h 10000"/>
                <a:gd name="connsiteX45" fmla="*/ 913 w 10000"/>
                <a:gd name="connsiteY45" fmla="*/ 1597 h 10000"/>
                <a:gd name="connsiteX46" fmla="*/ 754 w 10000"/>
                <a:gd name="connsiteY46" fmla="*/ 1911 h 10000"/>
                <a:gd name="connsiteX47" fmla="*/ 714 w 10000"/>
                <a:gd name="connsiteY47" fmla="*/ 1963 h 10000"/>
                <a:gd name="connsiteX48" fmla="*/ 555 w 10000"/>
                <a:gd name="connsiteY48" fmla="*/ 2304 h 10000"/>
                <a:gd name="connsiteX49" fmla="*/ 794 w 10000"/>
                <a:gd name="connsiteY49" fmla="*/ 2382 h 10000"/>
                <a:gd name="connsiteX50" fmla="*/ 476 w 10000"/>
                <a:gd name="connsiteY50" fmla="*/ 2644 h 10000"/>
                <a:gd name="connsiteX51" fmla="*/ 79 w 10000"/>
                <a:gd name="connsiteY51" fmla="*/ 2932 h 10000"/>
                <a:gd name="connsiteX52" fmla="*/ 0 w 10000"/>
                <a:gd name="connsiteY52" fmla="*/ 3089 h 10000"/>
                <a:gd name="connsiteX53" fmla="*/ 199 w 10000"/>
                <a:gd name="connsiteY53" fmla="*/ 3429 h 10000"/>
                <a:gd name="connsiteX54" fmla="*/ 0 w 10000"/>
                <a:gd name="connsiteY54" fmla="*/ 3744 h 10000"/>
                <a:gd name="connsiteX55" fmla="*/ 40 w 10000"/>
                <a:gd name="connsiteY55" fmla="*/ 4084 h 10000"/>
                <a:gd name="connsiteX56" fmla="*/ 159 w 10000"/>
                <a:gd name="connsiteY56" fmla="*/ 4189 h 10000"/>
                <a:gd name="connsiteX57" fmla="*/ 397 w 10000"/>
                <a:gd name="connsiteY57" fmla="*/ 4162 h 10000"/>
                <a:gd name="connsiteX58" fmla="*/ 873 w 10000"/>
                <a:gd name="connsiteY58" fmla="*/ 4215 h 10000"/>
                <a:gd name="connsiteX59" fmla="*/ 1270 w 10000"/>
                <a:gd name="connsiteY59" fmla="*/ 4110 h 10000"/>
                <a:gd name="connsiteX60" fmla="*/ 1707 w 10000"/>
                <a:gd name="connsiteY60" fmla="*/ 4110 h 10000"/>
                <a:gd name="connsiteX61" fmla="*/ 1984 w 10000"/>
                <a:gd name="connsiteY61" fmla="*/ 4005 h 10000"/>
                <a:gd name="connsiteX62" fmla="*/ 2063 w 10000"/>
                <a:gd name="connsiteY62" fmla="*/ 4031 h 10000"/>
                <a:gd name="connsiteX63" fmla="*/ 1945 w 10000"/>
                <a:gd name="connsiteY63" fmla="*/ 4084 h 10000"/>
                <a:gd name="connsiteX64" fmla="*/ 2222 w 10000"/>
                <a:gd name="connsiteY64" fmla="*/ 4319 h 10000"/>
                <a:gd name="connsiteX65" fmla="*/ 2421 w 10000"/>
                <a:gd name="connsiteY65" fmla="*/ 4267 h 10000"/>
                <a:gd name="connsiteX66" fmla="*/ 2699 w 10000"/>
                <a:gd name="connsiteY66" fmla="*/ 4371 h 10000"/>
                <a:gd name="connsiteX67" fmla="*/ 3055 w 10000"/>
                <a:gd name="connsiteY67" fmla="*/ 4345 h 10000"/>
                <a:gd name="connsiteX68" fmla="*/ 3651 w 10000"/>
                <a:gd name="connsiteY68" fmla="*/ 4425 h 10000"/>
                <a:gd name="connsiteX69" fmla="*/ 3809 w 10000"/>
                <a:gd name="connsiteY69" fmla="*/ 4477 h 10000"/>
                <a:gd name="connsiteX70" fmla="*/ 4365 w 10000"/>
                <a:gd name="connsiteY70" fmla="*/ 4345 h 10000"/>
                <a:gd name="connsiteX71" fmla="*/ 4445 w 10000"/>
                <a:gd name="connsiteY71" fmla="*/ 4425 h 10000"/>
                <a:gd name="connsiteX72" fmla="*/ 4603 w 10000"/>
                <a:gd name="connsiteY72" fmla="*/ 4319 h 10000"/>
                <a:gd name="connsiteX73" fmla="*/ 4683 w 10000"/>
                <a:gd name="connsiteY73" fmla="*/ 4451 h 10000"/>
                <a:gd name="connsiteX74" fmla="*/ 5238 w 10000"/>
                <a:gd name="connsiteY74" fmla="*/ 4293 h 10000"/>
                <a:gd name="connsiteX75" fmla="*/ 5238 w 10000"/>
                <a:gd name="connsiteY75" fmla="*/ 4136 h 10000"/>
                <a:gd name="connsiteX76" fmla="*/ 5357 w 10000"/>
                <a:gd name="connsiteY76" fmla="*/ 4110 h 10000"/>
                <a:gd name="connsiteX77" fmla="*/ 5477 w 10000"/>
                <a:gd name="connsiteY77" fmla="*/ 4162 h 10000"/>
                <a:gd name="connsiteX78" fmla="*/ 5873 w 10000"/>
                <a:gd name="connsiteY78" fmla="*/ 4058 h 10000"/>
                <a:gd name="connsiteX79" fmla="*/ 5953 w 10000"/>
                <a:gd name="connsiteY79" fmla="*/ 4084 h 10000"/>
                <a:gd name="connsiteX80" fmla="*/ 6151 w 10000"/>
                <a:gd name="connsiteY80" fmla="*/ 4555 h 10000"/>
                <a:gd name="connsiteX81" fmla="*/ 6270 w 10000"/>
                <a:gd name="connsiteY81" fmla="*/ 4607 h 10000"/>
                <a:gd name="connsiteX82" fmla="*/ 6548 w 10000"/>
                <a:gd name="connsiteY82" fmla="*/ 4607 h 10000"/>
                <a:gd name="connsiteX83" fmla="*/ 6667 w 10000"/>
                <a:gd name="connsiteY83" fmla="*/ 4817 h 10000"/>
                <a:gd name="connsiteX84" fmla="*/ 6707 w 10000"/>
                <a:gd name="connsiteY84" fmla="*/ 4974 h 10000"/>
                <a:gd name="connsiteX85" fmla="*/ 7183 w 10000"/>
                <a:gd name="connsiteY85" fmla="*/ 5602 h 10000"/>
                <a:gd name="connsiteX86" fmla="*/ 6985 w 10000"/>
                <a:gd name="connsiteY86" fmla="*/ 5497 h 10000"/>
                <a:gd name="connsiteX87" fmla="*/ 6429 w 10000"/>
                <a:gd name="connsiteY87" fmla="*/ 5602 h 10000"/>
                <a:gd name="connsiteX88" fmla="*/ 6151 w 10000"/>
                <a:gd name="connsiteY88" fmla="*/ 5288 h 10000"/>
                <a:gd name="connsiteX89" fmla="*/ 5953 w 10000"/>
                <a:gd name="connsiteY89" fmla="*/ 5314 h 10000"/>
                <a:gd name="connsiteX90" fmla="*/ 6111 w 10000"/>
                <a:gd name="connsiteY90" fmla="*/ 5523 h 10000"/>
                <a:gd name="connsiteX91" fmla="*/ 6151 w 10000"/>
                <a:gd name="connsiteY91" fmla="*/ 5681 h 10000"/>
                <a:gd name="connsiteX92" fmla="*/ 5754 w 10000"/>
                <a:gd name="connsiteY92" fmla="*/ 5969 h 10000"/>
                <a:gd name="connsiteX93" fmla="*/ 5675 w 10000"/>
                <a:gd name="connsiteY93" fmla="*/ 6126 h 10000"/>
                <a:gd name="connsiteX94" fmla="*/ 5636 w 10000"/>
                <a:gd name="connsiteY94" fmla="*/ 6256 h 10000"/>
                <a:gd name="connsiteX95" fmla="*/ 5595 w 10000"/>
                <a:gd name="connsiteY95" fmla="*/ 6308 h 10000"/>
                <a:gd name="connsiteX96" fmla="*/ 5516 w 10000"/>
                <a:gd name="connsiteY96" fmla="*/ 6414 h 10000"/>
                <a:gd name="connsiteX97" fmla="*/ 5278 w 10000"/>
                <a:gd name="connsiteY97" fmla="*/ 6492 h 10000"/>
                <a:gd name="connsiteX98" fmla="*/ 5357 w 10000"/>
                <a:gd name="connsiteY98" fmla="*/ 6675 h 10000"/>
                <a:gd name="connsiteX99" fmla="*/ 5317 w 10000"/>
                <a:gd name="connsiteY99" fmla="*/ 6727 h 10000"/>
                <a:gd name="connsiteX100" fmla="*/ 5000 w 10000"/>
                <a:gd name="connsiteY100" fmla="*/ 6885 h 10000"/>
                <a:gd name="connsiteX101" fmla="*/ 4683 w 10000"/>
                <a:gd name="connsiteY101" fmla="*/ 6859 h 10000"/>
                <a:gd name="connsiteX102" fmla="*/ 4961 w 10000"/>
                <a:gd name="connsiteY102" fmla="*/ 6963 h 10000"/>
                <a:gd name="connsiteX103" fmla="*/ 4961 w 10000"/>
                <a:gd name="connsiteY103" fmla="*/ 7277 h 10000"/>
                <a:gd name="connsiteX104" fmla="*/ 4603 w 10000"/>
                <a:gd name="connsiteY104" fmla="*/ 7356 h 10000"/>
                <a:gd name="connsiteX105" fmla="*/ 4524 w 10000"/>
                <a:gd name="connsiteY105" fmla="*/ 7225 h 10000"/>
                <a:gd name="connsiteX106" fmla="*/ 4484 w 10000"/>
                <a:gd name="connsiteY106" fmla="*/ 7121 h 10000"/>
                <a:gd name="connsiteX107" fmla="*/ 4128 w 10000"/>
                <a:gd name="connsiteY107" fmla="*/ 7199 h 10000"/>
                <a:gd name="connsiteX108" fmla="*/ 4286 w 10000"/>
                <a:gd name="connsiteY108" fmla="*/ 7304 h 10000"/>
                <a:gd name="connsiteX109" fmla="*/ 4405 w 10000"/>
                <a:gd name="connsiteY109" fmla="*/ 7408 h 10000"/>
                <a:gd name="connsiteX110" fmla="*/ 4563 w 10000"/>
                <a:gd name="connsiteY110" fmla="*/ 7670 h 10000"/>
                <a:gd name="connsiteX111" fmla="*/ 4762 w 10000"/>
                <a:gd name="connsiteY111" fmla="*/ 7618 h 10000"/>
                <a:gd name="connsiteX112" fmla="*/ 4921 w 10000"/>
                <a:gd name="connsiteY112" fmla="*/ 7827 h 10000"/>
                <a:gd name="connsiteX113" fmla="*/ 5040 w 10000"/>
                <a:gd name="connsiteY113" fmla="*/ 7879 h 10000"/>
                <a:gd name="connsiteX114" fmla="*/ 5317 w 10000"/>
                <a:gd name="connsiteY114" fmla="*/ 7853 h 10000"/>
                <a:gd name="connsiteX115" fmla="*/ 5437 w 10000"/>
                <a:gd name="connsiteY115" fmla="*/ 7984 h 10000"/>
                <a:gd name="connsiteX116" fmla="*/ 5556 w 10000"/>
                <a:gd name="connsiteY116" fmla="*/ 8115 h 10000"/>
                <a:gd name="connsiteX117" fmla="*/ 6111 w 10000"/>
                <a:gd name="connsiteY117" fmla="*/ 7932 h 10000"/>
                <a:gd name="connsiteX118" fmla="*/ 6111 w 10000"/>
                <a:gd name="connsiteY118" fmla="*/ 7853 h 10000"/>
                <a:gd name="connsiteX119" fmla="*/ 5953 w 10000"/>
                <a:gd name="connsiteY119" fmla="*/ 7696 h 10000"/>
                <a:gd name="connsiteX120" fmla="*/ 6151 w 10000"/>
                <a:gd name="connsiteY120" fmla="*/ 7540 h 10000"/>
                <a:gd name="connsiteX121" fmla="*/ 6032 w 10000"/>
                <a:gd name="connsiteY121" fmla="*/ 7356 h 10000"/>
                <a:gd name="connsiteX122" fmla="*/ 6151 w 10000"/>
                <a:gd name="connsiteY122" fmla="*/ 7277 h 10000"/>
                <a:gd name="connsiteX123" fmla="*/ 6310 w 10000"/>
                <a:gd name="connsiteY123" fmla="*/ 7460 h 10000"/>
                <a:gd name="connsiteX124" fmla="*/ 6231 w 10000"/>
                <a:gd name="connsiteY124" fmla="*/ 7566 h 10000"/>
                <a:gd name="connsiteX125" fmla="*/ 6587 w 10000"/>
                <a:gd name="connsiteY125" fmla="*/ 7618 h 10000"/>
                <a:gd name="connsiteX126" fmla="*/ 6746 w 10000"/>
                <a:gd name="connsiteY126" fmla="*/ 7696 h 10000"/>
                <a:gd name="connsiteX127" fmla="*/ 6905 w 10000"/>
                <a:gd name="connsiteY127" fmla="*/ 7906 h 10000"/>
                <a:gd name="connsiteX128" fmla="*/ 6667 w 10000"/>
                <a:gd name="connsiteY128" fmla="*/ 8089 h 10000"/>
                <a:gd name="connsiteX129" fmla="*/ 6270 w 10000"/>
                <a:gd name="connsiteY129" fmla="*/ 8219 h 10000"/>
                <a:gd name="connsiteX130" fmla="*/ 6191 w 10000"/>
                <a:gd name="connsiteY130" fmla="*/ 8377 h 10000"/>
                <a:gd name="connsiteX131" fmla="*/ 5953 w 10000"/>
                <a:gd name="connsiteY131" fmla="*/ 8455 h 10000"/>
                <a:gd name="connsiteX132" fmla="*/ 6071 w 10000"/>
                <a:gd name="connsiteY132" fmla="*/ 8612 h 10000"/>
                <a:gd name="connsiteX133" fmla="*/ 6310 w 10000"/>
                <a:gd name="connsiteY133" fmla="*/ 8612 h 10000"/>
                <a:gd name="connsiteX134" fmla="*/ 6349 w 10000"/>
                <a:gd name="connsiteY134" fmla="*/ 8612 h 10000"/>
                <a:gd name="connsiteX135" fmla="*/ 6508 w 10000"/>
                <a:gd name="connsiteY135" fmla="*/ 8900 h 10000"/>
                <a:gd name="connsiteX136" fmla="*/ 6587 w 10000"/>
                <a:gd name="connsiteY136" fmla="*/ 8612 h 10000"/>
                <a:gd name="connsiteX137" fmla="*/ 6786 w 10000"/>
                <a:gd name="connsiteY137" fmla="*/ 8560 h 10000"/>
                <a:gd name="connsiteX138" fmla="*/ 6985 w 10000"/>
                <a:gd name="connsiteY138" fmla="*/ 8638 h 10000"/>
                <a:gd name="connsiteX139" fmla="*/ 6985 w 10000"/>
                <a:gd name="connsiteY139" fmla="*/ 8665 h 10000"/>
                <a:gd name="connsiteX140" fmla="*/ 7183 w 10000"/>
                <a:gd name="connsiteY140" fmla="*/ 8612 h 10000"/>
                <a:gd name="connsiteX141" fmla="*/ 7302 w 10000"/>
                <a:gd name="connsiteY141" fmla="*/ 8796 h 10000"/>
                <a:gd name="connsiteX142" fmla="*/ 6905 w 10000"/>
                <a:gd name="connsiteY142" fmla="*/ 8691 h 10000"/>
                <a:gd name="connsiteX143" fmla="*/ 6825 w 10000"/>
                <a:gd name="connsiteY143" fmla="*/ 8718 h 10000"/>
                <a:gd name="connsiteX144" fmla="*/ 6786 w 10000"/>
                <a:gd name="connsiteY144" fmla="*/ 8926 h 10000"/>
                <a:gd name="connsiteX145" fmla="*/ 6746 w 10000"/>
                <a:gd name="connsiteY145" fmla="*/ 9058 h 10000"/>
                <a:gd name="connsiteX146" fmla="*/ 7064 w 10000"/>
                <a:gd name="connsiteY146" fmla="*/ 9031 h 10000"/>
                <a:gd name="connsiteX147" fmla="*/ 7144 w 10000"/>
                <a:gd name="connsiteY147" fmla="*/ 9110 h 10000"/>
                <a:gd name="connsiteX148" fmla="*/ 7183 w 10000"/>
                <a:gd name="connsiteY148" fmla="*/ 8953 h 10000"/>
                <a:gd name="connsiteX149" fmla="*/ 7302 w 10000"/>
                <a:gd name="connsiteY149" fmla="*/ 8744 h 10000"/>
                <a:gd name="connsiteX150" fmla="*/ 7579 w 10000"/>
                <a:gd name="connsiteY150" fmla="*/ 9136 h 10000"/>
                <a:gd name="connsiteX151" fmla="*/ 7857 w 10000"/>
                <a:gd name="connsiteY151" fmla="*/ 9188 h 10000"/>
                <a:gd name="connsiteX152" fmla="*/ 8095 w 10000"/>
                <a:gd name="connsiteY152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6746 w 10000"/>
                <a:gd name="connsiteY10" fmla="*/ 4189 h 10000"/>
                <a:gd name="connsiteX11" fmla="*/ 6151 w 10000"/>
                <a:gd name="connsiteY11" fmla="*/ 3900 h 10000"/>
                <a:gd name="connsiteX12" fmla="*/ 5833 w 10000"/>
                <a:gd name="connsiteY12" fmla="*/ 3900 h 10000"/>
                <a:gd name="connsiteX13" fmla="*/ 5516 w 10000"/>
                <a:gd name="connsiteY13" fmla="*/ 4005 h 10000"/>
                <a:gd name="connsiteX14" fmla="*/ 5159 w 10000"/>
                <a:gd name="connsiteY14" fmla="*/ 3979 h 10000"/>
                <a:gd name="connsiteX15" fmla="*/ 5159 w 10000"/>
                <a:gd name="connsiteY15" fmla="*/ 3482 h 10000"/>
                <a:gd name="connsiteX16" fmla="*/ 5357 w 10000"/>
                <a:gd name="connsiteY16" fmla="*/ 3455 h 10000"/>
                <a:gd name="connsiteX17" fmla="*/ 5238 w 10000"/>
                <a:gd name="connsiteY17" fmla="*/ 3325 h 10000"/>
                <a:gd name="connsiteX18" fmla="*/ 5238 w 10000"/>
                <a:gd name="connsiteY18" fmla="*/ 3115 h 10000"/>
                <a:gd name="connsiteX19" fmla="*/ 5278 w 10000"/>
                <a:gd name="connsiteY19" fmla="*/ 2985 h 10000"/>
                <a:gd name="connsiteX20" fmla="*/ 4882 w 10000"/>
                <a:gd name="connsiteY20" fmla="*/ 2775 h 10000"/>
                <a:gd name="connsiteX21" fmla="*/ 4484 w 10000"/>
                <a:gd name="connsiteY21" fmla="*/ 2540 h 10000"/>
                <a:gd name="connsiteX22" fmla="*/ 4286 w 10000"/>
                <a:gd name="connsiteY22" fmla="*/ 2382 h 10000"/>
                <a:gd name="connsiteX23" fmla="*/ 4008 w 10000"/>
                <a:gd name="connsiteY23" fmla="*/ 2330 h 10000"/>
                <a:gd name="connsiteX24" fmla="*/ 3691 w 10000"/>
                <a:gd name="connsiteY24" fmla="*/ 2356 h 10000"/>
                <a:gd name="connsiteX25" fmla="*/ 3373 w 10000"/>
                <a:gd name="connsiteY25" fmla="*/ 2278 h 10000"/>
                <a:gd name="connsiteX26" fmla="*/ 2976 w 10000"/>
                <a:gd name="connsiteY26" fmla="*/ 1649 h 10000"/>
                <a:gd name="connsiteX27" fmla="*/ 2857 w 10000"/>
                <a:gd name="connsiteY27" fmla="*/ 1492 h 10000"/>
                <a:gd name="connsiteX28" fmla="*/ 2738 w 10000"/>
                <a:gd name="connsiteY28" fmla="*/ 1126 h 10000"/>
                <a:gd name="connsiteX29" fmla="*/ 2579 w 10000"/>
                <a:gd name="connsiteY29" fmla="*/ 785 h 10000"/>
                <a:gd name="connsiteX30" fmla="*/ 2103 w 10000"/>
                <a:gd name="connsiteY30" fmla="*/ 549 h 10000"/>
                <a:gd name="connsiteX31" fmla="*/ 1825 w 10000"/>
                <a:gd name="connsiteY31" fmla="*/ 52 h 10000"/>
                <a:gd name="connsiteX32" fmla="*/ 1468 w 10000"/>
                <a:gd name="connsiteY32" fmla="*/ 52 h 10000"/>
                <a:gd name="connsiteX33" fmla="*/ 1309 w 10000"/>
                <a:gd name="connsiteY33" fmla="*/ 157 h 10000"/>
                <a:gd name="connsiteX34" fmla="*/ 1270 w 10000"/>
                <a:gd name="connsiteY34" fmla="*/ 0 h 10000"/>
                <a:gd name="connsiteX35" fmla="*/ 754 w 10000"/>
                <a:gd name="connsiteY35" fmla="*/ 104 h 10000"/>
                <a:gd name="connsiteX36" fmla="*/ 1309 w 10000"/>
                <a:gd name="connsiteY36" fmla="*/ 210 h 10000"/>
                <a:gd name="connsiteX37" fmla="*/ 1270 w 10000"/>
                <a:gd name="connsiteY37" fmla="*/ 445 h 10000"/>
                <a:gd name="connsiteX38" fmla="*/ 1389 w 10000"/>
                <a:gd name="connsiteY38" fmla="*/ 759 h 10000"/>
                <a:gd name="connsiteX39" fmla="*/ 1508 w 10000"/>
                <a:gd name="connsiteY39" fmla="*/ 942 h 10000"/>
                <a:gd name="connsiteX40" fmla="*/ 1309 w 10000"/>
                <a:gd name="connsiteY40" fmla="*/ 1282 h 10000"/>
                <a:gd name="connsiteX41" fmla="*/ 1151 w 10000"/>
                <a:gd name="connsiteY41" fmla="*/ 1282 h 10000"/>
                <a:gd name="connsiteX42" fmla="*/ 992 w 10000"/>
                <a:gd name="connsiteY42" fmla="*/ 1518 h 10000"/>
                <a:gd name="connsiteX43" fmla="*/ 1270 w 10000"/>
                <a:gd name="connsiteY43" fmla="*/ 1623 h 10000"/>
                <a:gd name="connsiteX44" fmla="*/ 913 w 10000"/>
                <a:gd name="connsiteY44" fmla="*/ 1597 h 10000"/>
                <a:gd name="connsiteX45" fmla="*/ 754 w 10000"/>
                <a:gd name="connsiteY45" fmla="*/ 1911 h 10000"/>
                <a:gd name="connsiteX46" fmla="*/ 714 w 10000"/>
                <a:gd name="connsiteY46" fmla="*/ 1963 h 10000"/>
                <a:gd name="connsiteX47" fmla="*/ 555 w 10000"/>
                <a:gd name="connsiteY47" fmla="*/ 2304 h 10000"/>
                <a:gd name="connsiteX48" fmla="*/ 794 w 10000"/>
                <a:gd name="connsiteY48" fmla="*/ 2382 h 10000"/>
                <a:gd name="connsiteX49" fmla="*/ 476 w 10000"/>
                <a:gd name="connsiteY49" fmla="*/ 2644 h 10000"/>
                <a:gd name="connsiteX50" fmla="*/ 79 w 10000"/>
                <a:gd name="connsiteY50" fmla="*/ 2932 h 10000"/>
                <a:gd name="connsiteX51" fmla="*/ 0 w 10000"/>
                <a:gd name="connsiteY51" fmla="*/ 3089 h 10000"/>
                <a:gd name="connsiteX52" fmla="*/ 199 w 10000"/>
                <a:gd name="connsiteY52" fmla="*/ 3429 h 10000"/>
                <a:gd name="connsiteX53" fmla="*/ 0 w 10000"/>
                <a:gd name="connsiteY53" fmla="*/ 3744 h 10000"/>
                <a:gd name="connsiteX54" fmla="*/ 40 w 10000"/>
                <a:gd name="connsiteY54" fmla="*/ 4084 h 10000"/>
                <a:gd name="connsiteX55" fmla="*/ 159 w 10000"/>
                <a:gd name="connsiteY55" fmla="*/ 4189 h 10000"/>
                <a:gd name="connsiteX56" fmla="*/ 397 w 10000"/>
                <a:gd name="connsiteY56" fmla="*/ 4162 h 10000"/>
                <a:gd name="connsiteX57" fmla="*/ 873 w 10000"/>
                <a:gd name="connsiteY57" fmla="*/ 4215 h 10000"/>
                <a:gd name="connsiteX58" fmla="*/ 1270 w 10000"/>
                <a:gd name="connsiteY58" fmla="*/ 4110 h 10000"/>
                <a:gd name="connsiteX59" fmla="*/ 1707 w 10000"/>
                <a:gd name="connsiteY59" fmla="*/ 4110 h 10000"/>
                <a:gd name="connsiteX60" fmla="*/ 1984 w 10000"/>
                <a:gd name="connsiteY60" fmla="*/ 4005 h 10000"/>
                <a:gd name="connsiteX61" fmla="*/ 2063 w 10000"/>
                <a:gd name="connsiteY61" fmla="*/ 4031 h 10000"/>
                <a:gd name="connsiteX62" fmla="*/ 1945 w 10000"/>
                <a:gd name="connsiteY62" fmla="*/ 4084 h 10000"/>
                <a:gd name="connsiteX63" fmla="*/ 2222 w 10000"/>
                <a:gd name="connsiteY63" fmla="*/ 4319 h 10000"/>
                <a:gd name="connsiteX64" fmla="*/ 2421 w 10000"/>
                <a:gd name="connsiteY64" fmla="*/ 4267 h 10000"/>
                <a:gd name="connsiteX65" fmla="*/ 2699 w 10000"/>
                <a:gd name="connsiteY65" fmla="*/ 4371 h 10000"/>
                <a:gd name="connsiteX66" fmla="*/ 3055 w 10000"/>
                <a:gd name="connsiteY66" fmla="*/ 4345 h 10000"/>
                <a:gd name="connsiteX67" fmla="*/ 3651 w 10000"/>
                <a:gd name="connsiteY67" fmla="*/ 4425 h 10000"/>
                <a:gd name="connsiteX68" fmla="*/ 3809 w 10000"/>
                <a:gd name="connsiteY68" fmla="*/ 4477 h 10000"/>
                <a:gd name="connsiteX69" fmla="*/ 4365 w 10000"/>
                <a:gd name="connsiteY69" fmla="*/ 4345 h 10000"/>
                <a:gd name="connsiteX70" fmla="*/ 4445 w 10000"/>
                <a:gd name="connsiteY70" fmla="*/ 4425 h 10000"/>
                <a:gd name="connsiteX71" fmla="*/ 4603 w 10000"/>
                <a:gd name="connsiteY71" fmla="*/ 4319 h 10000"/>
                <a:gd name="connsiteX72" fmla="*/ 4683 w 10000"/>
                <a:gd name="connsiteY72" fmla="*/ 4451 h 10000"/>
                <a:gd name="connsiteX73" fmla="*/ 5238 w 10000"/>
                <a:gd name="connsiteY73" fmla="*/ 4293 h 10000"/>
                <a:gd name="connsiteX74" fmla="*/ 5238 w 10000"/>
                <a:gd name="connsiteY74" fmla="*/ 4136 h 10000"/>
                <a:gd name="connsiteX75" fmla="*/ 5357 w 10000"/>
                <a:gd name="connsiteY75" fmla="*/ 4110 h 10000"/>
                <a:gd name="connsiteX76" fmla="*/ 5477 w 10000"/>
                <a:gd name="connsiteY76" fmla="*/ 4162 h 10000"/>
                <a:gd name="connsiteX77" fmla="*/ 5873 w 10000"/>
                <a:gd name="connsiteY77" fmla="*/ 4058 h 10000"/>
                <a:gd name="connsiteX78" fmla="*/ 5953 w 10000"/>
                <a:gd name="connsiteY78" fmla="*/ 4084 h 10000"/>
                <a:gd name="connsiteX79" fmla="*/ 6151 w 10000"/>
                <a:gd name="connsiteY79" fmla="*/ 4555 h 10000"/>
                <a:gd name="connsiteX80" fmla="*/ 6270 w 10000"/>
                <a:gd name="connsiteY80" fmla="*/ 4607 h 10000"/>
                <a:gd name="connsiteX81" fmla="*/ 6548 w 10000"/>
                <a:gd name="connsiteY81" fmla="*/ 4607 h 10000"/>
                <a:gd name="connsiteX82" fmla="*/ 6667 w 10000"/>
                <a:gd name="connsiteY82" fmla="*/ 4817 h 10000"/>
                <a:gd name="connsiteX83" fmla="*/ 6707 w 10000"/>
                <a:gd name="connsiteY83" fmla="*/ 4974 h 10000"/>
                <a:gd name="connsiteX84" fmla="*/ 7183 w 10000"/>
                <a:gd name="connsiteY84" fmla="*/ 5602 h 10000"/>
                <a:gd name="connsiteX85" fmla="*/ 6985 w 10000"/>
                <a:gd name="connsiteY85" fmla="*/ 5497 h 10000"/>
                <a:gd name="connsiteX86" fmla="*/ 6429 w 10000"/>
                <a:gd name="connsiteY86" fmla="*/ 5602 h 10000"/>
                <a:gd name="connsiteX87" fmla="*/ 6151 w 10000"/>
                <a:gd name="connsiteY87" fmla="*/ 5288 h 10000"/>
                <a:gd name="connsiteX88" fmla="*/ 5953 w 10000"/>
                <a:gd name="connsiteY88" fmla="*/ 5314 h 10000"/>
                <a:gd name="connsiteX89" fmla="*/ 6111 w 10000"/>
                <a:gd name="connsiteY89" fmla="*/ 5523 h 10000"/>
                <a:gd name="connsiteX90" fmla="*/ 6151 w 10000"/>
                <a:gd name="connsiteY90" fmla="*/ 5681 h 10000"/>
                <a:gd name="connsiteX91" fmla="*/ 5754 w 10000"/>
                <a:gd name="connsiteY91" fmla="*/ 5969 h 10000"/>
                <a:gd name="connsiteX92" fmla="*/ 5675 w 10000"/>
                <a:gd name="connsiteY92" fmla="*/ 6126 h 10000"/>
                <a:gd name="connsiteX93" fmla="*/ 5636 w 10000"/>
                <a:gd name="connsiteY93" fmla="*/ 6256 h 10000"/>
                <a:gd name="connsiteX94" fmla="*/ 5595 w 10000"/>
                <a:gd name="connsiteY94" fmla="*/ 6308 h 10000"/>
                <a:gd name="connsiteX95" fmla="*/ 5516 w 10000"/>
                <a:gd name="connsiteY95" fmla="*/ 6414 h 10000"/>
                <a:gd name="connsiteX96" fmla="*/ 5278 w 10000"/>
                <a:gd name="connsiteY96" fmla="*/ 6492 h 10000"/>
                <a:gd name="connsiteX97" fmla="*/ 5357 w 10000"/>
                <a:gd name="connsiteY97" fmla="*/ 6675 h 10000"/>
                <a:gd name="connsiteX98" fmla="*/ 5317 w 10000"/>
                <a:gd name="connsiteY98" fmla="*/ 6727 h 10000"/>
                <a:gd name="connsiteX99" fmla="*/ 5000 w 10000"/>
                <a:gd name="connsiteY99" fmla="*/ 6885 h 10000"/>
                <a:gd name="connsiteX100" fmla="*/ 4683 w 10000"/>
                <a:gd name="connsiteY100" fmla="*/ 6859 h 10000"/>
                <a:gd name="connsiteX101" fmla="*/ 4961 w 10000"/>
                <a:gd name="connsiteY101" fmla="*/ 6963 h 10000"/>
                <a:gd name="connsiteX102" fmla="*/ 4961 w 10000"/>
                <a:gd name="connsiteY102" fmla="*/ 7277 h 10000"/>
                <a:gd name="connsiteX103" fmla="*/ 4603 w 10000"/>
                <a:gd name="connsiteY103" fmla="*/ 7356 h 10000"/>
                <a:gd name="connsiteX104" fmla="*/ 4524 w 10000"/>
                <a:gd name="connsiteY104" fmla="*/ 7225 h 10000"/>
                <a:gd name="connsiteX105" fmla="*/ 4484 w 10000"/>
                <a:gd name="connsiteY105" fmla="*/ 7121 h 10000"/>
                <a:gd name="connsiteX106" fmla="*/ 4128 w 10000"/>
                <a:gd name="connsiteY106" fmla="*/ 7199 h 10000"/>
                <a:gd name="connsiteX107" fmla="*/ 4286 w 10000"/>
                <a:gd name="connsiteY107" fmla="*/ 7304 h 10000"/>
                <a:gd name="connsiteX108" fmla="*/ 4405 w 10000"/>
                <a:gd name="connsiteY108" fmla="*/ 7408 h 10000"/>
                <a:gd name="connsiteX109" fmla="*/ 4563 w 10000"/>
                <a:gd name="connsiteY109" fmla="*/ 7670 h 10000"/>
                <a:gd name="connsiteX110" fmla="*/ 4762 w 10000"/>
                <a:gd name="connsiteY110" fmla="*/ 7618 h 10000"/>
                <a:gd name="connsiteX111" fmla="*/ 4921 w 10000"/>
                <a:gd name="connsiteY111" fmla="*/ 7827 h 10000"/>
                <a:gd name="connsiteX112" fmla="*/ 5040 w 10000"/>
                <a:gd name="connsiteY112" fmla="*/ 7879 h 10000"/>
                <a:gd name="connsiteX113" fmla="*/ 5317 w 10000"/>
                <a:gd name="connsiteY113" fmla="*/ 7853 h 10000"/>
                <a:gd name="connsiteX114" fmla="*/ 5437 w 10000"/>
                <a:gd name="connsiteY114" fmla="*/ 7984 h 10000"/>
                <a:gd name="connsiteX115" fmla="*/ 5556 w 10000"/>
                <a:gd name="connsiteY115" fmla="*/ 8115 h 10000"/>
                <a:gd name="connsiteX116" fmla="*/ 6111 w 10000"/>
                <a:gd name="connsiteY116" fmla="*/ 7932 h 10000"/>
                <a:gd name="connsiteX117" fmla="*/ 6111 w 10000"/>
                <a:gd name="connsiteY117" fmla="*/ 7853 h 10000"/>
                <a:gd name="connsiteX118" fmla="*/ 5953 w 10000"/>
                <a:gd name="connsiteY118" fmla="*/ 7696 h 10000"/>
                <a:gd name="connsiteX119" fmla="*/ 6151 w 10000"/>
                <a:gd name="connsiteY119" fmla="*/ 7540 h 10000"/>
                <a:gd name="connsiteX120" fmla="*/ 6032 w 10000"/>
                <a:gd name="connsiteY120" fmla="*/ 7356 h 10000"/>
                <a:gd name="connsiteX121" fmla="*/ 6151 w 10000"/>
                <a:gd name="connsiteY121" fmla="*/ 7277 h 10000"/>
                <a:gd name="connsiteX122" fmla="*/ 6310 w 10000"/>
                <a:gd name="connsiteY122" fmla="*/ 7460 h 10000"/>
                <a:gd name="connsiteX123" fmla="*/ 6231 w 10000"/>
                <a:gd name="connsiteY123" fmla="*/ 7566 h 10000"/>
                <a:gd name="connsiteX124" fmla="*/ 6587 w 10000"/>
                <a:gd name="connsiteY124" fmla="*/ 7618 h 10000"/>
                <a:gd name="connsiteX125" fmla="*/ 6746 w 10000"/>
                <a:gd name="connsiteY125" fmla="*/ 7696 h 10000"/>
                <a:gd name="connsiteX126" fmla="*/ 6905 w 10000"/>
                <a:gd name="connsiteY126" fmla="*/ 7906 h 10000"/>
                <a:gd name="connsiteX127" fmla="*/ 6667 w 10000"/>
                <a:gd name="connsiteY127" fmla="*/ 8089 h 10000"/>
                <a:gd name="connsiteX128" fmla="*/ 6270 w 10000"/>
                <a:gd name="connsiteY128" fmla="*/ 8219 h 10000"/>
                <a:gd name="connsiteX129" fmla="*/ 6191 w 10000"/>
                <a:gd name="connsiteY129" fmla="*/ 8377 h 10000"/>
                <a:gd name="connsiteX130" fmla="*/ 5953 w 10000"/>
                <a:gd name="connsiteY130" fmla="*/ 8455 h 10000"/>
                <a:gd name="connsiteX131" fmla="*/ 6071 w 10000"/>
                <a:gd name="connsiteY131" fmla="*/ 8612 h 10000"/>
                <a:gd name="connsiteX132" fmla="*/ 6310 w 10000"/>
                <a:gd name="connsiteY132" fmla="*/ 8612 h 10000"/>
                <a:gd name="connsiteX133" fmla="*/ 6349 w 10000"/>
                <a:gd name="connsiteY133" fmla="*/ 8612 h 10000"/>
                <a:gd name="connsiteX134" fmla="*/ 6508 w 10000"/>
                <a:gd name="connsiteY134" fmla="*/ 8900 h 10000"/>
                <a:gd name="connsiteX135" fmla="*/ 6587 w 10000"/>
                <a:gd name="connsiteY135" fmla="*/ 8612 h 10000"/>
                <a:gd name="connsiteX136" fmla="*/ 6786 w 10000"/>
                <a:gd name="connsiteY136" fmla="*/ 8560 h 10000"/>
                <a:gd name="connsiteX137" fmla="*/ 6985 w 10000"/>
                <a:gd name="connsiteY137" fmla="*/ 8638 h 10000"/>
                <a:gd name="connsiteX138" fmla="*/ 6985 w 10000"/>
                <a:gd name="connsiteY138" fmla="*/ 8665 h 10000"/>
                <a:gd name="connsiteX139" fmla="*/ 7183 w 10000"/>
                <a:gd name="connsiteY139" fmla="*/ 8612 h 10000"/>
                <a:gd name="connsiteX140" fmla="*/ 7302 w 10000"/>
                <a:gd name="connsiteY140" fmla="*/ 8796 h 10000"/>
                <a:gd name="connsiteX141" fmla="*/ 6905 w 10000"/>
                <a:gd name="connsiteY141" fmla="*/ 8691 h 10000"/>
                <a:gd name="connsiteX142" fmla="*/ 6825 w 10000"/>
                <a:gd name="connsiteY142" fmla="*/ 8718 h 10000"/>
                <a:gd name="connsiteX143" fmla="*/ 6786 w 10000"/>
                <a:gd name="connsiteY143" fmla="*/ 8926 h 10000"/>
                <a:gd name="connsiteX144" fmla="*/ 6746 w 10000"/>
                <a:gd name="connsiteY144" fmla="*/ 9058 h 10000"/>
                <a:gd name="connsiteX145" fmla="*/ 7064 w 10000"/>
                <a:gd name="connsiteY145" fmla="*/ 9031 h 10000"/>
                <a:gd name="connsiteX146" fmla="*/ 7144 w 10000"/>
                <a:gd name="connsiteY146" fmla="*/ 9110 h 10000"/>
                <a:gd name="connsiteX147" fmla="*/ 7183 w 10000"/>
                <a:gd name="connsiteY147" fmla="*/ 8953 h 10000"/>
                <a:gd name="connsiteX148" fmla="*/ 7302 w 10000"/>
                <a:gd name="connsiteY148" fmla="*/ 8744 h 10000"/>
                <a:gd name="connsiteX149" fmla="*/ 7579 w 10000"/>
                <a:gd name="connsiteY149" fmla="*/ 9136 h 10000"/>
                <a:gd name="connsiteX150" fmla="*/ 7857 w 10000"/>
                <a:gd name="connsiteY150" fmla="*/ 9188 h 10000"/>
                <a:gd name="connsiteX151" fmla="*/ 8095 w 10000"/>
                <a:gd name="connsiteY151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6151 w 10000"/>
                <a:gd name="connsiteY10" fmla="*/ 3900 h 10000"/>
                <a:gd name="connsiteX11" fmla="*/ 5833 w 10000"/>
                <a:gd name="connsiteY11" fmla="*/ 3900 h 10000"/>
                <a:gd name="connsiteX12" fmla="*/ 5516 w 10000"/>
                <a:gd name="connsiteY12" fmla="*/ 4005 h 10000"/>
                <a:gd name="connsiteX13" fmla="*/ 5159 w 10000"/>
                <a:gd name="connsiteY13" fmla="*/ 3979 h 10000"/>
                <a:gd name="connsiteX14" fmla="*/ 5159 w 10000"/>
                <a:gd name="connsiteY14" fmla="*/ 3482 h 10000"/>
                <a:gd name="connsiteX15" fmla="*/ 5357 w 10000"/>
                <a:gd name="connsiteY15" fmla="*/ 3455 h 10000"/>
                <a:gd name="connsiteX16" fmla="*/ 5238 w 10000"/>
                <a:gd name="connsiteY16" fmla="*/ 3325 h 10000"/>
                <a:gd name="connsiteX17" fmla="*/ 5238 w 10000"/>
                <a:gd name="connsiteY17" fmla="*/ 3115 h 10000"/>
                <a:gd name="connsiteX18" fmla="*/ 5278 w 10000"/>
                <a:gd name="connsiteY18" fmla="*/ 2985 h 10000"/>
                <a:gd name="connsiteX19" fmla="*/ 4882 w 10000"/>
                <a:gd name="connsiteY19" fmla="*/ 2775 h 10000"/>
                <a:gd name="connsiteX20" fmla="*/ 4484 w 10000"/>
                <a:gd name="connsiteY20" fmla="*/ 2540 h 10000"/>
                <a:gd name="connsiteX21" fmla="*/ 4286 w 10000"/>
                <a:gd name="connsiteY21" fmla="*/ 2382 h 10000"/>
                <a:gd name="connsiteX22" fmla="*/ 4008 w 10000"/>
                <a:gd name="connsiteY22" fmla="*/ 2330 h 10000"/>
                <a:gd name="connsiteX23" fmla="*/ 3691 w 10000"/>
                <a:gd name="connsiteY23" fmla="*/ 2356 h 10000"/>
                <a:gd name="connsiteX24" fmla="*/ 3373 w 10000"/>
                <a:gd name="connsiteY24" fmla="*/ 2278 h 10000"/>
                <a:gd name="connsiteX25" fmla="*/ 2976 w 10000"/>
                <a:gd name="connsiteY25" fmla="*/ 1649 h 10000"/>
                <a:gd name="connsiteX26" fmla="*/ 2857 w 10000"/>
                <a:gd name="connsiteY26" fmla="*/ 1492 h 10000"/>
                <a:gd name="connsiteX27" fmla="*/ 2738 w 10000"/>
                <a:gd name="connsiteY27" fmla="*/ 1126 h 10000"/>
                <a:gd name="connsiteX28" fmla="*/ 2579 w 10000"/>
                <a:gd name="connsiteY28" fmla="*/ 785 h 10000"/>
                <a:gd name="connsiteX29" fmla="*/ 2103 w 10000"/>
                <a:gd name="connsiteY29" fmla="*/ 549 h 10000"/>
                <a:gd name="connsiteX30" fmla="*/ 1825 w 10000"/>
                <a:gd name="connsiteY30" fmla="*/ 52 h 10000"/>
                <a:gd name="connsiteX31" fmla="*/ 1468 w 10000"/>
                <a:gd name="connsiteY31" fmla="*/ 52 h 10000"/>
                <a:gd name="connsiteX32" fmla="*/ 1309 w 10000"/>
                <a:gd name="connsiteY32" fmla="*/ 157 h 10000"/>
                <a:gd name="connsiteX33" fmla="*/ 1270 w 10000"/>
                <a:gd name="connsiteY33" fmla="*/ 0 h 10000"/>
                <a:gd name="connsiteX34" fmla="*/ 754 w 10000"/>
                <a:gd name="connsiteY34" fmla="*/ 104 h 10000"/>
                <a:gd name="connsiteX35" fmla="*/ 1309 w 10000"/>
                <a:gd name="connsiteY35" fmla="*/ 210 h 10000"/>
                <a:gd name="connsiteX36" fmla="*/ 1270 w 10000"/>
                <a:gd name="connsiteY36" fmla="*/ 445 h 10000"/>
                <a:gd name="connsiteX37" fmla="*/ 1389 w 10000"/>
                <a:gd name="connsiteY37" fmla="*/ 759 h 10000"/>
                <a:gd name="connsiteX38" fmla="*/ 1508 w 10000"/>
                <a:gd name="connsiteY38" fmla="*/ 942 h 10000"/>
                <a:gd name="connsiteX39" fmla="*/ 1309 w 10000"/>
                <a:gd name="connsiteY39" fmla="*/ 1282 h 10000"/>
                <a:gd name="connsiteX40" fmla="*/ 1151 w 10000"/>
                <a:gd name="connsiteY40" fmla="*/ 1282 h 10000"/>
                <a:gd name="connsiteX41" fmla="*/ 992 w 10000"/>
                <a:gd name="connsiteY41" fmla="*/ 1518 h 10000"/>
                <a:gd name="connsiteX42" fmla="*/ 1270 w 10000"/>
                <a:gd name="connsiteY42" fmla="*/ 1623 h 10000"/>
                <a:gd name="connsiteX43" fmla="*/ 913 w 10000"/>
                <a:gd name="connsiteY43" fmla="*/ 1597 h 10000"/>
                <a:gd name="connsiteX44" fmla="*/ 754 w 10000"/>
                <a:gd name="connsiteY44" fmla="*/ 1911 h 10000"/>
                <a:gd name="connsiteX45" fmla="*/ 714 w 10000"/>
                <a:gd name="connsiteY45" fmla="*/ 1963 h 10000"/>
                <a:gd name="connsiteX46" fmla="*/ 555 w 10000"/>
                <a:gd name="connsiteY46" fmla="*/ 2304 h 10000"/>
                <a:gd name="connsiteX47" fmla="*/ 794 w 10000"/>
                <a:gd name="connsiteY47" fmla="*/ 2382 h 10000"/>
                <a:gd name="connsiteX48" fmla="*/ 476 w 10000"/>
                <a:gd name="connsiteY48" fmla="*/ 2644 h 10000"/>
                <a:gd name="connsiteX49" fmla="*/ 79 w 10000"/>
                <a:gd name="connsiteY49" fmla="*/ 2932 h 10000"/>
                <a:gd name="connsiteX50" fmla="*/ 0 w 10000"/>
                <a:gd name="connsiteY50" fmla="*/ 3089 h 10000"/>
                <a:gd name="connsiteX51" fmla="*/ 199 w 10000"/>
                <a:gd name="connsiteY51" fmla="*/ 3429 h 10000"/>
                <a:gd name="connsiteX52" fmla="*/ 0 w 10000"/>
                <a:gd name="connsiteY52" fmla="*/ 3744 h 10000"/>
                <a:gd name="connsiteX53" fmla="*/ 40 w 10000"/>
                <a:gd name="connsiteY53" fmla="*/ 4084 h 10000"/>
                <a:gd name="connsiteX54" fmla="*/ 159 w 10000"/>
                <a:gd name="connsiteY54" fmla="*/ 4189 h 10000"/>
                <a:gd name="connsiteX55" fmla="*/ 397 w 10000"/>
                <a:gd name="connsiteY55" fmla="*/ 4162 h 10000"/>
                <a:gd name="connsiteX56" fmla="*/ 873 w 10000"/>
                <a:gd name="connsiteY56" fmla="*/ 4215 h 10000"/>
                <a:gd name="connsiteX57" fmla="*/ 1270 w 10000"/>
                <a:gd name="connsiteY57" fmla="*/ 4110 h 10000"/>
                <a:gd name="connsiteX58" fmla="*/ 1707 w 10000"/>
                <a:gd name="connsiteY58" fmla="*/ 4110 h 10000"/>
                <a:gd name="connsiteX59" fmla="*/ 1984 w 10000"/>
                <a:gd name="connsiteY59" fmla="*/ 4005 h 10000"/>
                <a:gd name="connsiteX60" fmla="*/ 2063 w 10000"/>
                <a:gd name="connsiteY60" fmla="*/ 4031 h 10000"/>
                <a:gd name="connsiteX61" fmla="*/ 1945 w 10000"/>
                <a:gd name="connsiteY61" fmla="*/ 4084 h 10000"/>
                <a:gd name="connsiteX62" fmla="*/ 2222 w 10000"/>
                <a:gd name="connsiteY62" fmla="*/ 4319 h 10000"/>
                <a:gd name="connsiteX63" fmla="*/ 2421 w 10000"/>
                <a:gd name="connsiteY63" fmla="*/ 4267 h 10000"/>
                <a:gd name="connsiteX64" fmla="*/ 2699 w 10000"/>
                <a:gd name="connsiteY64" fmla="*/ 4371 h 10000"/>
                <a:gd name="connsiteX65" fmla="*/ 3055 w 10000"/>
                <a:gd name="connsiteY65" fmla="*/ 4345 h 10000"/>
                <a:gd name="connsiteX66" fmla="*/ 3651 w 10000"/>
                <a:gd name="connsiteY66" fmla="*/ 4425 h 10000"/>
                <a:gd name="connsiteX67" fmla="*/ 3809 w 10000"/>
                <a:gd name="connsiteY67" fmla="*/ 4477 h 10000"/>
                <a:gd name="connsiteX68" fmla="*/ 4365 w 10000"/>
                <a:gd name="connsiteY68" fmla="*/ 4345 h 10000"/>
                <a:gd name="connsiteX69" fmla="*/ 4445 w 10000"/>
                <a:gd name="connsiteY69" fmla="*/ 4425 h 10000"/>
                <a:gd name="connsiteX70" fmla="*/ 4603 w 10000"/>
                <a:gd name="connsiteY70" fmla="*/ 4319 h 10000"/>
                <a:gd name="connsiteX71" fmla="*/ 4683 w 10000"/>
                <a:gd name="connsiteY71" fmla="*/ 4451 h 10000"/>
                <a:gd name="connsiteX72" fmla="*/ 5238 w 10000"/>
                <a:gd name="connsiteY72" fmla="*/ 4293 h 10000"/>
                <a:gd name="connsiteX73" fmla="*/ 5238 w 10000"/>
                <a:gd name="connsiteY73" fmla="*/ 4136 h 10000"/>
                <a:gd name="connsiteX74" fmla="*/ 5357 w 10000"/>
                <a:gd name="connsiteY74" fmla="*/ 4110 h 10000"/>
                <a:gd name="connsiteX75" fmla="*/ 5477 w 10000"/>
                <a:gd name="connsiteY75" fmla="*/ 4162 h 10000"/>
                <a:gd name="connsiteX76" fmla="*/ 5873 w 10000"/>
                <a:gd name="connsiteY76" fmla="*/ 4058 h 10000"/>
                <a:gd name="connsiteX77" fmla="*/ 5953 w 10000"/>
                <a:gd name="connsiteY77" fmla="*/ 4084 h 10000"/>
                <a:gd name="connsiteX78" fmla="*/ 6151 w 10000"/>
                <a:gd name="connsiteY78" fmla="*/ 4555 h 10000"/>
                <a:gd name="connsiteX79" fmla="*/ 6270 w 10000"/>
                <a:gd name="connsiteY79" fmla="*/ 4607 h 10000"/>
                <a:gd name="connsiteX80" fmla="*/ 6548 w 10000"/>
                <a:gd name="connsiteY80" fmla="*/ 4607 h 10000"/>
                <a:gd name="connsiteX81" fmla="*/ 6667 w 10000"/>
                <a:gd name="connsiteY81" fmla="*/ 4817 h 10000"/>
                <a:gd name="connsiteX82" fmla="*/ 6707 w 10000"/>
                <a:gd name="connsiteY82" fmla="*/ 4974 h 10000"/>
                <a:gd name="connsiteX83" fmla="*/ 7183 w 10000"/>
                <a:gd name="connsiteY83" fmla="*/ 5602 h 10000"/>
                <a:gd name="connsiteX84" fmla="*/ 6985 w 10000"/>
                <a:gd name="connsiteY84" fmla="*/ 5497 h 10000"/>
                <a:gd name="connsiteX85" fmla="*/ 6429 w 10000"/>
                <a:gd name="connsiteY85" fmla="*/ 5602 h 10000"/>
                <a:gd name="connsiteX86" fmla="*/ 6151 w 10000"/>
                <a:gd name="connsiteY86" fmla="*/ 5288 h 10000"/>
                <a:gd name="connsiteX87" fmla="*/ 5953 w 10000"/>
                <a:gd name="connsiteY87" fmla="*/ 5314 h 10000"/>
                <a:gd name="connsiteX88" fmla="*/ 6111 w 10000"/>
                <a:gd name="connsiteY88" fmla="*/ 5523 h 10000"/>
                <a:gd name="connsiteX89" fmla="*/ 6151 w 10000"/>
                <a:gd name="connsiteY89" fmla="*/ 5681 h 10000"/>
                <a:gd name="connsiteX90" fmla="*/ 5754 w 10000"/>
                <a:gd name="connsiteY90" fmla="*/ 5969 h 10000"/>
                <a:gd name="connsiteX91" fmla="*/ 5675 w 10000"/>
                <a:gd name="connsiteY91" fmla="*/ 6126 h 10000"/>
                <a:gd name="connsiteX92" fmla="*/ 5636 w 10000"/>
                <a:gd name="connsiteY92" fmla="*/ 6256 h 10000"/>
                <a:gd name="connsiteX93" fmla="*/ 5595 w 10000"/>
                <a:gd name="connsiteY93" fmla="*/ 6308 h 10000"/>
                <a:gd name="connsiteX94" fmla="*/ 5516 w 10000"/>
                <a:gd name="connsiteY94" fmla="*/ 6414 h 10000"/>
                <a:gd name="connsiteX95" fmla="*/ 5278 w 10000"/>
                <a:gd name="connsiteY95" fmla="*/ 6492 h 10000"/>
                <a:gd name="connsiteX96" fmla="*/ 5357 w 10000"/>
                <a:gd name="connsiteY96" fmla="*/ 6675 h 10000"/>
                <a:gd name="connsiteX97" fmla="*/ 5317 w 10000"/>
                <a:gd name="connsiteY97" fmla="*/ 6727 h 10000"/>
                <a:gd name="connsiteX98" fmla="*/ 5000 w 10000"/>
                <a:gd name="connsiteY98" fmla="*/ 6885 h 10000"/>
                <a:gd name="connsiteX99" fmla="*/ 4683 w 10000"/>
                <a:gd name="connsiteY99" fmla="*/ 6859 h 10000"/>
                <a:gd name="connsiteX100" fmla="*/ 4961 w 10000"/>
                <a:gd name="connsiteY100" fmla="*/ 6963 h 10000"/>
                <a:gd name="connsiteX101" fmla="*/ 4961 w 10000"/>
                <a:gd name="connsiteY101" fmla="*/ 7277 h 10000"/>
                <a:gd name="connsiteX102" fmla="*/ 4603 w 10000"/>
                <a:gd name="connsiteY102" fmla="*/ 7356 h 10000"/>
                <a:gd name="connsiteX103" fmla="*/ 4524 w 10000"/>
                <a:gd name="connsiteY103" fmla="*/ 7225 h 10000"/>
                <a:gd name="connsiteX104" fmla="*/ 4484 w 10000"/>
                <a:gd name="connsiteY104" fmla="*/ 7121 h 10000"/>
                <a:gd name="connsiteX105" fmla="*/ 4128 w 10000"/>
                <a:gd name="connsiteY105" fmla="*/ 7199 h 10000"/>
                <a:gd name="connsiteX106" fmla="*/ 4286 w 10000"/>
                <a:gd name="connsiteY106" fmla="*/ 7304 h 10000"/>
                <a:gd name="connsiteX107" fmla="*/ 4405 w 10000"/>
                <a:gd name="connsiteY107" fmla="*/ 7408 h 10000"/>
                <a:gd name="connsiteX108" fmla="*/ 4563 w 10000"/>
                <a:gd name="connsiteY108" fmla="*/ 7670 h 10000"/>
                <a:gd name="connsiteX109" fmla="*/ 4762 w 10000"/>
                <a:gd name="connsiteY109" fmla="*/ 7618 h 10000"/>
                <a:gd name="connsiteX110" fmla="*/ 4921 w 10000"/>
                <a:gd name="connsiteY110" fmla="*/ 7827 h 10000"/>
                <a:gd name="connsiteX111" fmla="*/ 5040 w 10000"/>
                <a:gd name="connsiteY111" fmla="*/ 7879 h 10000"/>
                <a:gd name="connsiteX112" fmla="*/ 5317 w 10000"/>
                <a:gd name="connsiteY112" fmla="*/ 7853 h 10000"/>
                <a:gd name="connsiteX113" fmla="*/ 5437 w 10000"/>
                <a:gd name="connsiteY113" fmla="*/ 7984 h 10000"/>
                <a:gd name="connsiteX114" fmla="*/ 5556 w 10000"/>
                <a:gd name="connsiteY114" fmla="*/ 8115 h 10000"/>
                <a:gd name="connsiteX115" fmla="*/ 6111 w 10000"/>
                <a:gd name="connsiteY115" fmla="*/ 7932 h 10000"/>
                <a:gd name="connsiteX116" fmla="*/ 6111 w 10000"/>
                <a:gd name="connsiteY116" fmla="*/ 7853 h 10000"/>
                <a:gd name="connsiteX117" fmla="*/ 5953 w 10000"/>
                <a:gd name="connsiteY117" fmla="*/ 7696 h 10000"/>
                <a:gd name="connsiteX118" fmla="*/ 6151 w 10000"/>
                <a:gd name="connsiteY118" fmla="*/ 7540 h 10000"/>
                <a:gd name="connsiteX119" fmla="*/ 6032 w 10000"/>
                <a:gd name="connsiteY119" fmla="*/ 7356 h 10000"/>
                <a:gd name="connsiteX120" fmla="*/ 6151 w 10000"/>
                <a:gd name="connsiteY120" fmla="*/ 7277 h 10000"/>
                <a:gd name="connsiteX121" fmla="*/ 6310 w 10000"/>
                <a:gd name="connsiteY121" fmla="*/ 7460 h 10000"/>
                <a:gd name="connsiteX122" fmla="*/ 6231 w 10000"/>
                <a:gd name="connsiteY122" fmla="*/ 7566 h 10000"/>
                <a:gd name="connsiteX123" fmla="*/ 6587 w 10000"/>
                <a:gd name="connsiteY123" fmla="*/ 7618 h 10000"/>
                <a:gd name="connsiteX124" fmla="*/ 6746 w 10000"/>
                <a:gd name="connsiteY124" fmla="*/ 7696 h 10000"/>
                <a:gd name="connsiteX125" fmla="*/ 6905 w 10000"/>
                <a:gd name="connsiteY125" fmla="*/ 7906 h 10000"/>
                <a:gd name="connsiteX126" fmla="*/ 6667 w 10000"/>
                <a:gd name="connsiteY126" fmla="*/ 8089 h 10000"/>
                <a:gd name="connsiteX127" fmla="*/ 6270 w 10000"/>
                <a:gd name="connsiteY127" fmla="*/ 8219 h 10000"/>
                <a:gd name="connsiteX128" fmla="*/ 6191 w 10000"/>
                <a:gd name="connsiteY128" fmla="*/ 8377 h 10000"/>
                <a:gd name="connsiteX129" fmla="*/ 5953 w 10000"/>
                <a:gd name="connsiteY129" fmla="*/ 8455 h 10000"/>
                <a:gd name="connsiteX130" fmla="*/ 6071 w 10000"/>
                <a:gd name="connsiteY130" fmla="*/ 8612 h 10000"/>
                <a:gd name="connsiteX131" fmla="*/ 6310 w 10000"/>
                <a:gd name="connsiteY131" fmla="*/ 8612 h 10000"/>
                <a:gd name="connsiteX132" fmla="*/ 6349 w 10000"/>
                <a:gd name="connsiteY132" fmla="*/ 8612 h 10000"/>
                <a:gd name="connsiteX133" fmla="*/ 6508 w 10000"/>
                <a:gd name="connsiteY133" fmla="*/ 8900 h 10000"/>
                <a:gd name="connsiteX134" fmla="*/ 6587 w 10000"/>
                <a:gd name="connsiteY134" fmla="*/ 8612 h 10000"/>
                <a:gd name="connsiteX135" fmla="*/ 6786 w 10000"/>
                <a:gd name="connsiteY135" fmla="*/ 8560 h 10000"/>
                <a:gd name="connsiteX136" fmla="*/ 6985 w 10000"/>
                <a:gd name="connsiteY136" fmla="*/ 8638 h 10000"/>
                <a:gd name="connsiteX137" fmla="*/ 6985 w 10000"/>
                <a:gd name="connsiteY137" fmla="*/ 8665 h 10000"/>
                <a:gd name="connsiteX138" fmla="*/ 7183 w 10000"/>
                <a:gd name="connsiteY138" fmla="*/ 8612 h 10000"/>
                <a:gd name="connsiteX139" fmla="*/ 7302 w 10000"/>
                <a:gd name="connsiteY139" fmla="*/ 8796 h 10000"/>
                <a:gd name="connsiteX140" fmla="*/ 6905 w 10000"/>
                <a:gd name="connsiteY140" fmla="*/ 8691 h 10000"/>
                <a:gd name="connsiteX141" fmla="*/ 6825 w 10000"/>
                <a:gd name="connsiteY141" fmla="*/ 8718 h 10000"/>
                <a:gd name="connsiteX142" fmla="*/ 6786 w 10000"/>
                <a:gd name="connsiteY142" fmla="*/ 8926 h 10000"/>
                <a:gd name="connsiteX143" fmla="*/ 6746 w 10000"/>
                <a:gd name="connsiteY143" fmla="*/ 9058 h 10000"/>
                <a:gd name="connsiteX144" fmla="*/ 7064 w 10000"/>
                <a:gd name="connsiteY144" fmla="*/ 9031 h 10000"/>
                <a:gd name="connsiteX145" fmla="*/ 7144 w 10000"/>
                <a:gd name="connsiteY145" fmla="*/ 9110 h 10000"/>
                <a:gd name="connsiteX146" fmla="*/ 7183 w 10000"/>
                <a:gd name="connsiteY146" fmla="*/ 8953 h 10000"/>
                <a:gd name="connsiteX147" fmla="*/ 7302 w 10000"/>
                <a:gd name="connsiteY147" fmla="*/ 8744 h 10000"/>
                <a:gd name="connsiteX148" fmla="*/ 7579 w 10000"/>
                <a:gd name="connsiteY148" fmla="*/ 9136 h 10000"/>
                <a:gd name="connsiteX149" fmla="*/ 7857 w 10000"/>
                <a:gd name="connsiteY149" fmla="*/ 9188 h 10000"/>
                <a:gd name="connsiteX150" fmla="*/ 8095 w 10000"/>
                <a:gd name="connsiteY150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128 w 10000"/>
                <a:gd name="connsiteY8" fmla="*/ 5523 h 10000"/>
                <a:gd name="connsiteX9" fmla="*/ 6151 w 10000"/>
                <a:gd name="connsiteY9" fmla="*/ 3900 h 10000"/>
                <a:gd name="connsiteX10" fmla="*/ 5833 w 10000"/>
                <a:gd name="connsiteY10" fmla="*/ 3900 h 10000"/>
                <a:gd name="connsiteX11" fmla="*/ 5516 w 10000"/>
                <a:gd name="connsiteY11" fmla="*/ 4005 h 10000"/>
                <a:gd name="connsiteX12" fmla="*/ 5159 w 10000"/>
                <a:gd name="connsiteY12" fmla="*/ 3979 h 10000"/>
                <a:gd name="connsiteX13" fmla="*/ 5159 w 10000"/>
                <a:gd name="connsiteY13" fmla="*/ 3482 h 10000"/>
                <a:gd name="connsiteX14" fmla="*/ 5357 w 10000"/>
                <a:gd name="connsiteY14" fmla="*/ 3455 h 10000"/>
                <a:gd name="connsiteX15" fmla="*/ 5238 w 10000"/>
                <a:gd name="connsiteY15" fmla="*/ 3325 h 10000"/>
                <a:gd name="connsiteX16" fmla="*/ 5238 w 10000"/>
                <a:gd name="connsiteY16" fmla="*/ 3115 h 10000"/>
                <a:gd name="connsiteX17" fmla="*/ 5278 w 10000"/>
                <a:gd name="connsiteY17" fmla="*/ 2985 h 10000"/>
                <a:gd name="connsiteX18" fmla="*/ 4882 w 10000"/>
                <a:gd name="connsiteY18" fmla="*/ 2775 h 10000"/>
                <a:gd name="connsiteX19" fmla="*/ 4484 w 10000"/>
                <a:gd name="connsiteY19" fmla="*/ 2540 h 10000"/>
                <a:gd name="connsiteX20" fmla="*/ 4286 w 10000"/>
                <a:gd name="connsiteY20" fmla="*/ 2382 h 10000"/>
                <a:gd name="connsiteX21" fmla="*/ 4008 w 10000"/>
                <a:gd name="connsiteY21" fmla="*/ 2330 h 10000"/>
                <a:gd name="connsiteX22" fmla="*/ 3691 w 10000"/>
                <a:gd name="connsiteY22" fmla="*/ 2356 h 10000"/>
                <a:gd name="connsiteX23" fmla="*/ 3373 w 10000"/>
                <a:gd name="connsiteY23" fmla="*/ 2278 h 10000"/>
                <a:gd name="connsiteX24" fmla="*/ 2976 w 10000"/>
                <a:gd name="connsiteY24" fmla="*/ 1649 h 10000"/>
                <a:gd name="connsiteX25" fmla="*/ 2857 w 10000"/>
                <a:gd name="connsiteY25" fmla="*/ 1492 h 10000"/>
                <a:gd name="connsiteX26" fmla="*/ 2738 w 10000"/>
                <a:gd name="connsiteY26" fmla="*/ 1126 h 10000"/>
                <a:gd name="connsiteX27" fmla="*/ 2579 w 10000"/>
                <a:gd name="connsiteY27" fmla="*/ 785 h 10000"/>
                <a:gd name="connsiteX28" fmla="*/ 2103 w 10000"/>
                <a:gd name="connsiteY28" fmla="*/ 549 h 10000"/>
                <a:gd name="connsiteX29" fmla="*/ 1825 w 10000"/>
                <a:gd name="connsiteY29" fmla="*/ 52 h 10000"/>
                <a:gd name="connsiteX30" fmla="*/ 1468 w 10000"/>
                <a:gd name="connsiteY30" fmla="*/ 52 h 10000"/>
                <a:gd name="connsiteX31" fmla="*/ 1309 w 10000"/>
                <a:gd name="connsiteY31" fmla="*/ 157 h 10000"/>
                <a:gd name="connsiteX32" fmla="*/ 1270 w 10000"/>
                <a:gd name="connsiteY32" fmla="*/ 0 h 10000"/>
                <a:gd name="connsiteX33" fmla="*/ 754 w 10000"/>
                <a:gd name="connsiteY33" fmla="*/ 104 h 10000"/>
                <a:gd name="connsiteX34" fmla="*/ 1309 w 10000"/>
                <a:gd name="connsiteY34" fmla="*/ 210 h 10000"/>
                <a:gd name="connsiteX35" fmla="*/ 1270 w 10000"/>
                <a:gd name="connsiteY35" fmla="*/ 445 h 10000"/>
                <a:gd name="connsiteX36" fmla="*/ 1389 w 10000"/>
                <a:gd name="connsiteY36" fmla="*/ 759 h 10000"/>
                <a:gd name="connsiteX37" fmla="*/ 1508 w 10000"/>
                <a:gd name="connsiteY37" fmla="*/ 942 h 10000"/>
                <a:gd name="connsiteX38" fmla="*/ 1309 w 10000"/>
                <a:gd name="connsiteY38" fmla="*/ 1282 h 10000"/>
                <a:gd name="connsiteX39" fmla="*/ 1151 w 10000"/>
                <a:gd name="connsiteY39" fmla="*/ 1282 h 10000"/>
                <a:gd name="connsiteX40" fmla="*/ 992 w 10000"/>
                <a:gd name="connsiteY40" fmla="*/ 1518 h 10000"/>
                <a:gd name="connsiteX41" fmla="*/ 1270 w 10000"/>
                <a:gd name="connsiteY41" fmla="*/ 1623 h 10000"/>
                <a:gd name="connsiteX42" fmla="*/ 913 w 10000"/>
                <a:gd name="connsiteY42" fmla="*/ 1597 h 10000"/>
                <a:gd name="connsiteX43" fmla="*/ 754 w 10000"/>
                <a:gd name="connsiteY43" fmla="*/ 1911 h 10000"/>
                <a:gd name="connsiteX44" fmla="*/ 714 w 10000"/>
                <a:gd name="connsiteY44" fmla="*/ 1963 h 10000"/>
                <a:gd name="connsiteX45" fmla="*/ 555 w 10000"/>
                <a:gd name="connsiteY45" fmla="*/ 2304 h 10000"/>
                <a:gd name="connsiteX46" fmla="*/ 794 w 10000"/>
                <a:gd name="connsiteY46" fmla="*/ 2382 h 10000"/>
                <a:gd name="connsiteX47" fmla="*/ 476 w 10000"/>
                <a:gd name="connsiteY47" fmla="*/ 2644 h 10000"/>
                <a:gd name="connsiteX48" fmla="*/ 79 w 10000"/>
                <a:gd name="connsiteY48" fmla="*/ 2932 h 10000"/>
                <a:gd name="connsiteX49" fmla="*/ 0 w 10000"/>
                <a:gd name="connsiteY49" fmla="*/ 3089 h 10000"/>
                <a:gd name="connsiteX50" fmla="*/ 199 w 10000"/>
                <a:gd name="connsiteY50" fmla="*/ 3429 h 10000"/>
                <a:gd name="connsiteX51" fmla="*/ 0 w 10000"/>
                <a:gd name="connsiteY51" fmla="*/ 3744 h 10000"/>
                <a:gd name="connsiteX52" fmla="*/ 40 w 10000"/>
                <a:gd name="connsiteY52" fmla="*/ 4084 h 10000"/>
                <a:gd name="connsiteX53" fmla="*/ 159 w 10000"/>
                <a:gd name="connsiteY53" fmla="*/ 4189 h 10000"/>
                <a:gd name="connsiteX54" fmla="*/ 397 w 10000"/>
                <a:gd name="connsiteY54" fmla="*/ 4162 h 10000"/>
                <a:gd name="connsiteX55" fmla="*/ 873 w 10000"/>
                <a:gd name="connsiteY55" fmla="*/ 4215 h 10000"/>
                <a:gd name="connsiteX56" fmla="*/ 1270 w 10000"/>
                <a:gd name="connsiteY56" fmla="*/ 4110 h 10000"/>
                <a:gd name="connsiteX57" fmla="*/ 1707 w 10000"/>
                <a:gd name="connsiteY57" fmla="*/ 4110 h 10000"/>
                <a:gd name="connsiteX58" fmla="*/ 1984 w 10000"/>
                <a:gd name="connsiteY58" fmla="*/ 4005 h 10000"/>
                <a:gd name="connsiteX59" fmla="*/ 2063 w 10000"/>
                <a:gd name="connsiteY59" fmla="*/ 4031 h 10000"/>
                <a:gd name="connsiteX60" fmla="*/ 1945 w 10000"/>
                <a:gd name="connsiteY60" fmla="*/ 4084 h 10000"/>
                <a:gd name="connsiteX61" fmla="*/ 2222 w 10000"/>
                <a:gd name="connsiteY61" fmla="*/ 4319 h 10000"/>
                <a:gd name="connsiteX62" fmla="*/ 2421 w 10000"/>
                <a:gd name="connsiteY62" fmla="*/ 4267 h 10000"/>
                <a:gd name="connsiteX63" fmla="*/ 2699 w 10000"/>
                <a:gd name="connsiteY63" fmla="*/ 4371 h 10000"/>
                <a:gd name="connsiteX64" fmla="*/ 3055 w 10000"/>
                <a:gd name="connsiteY64" fmla="*/ 4345 h 10000"/>
                <a:gd name="connsiteX65" fmla="*/ 3651 w 10000"/>
                <a:gd name="connsiteY65" fmla="*/ 4425 h 10000"/>
                <a:gd name="connsiteX66" fmla="*/ 3809 w 10000"/>
                <a:gd name="connsiteY66" fmla="*/ 4477 h 10000"/>
                <a:gd name="connsiteX67" fmla="*/ 4365 w 10000"/>
                <a:gd name="connsiteY67" fmla="*/ 4345 h 10000"/>
                <a:gd name="connsiteX68" fmla="*/ 4445 w 10000"/>
                <a:gd name="connsiteY68" fmla="*/ 4425 h 10000"/>
                <a:gd name="connsiteX69" fmla="*/ 4603 w 10000"/>
                <a:gd name="connsiteY69" fmla="*/ 4319 h 10000"/>
                <a:gd name="connsiteX70" fmla="*/ 4683 w 10000"/>
                <a:gd name="connsiteY70" fmla="*/ 4451 h 10000"/>
                <a:gd name="connsiteX71" fmla="*/ 5238 w 10000"/>
                <a:gd name="connsiteY71" fmla="*/ 4293 h 10000"/>
                <a:gd name="connsiteX72" fmla="*/ 5238 w 10000"/>
                <a:gd name="connsiteY72" fmla="*/ 4136 h 10000"/>
                <a:gd name="connsiteX73" fmla="*/ 5357 w 10000"/>
                <a:gd name="connsiteY73" fmla="*/ 4110 h 10000"/>
                <a:gd name="connsiteX74" fmla="*/ 5477 w 10000"/>
                <a:gd name="connsiteY74" fmla="*/ 4162 h 10000"/>
                <a:gd name="connsiteX75" fmla="*/ 5873 w 10000"/>
                <a:gd name="connsiteY75" fmla="*/ 4058 h 10000"/>
                <a:gd name="connsiteX76" fmla="*/ 5953 w 10000"/>
                <a:gd name="connsiteY76" fmla="*/ 4084 h 10000"/>
                <a:gd name="connsiteX77" fmla="*/ 6151 w 10000"/>
                <a:gd name="connsiteY77" fmla="*/ 4555 h 10000"/>
                <a:gd name="connsiteX78" fmla="*/ 6270 w 10000"/>
                <a:gd name="connsiteY78" fmla="*/ 4607 h 10000"/>
                <a:gd name="connsiteX79" fmla="*/ 6548 w 10000"/>
                <a:gd name="connsiteY79" fmla="*/ 4607 h 10000"/>
                <a:gd name="connsiteX80" fmla="*/ 6667 w 10000"/>
                <a:gd name="connsiteY80" fmla="*/ 4817 h 10000"/>
                <a:gd name="connsiteX81" fmla="*/ 6707 w 10000"/>
                <a:gd name="connsiteY81" fmla="*/ 4974 h 10000"/>
                <a:gd name="connsiteX82" fmla="*/ 7183 w 10000"/>
                <a:gd name="connsiteY82" fmla="*/ 5602 h 10000"/>
                <a:gd name="connsiteX83" fmla="*/ 6985 w 10000"/>
                <a:gd name="connsiteY83" fmla="*/ 5497 h 10000"/>
                <a:gd name="connsiteX84" fmla="*/ 6429 w 10000"/>
                <a:gd name="connsiteY84" fmla="*/ 5602 h 10000"/>
                <a:gd name="connsiteX85" fmla="*/ 6151 w 10000"/>
                <a:gd name="connsiteY85" fmla="*/ 5288 h 10000"/>
                <a:gd name="connsiteX86" fmla="*/ 5953 w 10000"/>
                <a:gd name="connsiteY86" fmla="*/ 5314 h 10000"/>
                <a:gd name="connsiteX87" fmla="*/ 6111 w 10000"/>
                <a:gd name="connsiteY87" fmla="*/ 5523 h 10000"/>
                <a:gd name="connsiteX88" fmla="*/ 6151 w 10000"/>
                <a:gd name="connsiteY88" fmla="*/ 5681 h 10000"/>
                <a:gd name="connsiteX89" fmla="*/ 5754 w 10000"/>
                <a:gd name="connsiteY89" fmla="*/ 5969 h 10000"/>
                <a:gd name="connsiteX90" fmla="*/ 5675 w 10000"/>
                <a:gd name="connsiteY90" fmla="*/ 6126 h 10000"/>
                <a:gd name="connsiteX91" fmla="*/ 5636 w 10000"/>
                <a:gd name="connsiteY91" fmla="*/ 6256 h 10000"/>
                <a:gd name="connsiteX92" fmla="*/ 5595 w 10000"/>
                <a:gd name="connsiteY92" fmla="*/ 6308 h 10000"/>
                <a:gd name="connsiteX93" fmla="*/ 5516 w 10000"/>
                <a:gd name="connsiteY93" fmla="*/ 6414 h 10000"/>
                <a:gd name="connsiteX94" fmla="*/ 5278 w 10000"/>
                <a:gd name="connsiteY94" fmla="*/ 6492 h 10000"/>
                <a:gd name="connsiteX95" fmla="*/ 5357 w 10000"/>
                <a:gd name="connsiteY95" fmla="*/ 6675 h 10000"/>
                <a:gd name="connsiteX96" fmla="*/ 5317 w 10000"/>
                <a:gd name="connsiteY96" fmla="*/ 6727 h 10000"/>
                <a:gd name="connsiteX97" fmla="*/ 5000 w 10000"/>
                <a:gd name="connsiteY97" fmla="*/ 6885 h 10000"/>
                <a:gd name="connsiteX98" fmla="*/ 4683 w 10000"/>
                <a:gd name="connsiteY98" fmla="*/ 6859 h 10000"/>
                <a:gd name="connsiteX99" fmla="*/ 4961 w 10000"/>
                <a:gd name="connsiteY99" fmla="*/ 6963 h 10000"/>
                <a:gd name="connsiteX100" fmla="*/ 4961 w 10000"/>
                <a:gd name="connsiteY100" fmla="*/ 7277 h 10000"/>
                <a:gd name="connsiteX101" fmla="*/ 4603 w 10000"/>
                <a:gd name="connsiteY101" fmla="*/ 7356 h 10000"/>
                <a:gd name="connsiteX102" fmla="*/ 4524 w 10000"/>
                <a:gd name="connsiteY102" fmla="*/ 7225 h 10000"/>
                <a:gd name="connsiteX103" fmla="*/ 4484 w 10000"/>
                <a:gd name="connsiteY103" fmla="*/ 7121 h 10000"/>
                <a:gd name="connsiteX104" fmla="*/ 4128 w 10000"/>
                <a:gd name="connsiteY104" fmla="*/ 7199 h 10000"/>
                <a:gd name="connsiteX105" fmla="*/ 4286 w 10000"/>
                <a:gd name="connsiteY105" fmla="*/ 7304 h 10000"/>
                <a:gd name="connsiteX106" fmla="*/ 4405 w 10000"/>
                <a:gd name="connsiteY106" fmla="*/ 7408 h 10000"/>
                <a:gd name="connsiteX107" fmla="*/ 4563 w 10000"/>
                <a:gd name="connsiteY107" fmla="*/ 7670 h 10000"/>
                <a:gd name="connsiteX108" fmla="*/ 4762 w 10000"/>
                <a:gd name="connsiteY108" fmla="*/ 7618 h 10000"/>
                <a:gd name="connsiteX109" fmla="*/ 4921 w 10000"/>
                <a:gd name="connsiteY109" fmla="*/ 7827 h 10000"/>
                <a:gd name="connsiteX110" fmla="*/ 5040 w 10000"/>
                <a:gd name="connsiteY110" fmla="*/ 7879 h 10000"/>
                <a:gd name="connsiteX111" fmla="*/ 5317 w 10000"/>
                <a:gd name="connsiteY111" fmla="*/ 7853 h 10000"/>
                <a:gd name="connsiteX112" fmla="*/ 5437 w 10000"/>
                <a:gd name="connsiteY112" fmla="*/ 7984 h 10000"/>
                <a:gd name="connsiteX113" fmla="*/ 5556 w 10000"/>
                <a:gd name="connsiteY113" fmla="*/ 8115 h 10000"/>
                <a:gd name="connsiteX114" fmla="*/ 6111 w 10000"/>
                <a:gd name="connsiteY114" fmla="*/ 7932 h 10000"/>
                <a:gd name="connsiteX115" fmla="*/ 6111 w 10000"/>
                <a:gd name="connsiteY115" fmla="*/ 7853 h 10000"/>
                <a:gd name="connsiteX116" fmla="*/ 5953 w 10000"/>
                <a:gd name="connsiteY116" fmla="*/ 7696 h 10000"/>
                <a:gd name="connsiteX117" fmla="*/ 6151 w 10000"/>
                <a:gd name="connsiteY117" fmla="*/ 7540 h 10000"/>
                <a:gd name="connsiteX118" fmla="*/ 6032 w 10000"/>
                <a:gd name="connsiteY118" fmla="*/ 7356 h 10000"/>
                <a:gd name="connsiteX119" fmla="*/ 6151 w 10000"/>
                <a:gd name="connsiteY119" fmla="*/ 7277 h 10000"/>
                <a:gd name="connsiteX120" fmla="*/ 6310 w 10000"/>
                <a:gd name="connsiteY120" fmla="*/ 7460 h 10000"/>
                <a:gd name="connsiteX121" fmla="*/ 6231 w 10000"/>
                <a:gd name="connsiteY121" fmla="*/ 7566 h 10000"/>
                <a:gd name="connsiteX122" fmla="*/ 6587 w 10000"/>
                <a:gd name="connsiteY122" fmla="*/ 7618 h 10000"/>
                <a:gd name="connsiteX123" fmla="*/ 6746 w 10000"/>
                <a:gd name="connsiteY123" fmla="*/ 7696 h 10000"/>
                <a:gd name="connsiteX124" fmla="*/ 6905 w 10000"/>
                <a:gd name="connsiteY124" fmla="*/ 7906 h 10000"/>
                <a:gd name="connsiteX125" fmla="*/ 6667 w 10000"/>
                <a:gd name="connsiteY125" fmla="*/ 8089 h 10000"/>
                <a:gd name="connsiteX126" fmla="*/ 6270 w 10000"/>
                <a:gd name="connsiteY126" fmla="*/ 8219 h 10000"/>
                <a:gd name="connsiteX127" fmla="*/ 6191 w 10000"/>
                <a:gd name="connsiteY127" fmla="*/ 8377 h 10000"/>
                <a:gd name="connsiteX128" fmla="*/ 5953 w 10000"/>
                <a:gd name="connsiteY128" fmla="*/ 8455 h 10000"/>
                <a:gd name="connsiteX129" fmla="*/ 6071 w 10000"/>
                <a:gd name="connsiteY129" fmla="*/ 8612 h 10000"/>
                <a:gd name="connsiteX130" fmla="*/ 6310 w 10000"/>
                <a:gd name="connsiteY130" fmla="*/ 8612 h 10000"/>
                <a:gd name="connsiteX131" fmla="*/ 6349 w 10000"/>
                <a:gd name="connsiteY131" fmla="*/ 8612 h 10000"/>
                <a:gd name="connsiteX132" fmla="*/ 6508 w 10000"/>
                <a:gd name="connsiteY132" fmla="*/ 8900 h 10000"/>
                <a:gd name="connsiteX133" fmla="*/ 6587 w 10000"/>
                <a:gd name="connsiteY133" fmla="*/ 8612 h 10000"/>
                <a:gd name="connsiteX134" fmla="*/ 6786 w 10000"/>
                <a:gd name="connsiteY134" fmla="*/ 8560 h 10000"/>
                <a:gd name="connsiteX135" fmla="*/ 6985 w 10000"/>
                <a:gd name="connsiteY135" fmla="*/ 8638 h 10000"/>
                <a:gd name="connsiteX136" fmla="*/ 6985 w 10000"/>
                <a:gd name="connsiteY136" fmla="*/ 8665 h 10000"/>
                <a:gd name="connsiteX137" fmla="*/ 7183 w 10000"/>
                <a:gd name="connsiteY137" fmla="*/ 8612 h 10000"/>
                <a:gd name="connsiteX138" fmla="*/ 7302 w 10000"/>
                <a:gd name="connsiteY138" fmla="*/ 8796 h 10000"/>
                <a:gd name="connsiteX139" fmla="*/ 6905 w 10000"/>
                <a:gd name="connsiteY139" fmla="*/ 8691 h 10000"/>
                <a:gd name="connsiteX140" fmla="*/ 6825 w 10000"/>
                <a:gd name="connsiteY140" fmla="*/ 8718 h 10000"/>
                <a:gd name="connsiteX141" fmla="*/ 6786 w 10000"/>
                <a:gd name="connsiteY141" fmla="*/ 8926 h 10000"/>
                <a:gd name="connsiteX142" fmla="*/ 6746 w 10000"/>
                <a:gd name="connsiteY142" fmla="*/ 9058 h 10000"/>
                <a:gd name="connsiteX143" fmla="*/ 7064 w 10000"/>
                <a:gd name="connsiteY143" fmla="*/ 9031 h 10000"/>
                <a:gd name="connsiteX144" fmla="*/ 7144 w 10000"/>
                <a:gd name="connsiteY144" fmla="*/ 9110 h 10000"/>
                <a:gd name="connsiteX145" fmla="*/ 7183 w 10000"/>
                <a:gd name="connsiteY145" fmla="*/ 8953 h 10000"/>
                <a:gd name="connsiteX146" fmla="*/ 7302 w 10000"/>
                <a:gd name="connsiteY146" fmla="*/ 8744 h 10000"/>
                <a:gd name="connsiteX147" fmla="*/ 7579 w 10000"/>
                <a:gd name="connsiteY147" fmla="*/ 9136 h 10000"/>
                <a:gd name="connsiteX148" fmla="*/ 7857 w 10000"/>
                <a:gd name="connsiteY148" fmla="*/ 9188 h 10000"/>
                <a:gd name="connsiteX149" fmla="*/ 8095 w 10000"/>
                <a:gd name="connsiteY149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6151 w 10000"/>
                <a:gd name="connsiteY8" fmla="*/ 3900 h 10000"/>
                <a:gd name="connsiteX9" fmla="*/ 5833 w 10000"/>
                <a:gd name="connsiteY9" fmla="*/ 3900 h 10000"/>
                <a:gd name="connsiteX10" fmla="*/ 5516 w 10000"/>
                <a:gd name="connsiteY10" fmla="*/ 4005 h 10000"/>
                <a:gd name="connsiteX11" fmla="*/ 5159 w 10000"/>
                <a:gd name="connsiteY11" fmla="*/ 3979 h 10000"/>
                <a:gd name="connsiteX12" fmla="*/ 5159 w 10000"/>
                <a:gd name="connsiteY12" fmla="*/ 3482 h 10000"/>
                <a:gd name="connsiteX13" fmla="*/ 5357 w 10000"/>
                <a:gd name="connsiteY13" fmla="*/ 3455 h 10000"/>
                <a:gd name="connsiteX14" fmla="*/ 5238 w 10000"/>
                <a:gd name="connsiteY14" fmla="*/ 3325 h 10000"/>
                <a:gd name="connsiteX15" fmla="*/ 5238 w 10000"/>
                <a:gd name="connsiteY15" fmla="*/ 3115 h 10000"/>
                <a:gd name="connsiteX16" fmla="*/ 5278 w 10000"/>
                <a:gd name="connsiteY16" fmla="*/ 2985 h 10000"/>
                <a:gd name="connsiteX17" fmla="*/ 4882 w 10000"/>
                <a:gd name="connsiteY17" fmla="*/ 2775 h 10000"/>
                <a:gd name="connsiteX18" fmla="*/ 4484 w 10000"/>
                <a:gd name="connsiteY18" fmla="*/ 2540 h 10000"/>
                <a:gd name="connsiteX19" fmla="*/ 4286 w 10000"/>
                <a:gd name="connsiteY19" fmla="*/ 2382 h 10000"/>
                <a:gd name="connsiteX20" fmla="*/ 4008 w 10000"/>
                <a:gd name="connsiteY20" fmla="*/ 2330 h 10000"/>
                <a:gd name="connsiteX21" fmla="*/ 3691 w 10000"/>
                <a:gd name="connsiteY21" fmla="*/ 2356 h 10000"/>
                <a:gd name="connsiteX22" fmla="*/ 3373 w 10000"/>
                <a:gd name="connsiteY22" fmla="*/ 2278 h 10000"/>
                <a:gd name="connsiteX23" fmla="*/ 2976 w 10000"/>
                <a:gd name="connsiteY23" fmla="*/ 1649 h 10000"/>
                <a:gd name="connsiteX24" fmla="*/ 2857 w 10000"/>
                <a:gd name="connsiteY24" fmla="*/ 1492 h 10000"/>
                <a:gd name="connsiteX25" fmla="*/ 2738 w 10000"/>
                <a:gd name="connsiteY25" fmla="*/ 1126 h 10000"/>
                <a:gd name="connsiteX26" fmla="*/ 2579 w 10000"/>
                <a:gd name="connsiteY26" fmla="*/ 785 h 10000"/>
                <a:gd name="connsiteX27" fmla="*/ 2103 w 10000"/>
                <a:gd name="connsiteY27" fmla="*/ 549 h 10000"/>
                <a:gd name="connsiteX28" fmla="*/ 1825 w 10000"/>
                <a:gd name="connsiteY28" fmla="*/ 52 h 10000"/>
                <a:gd name="connsiteX29" fmla="*/ 1468 w 10000"/>
                <a:gd name="connsiteY29" fmla="*/ 52 h 10000"/>
                <a:gd name="connsiteX30" fmla="*/ 1309 w 10000"/>
                <a:gd name="connsiteY30" fmla="*/ 157 h 10000"/>
                <a:gd name="connsiteX31" fmla="*/ 1270 w 10000"/>
                <a:gd name="connsiteY31" fmla="*/ 0 h 10000"/>
                <a:gd name="connsiteX32" fmla="*/ 754 w 10000"/>
                <a:gd name="connsiteY32" fmla="*/ 104 h 10000"/>
                <a:gd name="connsiteX33" fmla="*/ 1309 w 10000"/>
                <a:gd name="connsiteY33" fmla="*/ 210 h 10000"/>
                <a:gd name="connsiteX34" fmla="*/ 1270 w 10000"/>
                <a:gd name="connsiteY34" fmla="*/ 445 h 10000"/>
                <a:gd name="connsiteX35" fmla="*/ 1389 w 10000"/>
                <a:gd name="connsiteY35" fmla="*/ 759 h 10000"/>
                <a:gd name="connsiteX36" fmla="*/ 1508 w 10000"/>
                <a:gd name="connsiteY36" fmla="*/ 942 h 10000"/>
                <a:gd name="connsiteX37" fmla="*/ 1309 w 10000"/>
                <a:gd name="connsiteY37" fmla="*/ 1282 h 10000"/>
                <a:gd name="connsiteX38" fmla="*/ 1151 w 10000"/>
                <a:gd name="connsiteY38" fmla="*/ 1282 h 10000"/>
                <a:gd name="connsiteX39" fmla="*/ 992 w 10000"/>
                <a:gd name="connsiteY39" fmla="*/ 1518 h 10000"/>
                <a:gd name="connsiteX40" fmla="*/ 1270 w 10000"/>
                <a:gd name="connsiteY40" fmla="*/ 1623 h 10000"/>
                <a:gd name="connsiteX41" fmla="*/ 913 w 10000"/>
                <a:gd name="connsiteY41" fmla="*/ 1597 h 10000"/>
                <a:gd name="connsiteX42" fmla="*/ 754 w 10000"/>
                <a:gd name="connsiteY42" fmla="*/ 1911 h 10000"/>
                <a:gd name="connsiteX43" fmla="*/ 714 w 10000"/>
                <a:gd name="connsiteY43" fmla="*/ 1963 h 10000"/>
                <a:gd name="connsiteX44" fmla="*/ 555 w 10000"/>
                <a:gd name="connsiteY44" fmla="*/ 2304 h 10000"/>
                <a:gd name="connsiteX45" fmla="*/ 794 w 10000"/>
                <a:gd name="connsiteY45" fmla="*/ 2382 h 10000"/>
                <a:gd name="connsiteX46" fmla="*/ 476 w 10000"/>
                <a:gd name="connsiteY46" fmla="*/ 2644 h 10000"/>
                <a:gd name="connsiteX47" fmla="*/ 79 w 10000"/>
                <a:gd name="connsiteY47" fmla="*/ 2932 h 10000"/>
                <a:gd name="connsiteX48" fmla="*/ 0 w 10000"/>
                <a:gd name="connsiteY48" fmla="*/ 3089 h 10000"/>
                <a:gd name="connsiteX49" fmla="*/ 199 w 10000"/>
                <a:gd name="connsiteY49" fmla="*/ 3429 h 10000"/>
                <a:gd name="connsiteX50" fmla="*/ 0 w 10000"/>
                <a:gd name="connsiteY50" fmla="*/ 3744 h 10000"/>
                <a:gd name="connsiteX51" fmla="*/ 40 w 10000"/>
                <a:gd name="connsiteY51" fmla="*/ 4084 h 10000"/>
                <a:gd name="connsiteX52" fmla="*/ 159 w 10000"/>
                <a:gd name="connsiteY52" fmla="*/ 4189 h 10000"/>
                <a:gd name="connsiteX53" fmla="*/ 397 w 10000"/>
                <a:gd name="connsiteY53" fmla="*/ 4162 h 10000"/>
                <a:gd name="connsiteX54" fmla="*/ 873 w 10000"/>
                <a:gd name="connsiteY54" fmla="*/ 4215 h 10000"/>
                <a:gd name="connsiteX55" fmla="*/ 1270 w 10000"/>
                <a:gd name="connsiteY55" fmla="*/ 4110 h 10000"/>
                <a:gd name="connsiteX56" fmla="*/ 1707 w 10000"/>
                <a:gd name="connsiteY56" fmla="*/ 4110 h 10000"/>
                <a:gd name="connsiteX57" fmla="*/ 1984 w 10000"/>
                <a:gd name="connsiteY57" fmla="*/ 4005 h 10000"/>
                <a:gd name="connsiteX58" fmla="*/ 2063 w 10000"/>
                <a:gd name="connsiteY58" fmla="*/ 4031 h 10000"/>
                <a:gd name="connsiteX59" fmla="*/ 1945 w 10000"/>
                <a:gd name="connsiteY59" fmla="*/ 4084 h 10000"/>
                <a:gd name="connsiteX60" fmla="*/ 2222 w 10000"/>
                <a:gd name="connsiteY60" fmla="*/ 4319 h 10000"/>
                <a:gd name="connsiteX61" fmla="*/ 2421 w 10000"/>
                <a:gd name="connsiteY61" fmla="*/ 4267 h 10000"/>
                <a:gd name="connsiteX62" fmla="*/ 2699 w 10000"/>
                <a:gd name="connsiteY62" fmla="*/ 4371 h 10000"/>
                <a:gd name="connsiteX63" fmla="*/ 3055 w 10000"/>
                <a:gd name="connsiteY63" fmla="*/ 4345 h 10000"/>
                <a:gd name="connsiteX64" fmla="*/ 3651 w 10000"/>
                <a:gd name="connsiteY64" fmla="*/ 4425 h 10000"/>
                <a:gd name="connsiteX65" fmla="*/ 3809 w 10000"/>
                <a:gd name="connsiteY65" fmla="*/ 4477 h 10000"/>
                <a:gd name="connsiteX66" fmla="*/ 4365 w 10000"/>
                <a:gd name="connsiteY66" fmla="*/ 4345 h 10000"/>
                <a:gd name="connsiteX67" fmla="*/ 4445 w 10000"/>
                <a:gd name="connsiteY67" fmla="*/ 4425 h 10000"/>
                <a:gd name="connsiteX68" fmla="*/ 4603 w 10000"/>
                <a:gd name="connsiteY68" fmla="*/ 4319 h 10000"/>
                <a:gd name="connsiteX69" fmla="*/ 4683 w 10000"/>
                <a:gd name="connsiteY69" fmla="*/ 4451 h 10000"/>
                <a:gd name="connsiteX70" fmla="*/ 5238 w 10000"/>
                <a:gd name="connsiteY70" fmla="*/ 4293 h 10000"/>
                <a:gd name="connsiteX71" fmla="*/ 5238 w 10000"/>
                <a:gd name="connsiteY71" fmla="*/ 4136 h 10000"/>
                <a:gd name="connsiteX72" fmla="*/ 5357 w 10000"/>
                <a:gd name="connsiteY72" fmla="*/ 4110 h 10000"/>
                <a:gd name="connsiteX73" fmla="*/ 5477 w 10000"/>
                <a:gd name="connsiteY73" fmla="*/ 4162 h 10000"/>
                <a:gd name="connsiteX74" fmla="*/ 5873 w 10000"/>
                <a:gd name="connsiteY74" fmla="*/ 4058 h 10000"/>
                <a:gd name="connsiteX75" fmla="*/ 5953 w 10000"/>
                <a:gd name="connsiteY75" fmla="*/ 4084 h 10000"/>
                <a:gd name="connsiteX76" fmla="*/ 6151 w 10000"/>
                <a:gd name="connsiteY76" fmla="*/ 4555 h 10000"/>
                <a:gd name="connsiteX77" fmla="*/ 6270 w 10000"/>
                <a:gd name="connsiteY77" fmla="*/ 4607 h 10000"/>
                <a:gd name="connsiteX78" fmla="*/ 6548 w 10000"/>
                <a:gd name="connsiteY78" fmla="*/ 4607 h 10000"/>
                <a:gd name="connsiteX79" fmla="*/ 6667 w 10000"/>
                <a:gd name="connsiteY79" fmla="*/ 4817 h 10000"/>
                <a:gd name="connsiteX80" fmla="*/ 6707 w 10000"/>
                <a:gd name="connsiteY80" fmla="*/ 4974 h 10000"/>
                <a:gd name="connsiteX81" fmla="*/ 7183 w 10000"/>
                <a:gd name="connsiteY81" fmla="*/ 5602 h 10000"/>
                <a:gd name="connsiteX82" fmla="*/ 6985 w 10000"/>
                <a:gd name="connsiteY82" fmla="*/ 5497 h 10000"/>
                <a:gd name="connsiteX83" fmla="*/ 6429 w 10000"/>
                <a:gd name="connsiteY83" fmla="*/ 5602 h 10000"/>
                <a:gd name="connsiteX84" fmla="*/ 6151 w 10000"/>
                <a:gd name="connsiteY84" fmla="*/ 5288 h 10000"/>
                <a:gd name="connsiteX85" fmla="*/ 5953 w 10000"/>
                <a:gd name="connsiteY85" fmla="*/ 5314 h 10000"/>
                <a:gd name="connsiteX86" fmla="*/ 6111 w 10000"/>
                <a:gd name="connsiteY86" fmla="*/ 5523 h 10000"/>
                <a:gd name="connsiteX87" fmla="*/ 6151 w 10000"/>
                <a:gd name="connsiteY87" fmla="*/ 5681 h 10000"/>
                <a:gd name="connsiteX88" fmla="*/ 5754 w 10000"/>
                <a:gd name="connsiteY88" fmla="*/ 5969 h 10000"/>
                <a:gd name="connsiteX89" fmla="*/ 5675 w 10000"/>
                <a:gd name="connsiteY89" fmla="*/ 6126 h 10000"/>
                <a:gd name="connsiteX90" fmla="*/ 5636 w 10000"/>
                <a:gd name="connsiteY90" fmla="*/ 6256 h 10000"/>
                <a:gd name="connsiteX91" fmla="*/ 5595 w 10000"/>
                <a:gd name="connsiteY91" fmla="*/ 6308 h 10000"/>
                <a:gd name="connsiteX92" fmla="*/ 5516 w 10000"/>
                <a:gd name="connsiteY92" fmla="*/ 6414 h 10000"/>
                <a:gd name="connsiteX93" fmla="*/ 5278 w 10000"/>
                <a:gd name="connsiteY93" fmla="*/ 6492 h 10000"/>
                <a:gd name="connsiteX94" fmla="*/ 5357 w 10000"/>
                <a:gd name="connsiteY94" fmla="*/ 6675 h 10000"/>
                <a:gd name="connsiteX95" fmla="*/ 5317 w 10000"/>
                <a:gd name="connsiteY95" fmla="*/ 6727 h 10000"/>
                <a:gd name="connsiteX96" fmla="*/ 5000 w 10000"/>
                <a:gd name="connsiteY96" fmla="*/ 6885 h 10000"/>
                <a:gd name="connsiteX97" fmla="*/ 4683 w 10000"/>
                <a:gd name="connsiteY97" fmla="*/ 6859 h 10000"/>
                <a:gd name="connsiteX98" fmla="*/ 4961 w 10000"/>
                <a:gd name="connsiteY98" fmla="*/ 6963 h 10000"/>
                <a:gd name="connsiteX99" fmla="*/ 4961 w 10000"/>
                <a:gd name="connsiteY99" fmla="*/ 7277 h 10000"/>
                <a:gd name="connsiteX100" fmla="*/ 4603 w 10000"/>
                <a:gd name="connsiteY100" fmla="*/ 7356 h 10000"/>
                <a:gd name="connsiteX101" fmla="*/ 4524 w 10000"/>
                <a:gd name="connsiteY101" fmla="*/ 7225 h 10000"/>
                <a:gd name="connsiteX102" fmla="*/ 4484 w 10000"/>
                <a:gd name="connsiteY102" fmla="*/ 7121 h 10000"/>
                <a:gd name="connsiteX103" fmla="*/ 4128 w 10000"/>
                <a:gd name="connsiteY103" fmla="*/ 7199 h 10000"/>
                <a:gd name="connsiteX104" fmla="*/ 4286 w 10000"/>
                <a:gd name="connsiteY104" fmla="*/ 7304 h 10000"/>
                <a:gd name="connsiteX105" fmla="*/ 4405 w 10000"/>
                <a:gd name="connsiteY105" fmla="*/ 7408 h 10000"/>
                <a:gd name="connsiteX106" fmla="*/ 4563 w 10000"/>
                <a:gd name="connsiteY106" fmla="*/ 7670 h 10000"/>
                <a:gd name="connsiteX107" fmla="*/ 4762 w 10000"/>
                <a:gd name="connsiteY107" fmla="*/ 7618 h 10000"/>
                <a:gd name="connsiteX108" fmla="*/ 4921 w 10000"/>
                <a:gd name="connsiteY108" fmla="*/ 7827 h 10000"/>
                <a:gd name="connsiteX109" fmla="*/ 5040 w 10000"/>
                <a:gd name="connsiteY109" fmla="*/ 7879 h 10000"/>
                <a:gd name="connsiteX110" fmla="*/ 5317 w 10000"/>
                <a:gd name="connsiteY110" fmla="*/ 7853 h 10000"/>
                <a:gd name="connsiteX111" fmla="*/ 5437 w 10000"/>
                <a:gd name="connsiteY111" fmla="*/ 7984 h 10000"/>
                <a:gd name="connsiteX112" fmla="*/ 5556 w 10000"/>
                <a:gd name="connsiteY112" fmla="*/ 8115 h 10000"/>
                <a:gd name="connsiteX113" fmla="*/ 6111 w 10000"/>
                <a:gd name="connsiteY113" fmla="*/ 7932 h 10000"/>
                <a:gd name="connsiteX114" fmla="*/ 6111 w 10000"/>
                <a:gd name="connsiteY114" fmla="*/ 7853 h 10000"/>
                <a:gd name="connsiteX115" fmla="*/ 5953 w 10000"/>
                <a:gd name="connsiteY115" fmla="*/ 7696 h 10000"/>
                <a:gd name="connsiteX116" fmla="*/ 6151 w 10000"/>
                <a:gd name="connsiteY116" fmla="*/ 7540 h 10000"/>
                <a:gd name="connsiteX117" fmla="*/ 6032 w 10000"/>
                <a:gd name="connsiteY117" fmla="*/ 7356 h 10000"/>
                <a:gd name="connsiteX118" fmla="*/ 6151 w 10000"/>
                <a:gd name="connsiteY118" fmla="*/ 7277 h 10000"/>
                <a:gd name="connsiteX119" fmla="*/ 6310 w 10000"/>
                <a:gd name="connsiteY119" fmla="*/ 7460 h 10000"/>
                <a:gd name="connsiteX120" fmla="*/ 6231 w 10000"/>
                <a:gd name="connsiteY120" fmla="*/ 7566 h 10000"/>
                <a:gd name="connsiteX121" fmla="*/ 6587 w 10000"/>
                <a:gd name="connsiteY121" fmla="*/ 7618 h 10000"/>
                <a:gd name="connsiteX122" fmla="*/ 6746 w 10000"/>
                <a:gd name="connsiteY122" fmla="*/ 7696 h 10000"/>
                <a:gd name="connsiteX123" fmla="*/ 6905 w 10000"/>
                <a:gd name="connsiteY123" fmla="*/ 7906 h 10000"/>
                <a:gd name="connsiteX124" fmla="*/ 6667 w 10000"/>
                <a:gd name="connsiteY124" fmla="*/ 8089 h 10000"/>
                <a:gd name="connsiteX125" fmla="*/ 6270 w 10000"/>
                <a:gd name="connsiteY125" fmla="*/ 8219 h 10000"/>
                <a:gd name="connsiteX126" fmla="*/ 6191 w 10000"/>
                <a:gd name="connsiteY126" fmla="*/ 8377 h 10000"/>
                <a:gd name="connsiteX127" fmla="*/ 5953 w 10000"/>
                <a:gd name="connsiteY127" fmla="*/ 8455 h 10000"/>
                <a:gd name="connsiteX128" fmla="*/ 6071 w 10000"/>
                <a:gd name="connsiteY128" fmla="*/ 8612 h 10000"/>
                <a:gd name="connsiteX129" fmla="*/ 6310 w 10000"/>
                <a:gd name="connsiteY129" fmla="*/ 8612 h 10000"/>
                <a:gd name="connsiteX130" fmla="*/ 6349 w 10000"/>
                <a:gd name="connsiteY130" fmla="*/ 8612 h 10000"/>
                <a:gd name="connsiteX131" fmla="*/ 6508 w 10000"/>
                <a:gd name="connsiteY131" fmla="*/ 8900 h 10000"/>
                <a:gd name="connsiteX132" fmla="*/ 6587 w 10000"/>
                <a:gd name="connsiteY132" fmla="*/ 8612 h 10000"/>
                <a:gd name="connsiteX133" fmla="*/ 6786 w 10000"/>
                <a:gd name="connsiteY133" fmla="*/ 8560 h 10000"/>
                <a:gd name="connsiteX134" fmla="*/ 6985 w 10000"/>
                <a:gd name="connsiteY134" fmla="*/ 8638 h 10000"/>
                <a:gd name="connsiteX135" fmla="*/ 6985 w 10000"/>
                <a:gd name="connsiteY135" fmla="*/ 8665 h 10000"/>
                <a:gd name="connsiteX136" fmla="*/ 7183 w 10000"/>
                <a:gd name="connsiteY136" fmla="*/ 8612 h 10000"/>
                <a:gd name="connsiteX137" fmla="*/ 7302 w 10000"/>
                <a:gd name="connsiteY137" fmla="*/ 8796 h 10000"/>
                <a:gd name="connsiteX138" fmla="*/ 6905 w 10000"/>
                <a:gd name="connsiteY138" fmla="*/ 8691 h 10000"/>
                <a:gd name="connsiteX139" fmla="*/ 6825 w 10000"/>
                <a:gd name="connsiteY139" fmla="*/ 8718 h 10000"/>
                <a:gd name="connsiteX140" fmla="*/ 6786 w 10000"/>
                <a:gd name="connsiteY140" fmla="*/ 8926 h 10000"/>
                <a:gd name="connsiteX141" fmla="*/ 6746 w 10000"/>
                <a:gd name="connsiteY141" fmla="*/ 9058 h 10000"/>
                <a:gd name="connsiteX142" fmla="*/ 7064 w 10000"/>
                <a:gd name="connsiteY142" fmla="*/ 9031 h 10000"/>
                <a:gd name="connsiteX143" fmla="*/ 7144 w 10000"/>
                <a:gd name="connsiteY143" fmla="*/ 9110 h 10000"/>
                <a:gd name="connsiteX144" fmla="*/ 7183 w 10000"/>
                <a:gd name="connsiteY144" fmla="*/ 8953 h 10000"/>
                <a:gd name="connsiteX145" fmla="*/ 7302 w 10000"/>
                <a:gd name="connsiteY145" fmla="*/ 8744 h 10000"/>
                <a:gd name="connsiteX146" fmla="*/ 7579 w 10000"/>
                <a:gd name="connsiteY146" fmla="*/ 9136 h 10000"/>
                <a:gd name="connsiteX147" fmla="*/ 7857 w 10000"/>
                <a:gd name="connsiteY147" fmla="*/ 9188 h 10000"/>
                <a:gd name="connsiteX148" fmla="*/ 8095 w 10000"/>
                <a:gd name="connsiteY148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6151 w 10000"/>
                <a:gd name="connsiteY8" fmla="*/ 3900 h 10000"/>
                <a:gd name="connsiteX9" fmla="*/ 5833 w 10000"/>
                <a:gd name="connsiteY9" fmla="*/ 3900 h 10000"/>
                <a:gd name="connsiteX10" fmla="*/ 5516 w 10000"/>
                <a:gd name="connsiteY10" fmla="*/ 4005 h 10000"/>
                <a:gd name="connsiteX11" fmla="*/ 5159 w 10000"/>
                <a:gd name="connsiteY11" fmla="*/ 3979 h 10000"/>
                <a:gd name="connsiteX12" fmla="*/ 5159 w 10000"/>
                <a:gd name="connsiteY12" fmla="*/ 3482 h 10000"/>
                <a:gd name="connsiteX13" fmla="*/ 5357 w 10000"/>
                <a:gd name="connsiteY13" fmla="*/ 3455 h 10000"/>
                <a:gd name="connsiteX14" fmla="*/ 5238 w 10000"/>
                <a:gd name="connsiteY14" fmla="*/ 3325 h 10000"/>
                <a:gd name="connsiteX15" fmla="*/ 5238 w 10000"/>
                <a:gd name="connsiteY15" fmla="*/ 3115 h 10000"/>
                <a:gd name="connsiteX16" fmla="*/ 5278 w 10000"/>
                <a:gd name="connsiteY16" fmla="*/ 2985 h 10000"/>
                <a:gd name="connsiteX17" fmla="*/ 4882 w 10000"/>
                <a:gd name="connsiteY17" fmla="*/ 2775 h 10000"/>
                <a:gd name="connsiteX18" fmla="*/ 4484 w 10000"/>
                <a:gd name="connsiteY18" fmla="*/ 2540 h 10000"/>
                <a:gd name="connsiteX19" fmla="*/ 4286 w 10000"/>
                <a:gd name="connsiteY19" fmla="*/ 2382 h 10000"/>
                <a:gd name="connsiteX20" fmla="*/ 4008 w 10000"/>
                <a:gd name="connsiteY20" fmla="*/ 2330 h 10000"/>
                <a:gd name="connsiteX21" fmla="*/ 3691 w 10000"/>
                <a:gd name="connsiteY21" fmla="*/ 2356 h 10000"/>
                <a:gd name="connsiteX22" fmla="*/ 3373 w 10000"/>
                <a:gd name="connsiteY22" fmla="*/ 2278 h 10000"/>
                <a:gd name="connsiteX23" fmla="*/ 2976 w 10000"/>
                <a:gd name="connsiteY23" fmla="*/ 1649 h 10000"/>
                <a:gd name="connsiteX24" fmla="*/ 2857 w 10000"/>
                <a:gd name="connsiteY24" fmla="*/ 1492 h 10000"/>
                <a:gd name="connsiteX25" fmla="*/ 2738 w 10000"/>
                <a:gd name="connsiteY25" fmla="*/ 1126 h 10000"/>
                <a:gd name="connsiteX26" fmla="*/ 2579 w 10000"/>
                <a:gd name="connsiteY26" fmla="*/ 785 h 10000"/>
                <a:gd name="connsiteX27" fmla="*/ 2103 w 10000"/>
                <a:gd name="connsiteY27" fmla="*/ 549 h 10000"/>
                <a:gd name="connsiteX28" fmla="*/ 1825 w 10000"/>
                <a:gd name="connsiteY28" fmla="*/ 52 h 10000"/>
                <a:gd name="connsiteX29" fmla="*/ 1468 w 10000"/>
                <a:gd name="connsiteY29" fmla="*/ 52 h 10000"/>
                <a:gd name="connsiteX30" fmla="*/ 1309 w 10000"/>
                <a:gd name="connsiteY30" fmla="*/ 157 h 10000"/>
                <a:gd name="connsiteX31" fmla="*/ 1270 w 10000"/>
                <a:gd name="connsiteY31" fmla="*/ 0 h 10000"/>
                <a:gd name="connsiteX32" fmla="*/ 754 w 10000"/>
                <a:gd name="connsiteY32" fmla="*/ 104 h 10000"/>
                <a:gd name="connsiteX33" fmla="*/ 1309 w 10000"/>
                <a:gd name="connsiteY33" fmla="*/ 210 h 10000"/>
                <a:gd name="connsiteX34" fmla="*/ 1270 w 10000"/>
                <a:gd name="connsiteY34" fmla="*/ 445 h 10000"/>
                <a:gd name="connsiteX35" fmla="*/ 1389 w 10000"/>
                <a:gd name="connsiteY35" fmla="*/ 759 h 10000"/>
                <a:gd name="connsiteX36" fmla="*/ 1508 w 10000"/>
                <a:gd name="connsiteY36" fmla="*/ 942 h 10000"/>
                <a:gd name="connsiteX37" fmla="*/ 1309 w 10000"/>
                <a:gd name="connsiteY37" fmla="*/ 1282 h 10000"/>
                <a:gd name="connsiteX38" fmla="*/ 1151 w 10000"/>
                <a:gd name="connsiteY38" fmla="*/ 1282 h 10000"/>
                <a:gd name="connsiteX39" fmla="*/ 992 w 10000"/>
                <a:gd name="connsiteY39" fmla="*/ 1518 h 10000"/>
                <a:gd name="connsiteX40" fmla="*/ 1270 w 10000"/>
                <a:gd name="connsiteY40" fmla="*/ 1623 h 10000"/>
                <a:gd name="connsiteX41" fmla="*/ 913 w 10000"/>
                <a:gd name="connsiteY41" fmla="*/ 1597 h 10000"/>
                <a:gd name="connsiteX42" fmla="*/ 754 w 10000"/>
                <a:gd name="connsiteY42" fmla="*/ 1911 h 10000"/>
                <a:gd name="connsiteX43" fmla="*/ 714 w 10000"/>
                <a:gd name="connsiteY43" fmla="*/ 1963 h 10000"/>
                <a:gd name="connsiteX44" fmla="*/ 555 w 10000"/>
                <a:gd name="connsiteY44" fmla="*/ 2304 h 10000"/>
                <a:gd name="connsiteX45" fmla="*/ 794 w 10000"/>
                <a:gd name="connsiteY45" fmla="*/ 2382 h 10000"/>
                <a:gd name="connsiteX46" fmla="*/ 476 w 10000"/>
                <a:gd name="connsiteY46" fmla="*/ 2644 h 10000"/>
                <a:gd name="connsiteX47" fmla="*/ 79 w 10000"/>
                <a:gd name="connsiteY47" fmla="*/ 2932 h 10000"/>
                <a:gd name="connsiteX48" fmla="*/ 0 w 10000"/>
                <a:gd name="connsiteY48" fmla="*/ 3089 h 10000"/>
                <a:gd name="connsiteX49" fmla="*/ 199 w 10000"/>
                <a:gd name="connsiteY49" fmla="*/ 3429 h 10000"/>
                <a:gd name="connsiteX50" fmla="*/ 0 w 10000"/>
                <a:gd name="connsiteY50" fmla="*/ 3744 h 10000"/>
                <a:gd name="connsiteX51" fmla="*/ 40 w 10000"/>
                <a:gd name="connsiteY51" fmla="*/ 4084 h 10000"/>
                <a:gd name="connsiteX52" fmla="*/ 159 w 10000"/>
                <a:gd name="connsiteY52" fmla="*/ 4189 h 10000"/>
                <a:gd name="connsiteX53" fmla="*/ 397 w 10000"/>
                <a:gd name="connsiteY53" fmla="*/ 4162 h 10000"/>
                <a:gd name="connsiteX54" fmla="*/ 873 w 10000"/>
                <a:gd name="connsiteY54" fmla="*/ 4215 h 10000"/>
                <a:gd name="connsiteX55" fmla="*/ 1270 w 10000"/>
                <a:gd name="connsiteY55" fmla="*/ 4110 h 10000"/>
                <a:gd name="connsiteX56" fmla="*/ 1707 w 10000"/>
                <a:gd name="connsiteY56" fmla="*/ 4110 h 10000"/>
                <a:gd name="connsiteX57" fmla="*/ 1984 w 10000"/>
                <a:gd name="connsiteY57" fmla="*/ 4005 h 10000"/>
                <a:gd name="connsiteX58" fmla="*/ 2063 w 10000"/>
                <a:gd name="connsiteY58" fmla="*/ 4031 h 10000"/>
                <a:gd name="connsiteX59" fmla="*/ 1945 w 10000"/>
                <a:gd name="connsiteY59" fmla="*/ 4084 h 10000"/>
                <a:gd name="connsiteX60" fmla="*/ 2222 w 10000"/>
                <a:gd name="connsiteY60" fmla="*/ 4319 h 10000"/>
                <a:gd name="connsiteX61" fmla="*/ 2421 w 10000"/>
                <a:gd name="connsiteY61" fmla="*/ 4267 h 10000"/>
                <a:gd name="connsiteX62" fmla="*/ 2699 w 10000"/>
                <a:gd name="connsiteY62" fmla="*/ 4371 h 10000"/>
                <a:gd name="connsiteX63" fmla="*/ 3055 w 10000"/>
                <a:gd name="connsiteY63" fmla="*/ 4345 h 10000"/>
                <a:gd name="connsiteX64" fmla="*/ 3651 w 10000"/>
                <a:gd name="connsiteY64" fmla="*/ 4425 h 10000"/>
                <a:gd name="connsiteX65" fmla="*/ 3809 w 10000"/>
                <a:gd name="connsiteY65" fmla="*/ 4477 h 10000"/>
                <a:gd name="connsiteX66" fmla="*/ 4365 w 10000"/>
                <a:gd name="connsiteY66" fmla="*/ 4345 h 10000"/>
                <a:gd name="connsiteX67" fmla="*/ 4445 w 10000"/>
                <a:gd name="connsiteY67" fmla="*/ 4425 h 10000"/>
                <a:gd name="connsiteX68" fmla="*/ 4603 w 10000"/>
                <a:gd name="connsiteY68" fmla="*/ 4319 h 10000"/>
                <a:gd name="connsiteX69" fmla="*/ 4683 w 10000"/>
                <a:gd name="connsiteY69" fmla="*/ 4451 h 10000"/>
                <a:gd name="connsiteX70" fmla="*/ 5238 w 10000"/>
                <a:gd name="connsiteY70" fmla="*/ 4293 h 10000"/>
                <a:gd name="connsiteX71" fmla="*/ 5238 w 10000"/>
                <a:gd name="connsiteY71" fmla="*/ 4136 h 10000"/>
                <a:gd name="connsiteX72" fmla="*/ 5357 w 10000"/>
                <a:gd name="connsiteY72" fmla="*/ 4110 h 10000"/>
                <a:gd name="connsiteX73" fmla="*/ 5477 w 10000"/>
                <a:gd name="connsiteY73" fmla="*/ 4162 h 10000"/>
                <a:gd name="connsiteX74" fmla="*/ 5873 w 10000"/>
                <a:gd name="connsiteY74" fmla="*/ 4058 h 10000"/>
                <a:gd name="connsiteX75" fmla="*/ 5953 w 10000"/>
                <a:gd name="connsiteY75" fmla="*/ 4084 h 10000"/>
                <a:gd name="connsiteX76" fmla="*/ 6151 w 10000"/>
                <a:gd name="connsiteY76" fmla="*/ 4555 h 10000"/>
                <a:gd name="connsiteX77" fmla="*/ 6270 w 10000"/>
                <a:gd name="connsiteY77" fmla="*/ 4607 h 10000"/>
                <a:gd name="connsiteX78" fmla="*/ 6548 w 10000"/>
                <a:gd name="connsiteY78" fmla="*/ 4607 h 10000"/>
                <a:gd name="connsiteX79" fmla="*/ 6667 w 10000"/>
                <a:gd name="connsiteY79" fmla="*/ 4817 h 10000"/>
                <a:gd name="connsiteX80" fmla="*/ 6707 w 10000"/>
                <a:gd name="connsiteY80" fmla="*/ 4974 h 10000"/>
                <a:gd name="connsiteX81" fmla="*/ 7183 w 10000"/>
                <a:gd name="connsiteY81" fmla="*/ 5602 h 10000"/>
                <a:gd name="connsiteX82" fmla="*/ 6985 w 10000"/>
                <a:gd name="connsiteY82" fmla="*/ 5497 h 10000"/>
                <a:gd name="connsiteX83" fmla="*/ 6429 w 10000"/>
                <a:gd name="connsiteY83" fmla="*/ 5602 h 10000"/>
                <a:gd name="connsiteX84" fmla="*/ 6151 w 10000"/>
                <a:gd name="connsiteY84" fmla="*/ 5288 h 10000"/>
                <a:gd name="connsiteX85" fmla="*/ 5953 w 10000"/>
                <a:gd name="connsiteY85" fmla="*/ 5314 h 10000"/>
                <a:gd name="connsiteX86" fmla="*/ 6111 w 10000"/>
                <a:gd name="connsiteY86" fmla="*/ 5523 h 10000"/>
                <a:gd name="connsiteX87" fmla="*/ 6151 w 10000"/>
                <a:gd name="connsiteY87" fmla="*/ 5681 h 10000"/>
                <a:gd name="connsiteX88" fmla="*/ 5754 w 10000"/>
                <a:gd name="connsiteY88" fmla="*/ 5969 h 10000"/>
                <a:gd name="connsiteX89" fmla="*/ 5675 w 10000"/>
                <a:gd name="connsiteY89" fmla="*/ 6126 h 10000"/>
                <a:gd name="connsiteX90" fmla="*/ 5636 w 10000"/>
                <a:gd name="connsiteY90" fmla="*/ 6256 h 10000"/>
                <a:gd name="connsiteX91" fmla="*/ 5595 w 10000"/>
                <a:gd name="connsiteY91" fmla="*/ 6308 h 10000"/>
                <a:gd name="connsiteX92" fmla="*/ 5516 w 10000"/>
                <a:gd name="connsiteY92" fmla="*/ 6414 h 10000"/>
                <a:gd name="connsiteX93" fmla="*/ 5278 w 10000"/>
                <a:gd name="connsiteY93" fmla="*/ 6492 h 10000"/>
                <a:gd name="connsiteX94" fmla="*/ 5357 w 10000"/>
                <a:gd name="connsiteY94" fmla="*/ 6675 h 10000"/>
                <a:gd name="connsiteX95" fmla="*/ 5317 w 10000"/>
                <a:gd name="connsiteY95" fmla="*/ 6727 h 10000"/>
                <a:gd name="connsiteX96" fmla="*/ 5000 w 10000"/>
                <a:gd name="connsiteY96" fmla="*/ 6885 h 10000"/>
                <a:gd name="connsiteX97" fmla="*/ 4683 w 10000"/>
                <a:gd name="connsiteY97" fmla="*/ 6859 h 10000"/>
                <a:gd name="connsiteX98" fmla="*/ 4961 w 10000"/>
                <a:gd name="connsiteY98" fmla="*/ 6963 h 10000"/>
                <a:gd name="connsiteX99" fmla="*/ 4961 w 10000"/>
                <a:gd name="connsiteY99" fmla="*/ 7277 h 10000"/>
                <a:gd name="connsiteX100" fmla="*/ 4603 w 10000"/>
                <a:gd name="connsiteY100" fmla="*/ 7356 h 10000"/>
                <a:gd name="connsiteX101" fmla="*/ 4524 w 10000"/>
                <a:gd name="connsiteY101" fmla="*/ 7225 h 10000"/>
                <a:gd name="connsiteX102" fmla="*/ 4484 w 10000"/>
                <a:gd name="connsiteY102" fmla="*/ 7121 h 10000"/>
                <a:gd name="connsiteX103" fmla="*/ 4128 w 10000"/>
                <a:gd name="connsiteY103" fmla="*/ 7199 h 10000"/>
                <a:gd name="connsiteX104" fmla="*/ 4286 w 10000"/>
                <a:gd name="connsiteY104" fmla="*/ 7304 h 10000"/>
                <a:gd name="connsiteX105" fmla="*/ 4405 w 10000"/>
                <a:gd name="connsiteY105" fmla="*/ 7408 h 10000"/>
                <a:gd name="connsiteX106" fmla="*/ 4563 w 10000"/>
                <a:gd name="connsiteY106" fmla="*/ 7670 h 10000"/>
                <a:gd name="connsiteX107" fmla="*/ 4762 w 10000"/>
                <a:gd name="connsiteY107" fmla="*/ 7618 h 10000"/>
                <a:gd name="connsiteX108" fmla="*/ 4921 w 10000"/>
                <a:gd name="connsiteY108" fmla="*/ 7827 h 10000"/>
                <a:gd name="connsiteX109" fmla="*/ 5040 w 10000"/>
                <a:gd name="connsiteY109" fmla="*/ 7879 h 10000"/>
                <a:gd name="connsiteX110" fmla="*/ 5317 w 10000"/>
                <a:gd name="connsiteY110" fmla="*/ 7853 h 10000"/>
                <a:gd name="connsiteX111" fmla="*/ 5437 w 10000"/>
                <a:gd name="connsiteY111" fmla="*/ 7984 h 10000"/>
                <a:gd name="connsiteX112" fmla="*/ 5556 w 10000"/>
                <a:gd name="connsiteY112" fmla="*/ 8115 h 10000"/>
                <a:gd name="connsiteX113" fmla="*/ 6111 w 10000"/>
                <a:gd name="connsiteY113" fmla="*/ 7932 h 10000"/>
                <a:gd name="connsiteX114" fmla="*/ 6111 w 10000"/>
                <a:gd name="connsiteY114" fmla="*/ 7853 h 10000"/>
                <a:gd name="connsiteX115" fmla="*/ 5953 w 10000"/>
                <a:gd name="connsiteY115" fmla="*/ 7696 h 10000"/>
                <a:gd name="connsiteX116" fmla="*/ 6151 w 10000"/>
                <a:gd name="connsiteY116" fmla="*/ 7540 h 10000"/>
                <a:gd name="connsiteX117" fmla="*/ 6032 w 10000"/>
                <a:gd name="connsiteY117" fmla="*/ 7356 h 10000"/>
                <a:gd name="connsiteX118" fmla="*/ 6151 w 10000"/>
                <a:gd name="connsiteY118" fmla="*/ 7277 h 10000"/>
                <a:gd name="connsiteX119" fmla="*/ 6310 w 10000"/>
                <a:gd name="connsiteY119" fmla="*/ 7460 h 10000"/>
                <a:gd name="connsiteX120" fmla="*/ 6231 w 10000"/>
                <a:gd name="connsiteY120" fmla="*/ 7566 h 10000"/>
                <a:gd name="connsiteX121" fmla="*/ 6587 w 10000"/>
                <a:gd name="connsiteY121" fmla="*/ 7618 h 10000"/>
                <a:gd name="connsiteX122" fmla="*/ 6746 w 10000"/>
                <a:gd name="connsiteY122" fmla="*/ 7696 h 10000"/>
                <a:gd name="connsiteX123" fmla="*/ 6905 w 10000"/>
                <a:gd name="connsiteY123" fmla="*/ 7906 h 10000"/>
                <a:gd name="connsiteX124" fmla="*/ 6667 w 10000"/>
                <a:gd name="connsiteY124" fmla="*/ 8089 h 10000"/>
                <a:gd name="connsiteX125" fmla="*/ 6270 w 10000"/>
                <a:gd name="connsiteY125" fmla="*/ 8219 h 10000"/>
                <a:gd name="connsiteX126" fmla="*/ 6191 w 10000"/>
                <a:gd name="connsiteY126" fmla="*/ 8377 h 10000"/>
                <a:gd name="connsiteX127" fmla="*/ 5953 w 10000"/>
                <a:gd name="connsiteY127" fmla="*/ 8455 h 10000"/>
                <a:gd name="connsiteX128" fmla="*/ 6071 w 10000"/>
                <a:gd name="connsiteY128" fmla="*/ 8612 h 10000"/>
                <a:gd name="connsiteX129" fmla="*/ 6310 w 10000"/>
                <a:gd name="connsiteY129" fmla="*/ 8612 h 10000"/>
                <a:gd name="connsiteX130" fmla="*/ 6349 w 10000"/>
                <a:gd name="connsiteY130" fmla="*/ 8612 h 10000"/>
                <a:gd name="connsiteX131" fmla="*/ 6508 w 10000"/>
                <a:gd name="connsiteY131" fmla="*/ 8900 h 10000"/>
                <a:gd name="connsiteX132" fmla="*/ 6587 w 10000"/>
                <a:gd name="connsiteY132" fmla="*/ 8612 h 10000"/>
                <a:gd name="connsiteX133" fmla="*/ 6786 w 10000"/>
                <a:gd name="connsiteY133" fmla="*/ 8560 h 10000"/>
                <a:gd name="connsiteX134" fmla="*/ 6985 w 10000"/>
                <a:gd name="connsiteY134" fmla="*/ 8638 h 10000"/>
                <a:gd name="connsiteX135" fmla="*/ 6985 w 10000"/>
                <a:gd name="connsiteY135" fmla="*/ 8665 h 10000"/>
                <a:gd name="connsiteX136" fmla="*/ 7183 w 10000"/>
                <a:gd name="connsiteY136" fmla="*/ 8612 h 10000"/>
                <a:gd name="connsiteX137" fmla="*/ 7302 w 10000"/>
                <a:gd name="connsiteY137" fmla="*/ 8796 h 10000"/>
                <a:gd name="connsiteX138" fmla="*/ 6905 w 10000"/>
                <a:gd name="connsiteY138" fmla="*/ 8691 h 10000"/>
                <a:gd name="connsiteX139" fmla="*/ 6825 w 10000"/>
                <a:gd name="connsiteY139" fmla="*/ 8718 h 10000"/>
                <a:gd name="connsiteX140" fmla="*/ 6786 w 10000"/>
                <a:gd name="connsiteY140" fmla="*/ 8926 h 10000"/>
                <a:gd name="connsiteX141" fmla="*/ 6746 w 10000"/>
                <a:gd name="connsiteY141" fmla="*/ 9058 h 10000"/>
                <a:gd name="connsiteX142" fmla="*/ 7064 w 10000"/>
                <a:gd name="connsiteY142" fmla="*/ 9031 h 10000"/>
                <a:gd name="connsiteX143" fmla="*/ 7144 w 10000"/>
                <a:gd name="connsiteY143" fmla="*/ 9110 h 10000"/>
                <a:gd name="connsiteX144" fmla="*/ 7183 w 10000"/>
                <a:gd name="connsiteY144" fmla="*/ 8953 h 10000"/>
                <a:gd name="connsiteX145" fmla="*/ 7302 w 10000"/>
                <a:gd name="connsiteY145" fmla="*/ 8744 h 10000"/>
                <a:gd name="connsiteX146" fmla="*/ 7579 w 10000"/>
                <a:gd name="connsiteY146" fmla="*/ 9136 h 10000"/>
                <a:gd name="connsiteX147" fmla="*/ 8095 w 10000"/>
                <a:gd name="connsiteY147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6151 w 10000"/>
                <a:gd name="connsiteY7" fmla="*/ 3900 h 10000"/>
                <a:gd name="connsiteX8" fmla="*/ 5833 w 10000"/>
                <a:gd name="connsiteY8" fmla="*/ 3900 h 10000"/>
                <a:gd name="connsiteX9" fmla="*/ 5516 w 10000"/>
                <a:gd name="connsiteY9" fmla="*/ 4005 h 10000"/>
                <a:gd name="connsiteX10" fmla="*/ 5159 w 10000"/>
                <a:gd name="connsiteY10" fmla="*/ 3979 h 10000"/>
                <a:gd name="connsiteX11" fmla="*/ 5159 w 10000"/>
                <a:gd name="connsiteY11" fmla="*/ 3482 h 10000"/>
                <a:gd name="connsiteX12" fmla="*/ 5357 w 10000"/>
                <a:gd name="connsiteY12" fmla="*/ 3455 h 10000"/>
                <a:gd name="connsiteX13" fmla="*/ 5238 w 10000"/>
                <a:gd name="connsiteY13" fmla="*/ 3325 h 10000"/>
                <a:gd name="connsiteX14" fmla="*/ 5238 w 10000"/>
                <a:gd name="connsiteY14" fmla="*/ 3115 h 10000"/>
                <a:gd name="connsiteX15" fmla="*/ 5278 w 10000"/>
                <a:gd name="connsiteY15" fmla="*/ 2985 h 10000"/>
                <a:gd name="connsiteX16" fmla="*/ 4882 w 10000"/>
                <a:gd name="connsiteY16" fmla="*/ 2775 h 10000"/>
                <a:gd name="connsiteX17" fmla="*/ 4484 w 10000"/>
                <a:gd name="connsiteY17" fmla="*/ 2540 h 10000"/>
                <a:gd name="connsiteX18" fmla="*/ 4286 w 10000"/>
                <a:gd name="connsiteY18" fmla="*/ 2382 h 10000"/>
                <a:gd name="connsiteX19" fmla="*/ 4008 w 10000"/>
                <a:gd name="connsiteY19" fmla="*/ 2330 h 10000"/>
                <a:gd name="connsiteX20" fmla="*/ 3691 w 10000"/>
                <a:gd name="connsiteY20" fmla="*/ 2356 h 10000"/>
                <a:gd name="connsiteX21" fmla="*/ 3373 w 10000"/>
                <a:gd name="connsiteY21" fmla="*/ 2278 h 10000"/>
                <a:gd name="connsiteX22" fmla="*/ 2976 w 10000"/>
                <a:gd name="connsiteY22" fmla="*/ 1649 h 10000"/>
                <a:gd name="connsiteX23" fmla="*/ 2857 w 10000"/>
                <a:gd name="connsiteY23" fmla="*/ 1492 h 10000"/>
                <a:gd name="connsiteX24" fmla="*/ 2738 w 10000"/>
                <a:gd name="connsiteY24" fmla="*/ 1126 h 10000"/>
                <a:gd name="connsiteX25" fmla="*/ 2579 w 10000"/>
                <a:gd name="connsiteY25" fmla="*/ 785 h 10000"/>
                <a:gd name="connsiteX26" fmla="*/ 2103 w 10000"/>
                <a:gd name="connsiteY26" fmla="*/ 549 h 10000"/>
                <a:gd name="connsiteX27" fmla="*/ 1825 w 10000"/>
                <a:gd name="connsiteY27" fmla="*/ 52 h 10000"/>
                <a:gd name="connsiteX28" fmla="*/ 1468 w 10000"/>
                <a:gd name="connsiteY28" fmla="*/ 52 h 10000"/>
                <a:gd name="connsiteX29" fmla="*/ 1309 w 10000"/>
                <a:gd name="connsiteY29" fmla="*/ 157 h 10000"/>
                <a:gd name="connsiteX30" fmla="*/ 1270 w 10000"/>
                <a:gd name="connsiteY30" fmla="*/ 0 h 10000"/>
                <a:gd name="connsiteX31" fmla="*/ 754 w 10000"/>
                <a:gd name="connsiteY31" fmla="*/ 104 h 10000"/>
                <a:gd name="connsiteX32" fmla="*/ 1309 w 10000"/>
                <a:gd name="connsiteY32" fmla="*/ 210 h 10000"/>
                <a:gd name="connsiteX33" fmla="*/ 1270 w 10000"/>
                <a:gd name="connsiteY33" fmla="*/ 445 h 10000"/>
                <a:gd name="connsiteX34" fmla="*/ 1389 w 10000"/>
                <a:gd name="connsiteY34" fmla="*/ 759 h 10000"/>
                <a:gd name="connsiteX35" fmla="*/ 1508 w 10000"/>
                <a:gd name="connsiteY35" fmla="*/ 942 h 10000"/>
                <a:gd name="connsiteX36" fmla="*/ 1309 w 10000"/>
                <a:gd name="connsiteY36" fmla="*/ 1282 h 10000"/>
                <a:gd name="connsiteX37" fmla="*/ 1151 w 10000"/>
                <a:gd name="connsiteY37" fmla="*/ 1282 h 10000"/>
                <a:gd name="connsiteX38" fmla="*/ 992 w 10000"/>
                <a:gd name="connsiteY38" fmla="*/ 1518 h 10000"/>
                <a:gd name="connsiteX39" fmla="*/ 1270 w 10000"/>
                <a:gd name="connsiteY39" fmla="*/ 1623 h 10000"/>
                <a:gd name="connsiteX40" fmla="*/ 913 w 10000"/>
                <a:gd name="connsiteY40" fmla="*/ 1597 h 10000"/>
                <a:gd name="connsiteX41" fmla="*/ 754 w 10000"/>
                <a:gd name="connsiteY41" fmla="*/ 1911 h 10000"/>
                <a:gd name="connsiteX42" fmla="*/ 714 w 10000"/>
                <a:gd name="connsiteY42" fmla="*/ 1963 h 10000"/>
                <a:gd name="connsiteX43" fmla="*/ 555 w 10000"/>
                <a:gd name="connsiteY43" fmla="*/ 2304 h 10000"/>
                <a:gd name="connsiteX44" fmla="*/ 794 w 10000"/>
                <a:gd name="connsiteY44" fmla="*/ 2382 h 10000"/>
                <a:gd name="connsiteX45" fmla="*/ 476 w 10000"/>
                <a:gd name="connsiteY45" fmla="*/ 2644 h 10000"/>
                <a:gd name="connsiteX46" fmla="*/ 79 w 10000"/>
                <a:gd name="connsiteY46" fmla="*/ 2932 h 10000"/>
                <a:gd name="connsiteX47" fmla="*/ 0 w 10000"/>
                <a:gd name="connsiteY47" fmla="*/ 3089 h 10000"/>
                <a:gd name="connsiteX48" fmla="*/ 199 w 10000"/>
                <a:gd name="connsiteY48" fmla="*/ 3429 h 10000"/>
                <a:gd name="connsiteX49" fmla="*/ 0 w 10000"/>
                <a:gd name="connsiteY49" fmla="*/ 3744 h 10000"/>
                <a:gd name="connsiteX50" fmla="*/ 40 w 10000"/>
                <a:gd name="connsiteY50" fmla="*/ 4084 h 10000"/>
                <a:gd name="connsiteX51" fmla="*/ 159 w 10000"/>
                <a:gd name="connsiteY51" fmla="*/ 4189 h 10000"/>
                <a:gd name="connsiteX52" fmla="*/ 397 w 10000"/>
                <a:gd name="connsiteY52" fmla="*/ 4162 h 10000"/>
                <a:gd name="connsiteX53" fmla="*/ 873 w 10000"/>
                <a:gd name="connsiteY53" fmla="*/ 4215 h 10000"/>
                <a:gd name="connsiteX54" fmla="*/ 1270 w 10000"/>
                <a:gd name="connsiteY54" fmla="*/ 4110 h 10000"/>
                <a:gd name="connsiteX55" fmla="*/ 1707 w 10000"/>
                <a:gd name="connsiteY55" fmla="*/ 4110 h 10000"/>
                <a:gd name="connsiteX56" fmla="*/ 1984 w 10000"/>
                <a:gd name="connsiteY56" fmla="*/ 4005 h 10000"/>
                <a:gd name="connsiteX57" fmla="*/ 2063 w 10000"/>
                <a:gd name="connsiteY57" fmla="*/ 4031 h 10000"/>
                <a:gd name="connsiteX58" fmla="*/ 1945 w 10000"/>
                <a:gd name="connsiteY58" fmla="*/ 4084 h 10000"/>
                <a:gd name="connsiteX59" fmla="*/ 2222 w 10000"/>
                <a:gd name="connsiteY59" fmla="*/ 4319 h 10000"/>
                <a:gd name="connsiteX60" fmla="*/ 2421 w 10000"/>
                <a:gd name="connsiteY60" fmla="*/ 4267 h 10000"/>
                <a:gd name="connsiteX61" fmla="*/ 2699 w 10000"/>
                <a:gd name="connsiteY61" fmla="*/ 4371 h 10000"/>
                <a:gd name="connsiteX62" fmla="*/ 3055 w 10000"/>
                <a:gd name="connsiteY62" fmla="*/ 4345 h 10000"/>
                <a:gd name="connsiteX63" fmla="*/ 3651 w 10000"/>
                <a:gd name="connsiteY63" fmla="*/ 4425 h 10000"/>
                <a:gd name="connsiteX64" fmla="*/ 3809 w 10000"/>
                <a:gd name="connsiteY64" fmla="*/ 4477 h 10000"/>
                <a:gd name="connsiteX65" fmla="*/ 4365 w 10000"/>
                <a:gd name="connsiteY65" fmla="*/ 4345 h 10000"/>
                <a:gd name="connsiteX66" fmla="*/ 4445 w 10000"/>
                <a:gd name="connsiteY66" fmla="*/ 4425 h 10000"/>
                <a:gd name="connsiteX67" fmla="*/ 4603 w 10000"/>
                <a:gd name="connsiteY67" fmla="*/ 4319 h 10000"/>
                <a:gd name="connsiteX68" fmla="*/ 4683 w 10000"/>
                <a:gd name="connsiteY68" fmla="*/ 4451 h 10000"/>
                <a:gd name="connsiteX69" fmla="*/ 5238 w 10000"/>
                <a:gd name="connsiteY69" fmla="*/ 4293 h 10000"/>
                <a:gd name="connsiteX70" fmla="*/ 5238 w 10000"/>
                <a:gd name="connsiteY70" fmla="*/ 4136 h 10000"/>
                <a:gd name="connsiteX71" fmla="*/ 5357 w 10000"/>
                <a:gd name="connsiteY71" fmla="*/ 4110 h 10000"/>
                <a:gd name="connsiteX72" fmla="*/ 5477 w 10000"/>
                <a:gd name="connsiteY72" fmla="*/ 4162 h 10000"/>
                <a:gd name="connsiteX73" fmla="*/ 5873 w 10000"/>
                <a:gd name="connsiteY73" fmla="*/ 4058 h 10000"/>
                <a:gd name="connsiteX74" fmla="*/ 5953 w 10000"/>
                <a:gd name="connsiteY74" fmla="*/ 4084 h 10000"/>
                <a:gd name="connsiteX75" fmla="*/ 6151 w 10000"/>
                <a:gd name="connsiteY75" fmla="*/ 4555 h 10000"/>
                <a:gd name="connsiteX76" fmla="*/ 6270 w 10000"/>
                <a:gd name="connsiteY76" fmla="*/ 4607 h 10000"/>
                <a:gd name="connsiteX77" fmla="*/ 6548 w 10000"/>
                <a:gd name="connsiteY77" fmla="*/ 4607 h 10000"/>
                <a:gd name="connsiteX78" fmla="*/ 6667 w 10000"/>
                <a:gd name="connsiteY78" fmla="*/ 4817 h 10000"/>
                <a:gd name="connsiteX79" fmla="*/ 6707 w 10000"/>
                <a:gd name="connsiteY79" fmla="*/ 4974 h 10000"/>
                <a:gd name="connsiteX80" fmla="*/ 7183 w 10000"/>
                <a:gd name="connsiteY80" fmla="*/ 5602 h 10000"/>
                <a:gd name="connsiteX81" fmla="*/ 6985 w 10000"/>
                <a:gd name="connsiteY81" fmla="*/ 5497 h 10000"/>
                <a:gd name="connsiteX82" fmla="*/ 6429 w 10000"/>
                <a:gd name="connsiteY82" fmla="*/ 5602 h 10000"/>
                <a:gd name="connsiteX83" fmla="*/ 6151 w 10000"/>
                <a:gd name="connsiteY83" fmla="*/ 5288 h 10000"/>
                <a:gd name="connsiteX84" fmla="*/ 5953 w 10000"/>
                <a:gd name="connsiteY84" fmla="*/ 5314 h 10000"/>
                <a:gd name="connsiteX85" fmla="*/ 6111 w 10000"/>
                <a:gd name="connsiteY85" fmla="*/ 5523 h 10000"/>
                <a:gd name="connsiteX86" fmla="*/ 6151 w 10000"/>
                <a:gd name="connsiteY86" fmla="*/ 5681 h 10000"/>
                <a:gd name="connsiteX87" fmla="*/ 5754 w 10000"/>
                <a:gd name="connsiteY87" fmla="*/ 5969 h 10000"/>
                <a:gd name="connsiteX88" fmla="*/ 5675 w 10000"/>
                <a:gd name="connsiteY88" fmla="*/ 6126 h 10000"/>
                <a:gd name="connsiteX89" fmla="*/ 5636 w 10000"/>
                <a:gd name="connsiteY89" fmla="*/ 6256 h 10000"/>
                <a:gd name="connsiteX90" fmla="*/ 5595 w 10000"/>
                <a:gd name="connsiteY90" fmla="*/ 6308 h 10000"/>
                <a:gd name="connsiteX91" fmla="*/ 5516 w 10000"/>
                <a:gd name="connsiteY91" fmla="*/ 6414 h 10000"/>
                <a:gd name="connsiteX92" fmla="*/ 5278 w 10000"/>
                <a:gd name="connsiteY92" fmla="*/ 6492 h 10000"/>
                <a:gd name="connsiteX93" fmla="*/ 5357 w 10000"/>
                <a:gd name="connsiteY93" fmla="*/ 6675 h 10000"/>
                <a:gd name="connsiteX94" fmla="*/ 5317 w 10000"/>
                <a:gd name="connsiteY94" fmla="*/ 6727 h 10000"/>
                <a:gd name="connsiteX95" fmla="*/ 5000 w 10000"/>
                <a:gd name="connsiteY95" fmla="*/ 6885 h 10000"/>
                <a:gd name="connsiteX96" fmla="*/ 4683 w 10000"/>
                <a:gd name="connsiteY96" fmla="*/ 6859 h 10000"/>
                <a:gd name="connsiteX97" fmla="*/ 4961 w 10000"/>
                <a:gd name="connsiteY97" fmla="*/ 6963 h 10000"/>
                <a:gd name="connsiteX98" fmla="*/ 4961 w 10000"/>
                <a:gd name="connsiteY98" fmla="*/ 7277 h 10000"/>
                <a:gd name="connsiteX99" fmla="*/ 4603 w 10000"/>
                <a:gd name="connsiteY99" fmla="*/ 7356 h 10000"/>
                <a:gd name="connsiteX100" fmla="*/ 4524 w 10000"/>
                <a:gd name="connsiteY100" fmla="*/ 7225 h 10000"/>
                <a:gd name="connsiteX101" fmla="*/ 4484 w 10000"/>
                <a:gd name="connsiteY101" fmla="*/ 7121 h 10000"/>
                <a:gd name="connsiteX102" fmla="*/ 4128 w 10000"/>
                <a:gd name="connsiteY102" fmla="*/ 7199 h 10000"/>
                <a:gd name="connsiteX103" fmla="*/ 4286 w 10000"/>
                <a:gd name="connsiteY103" fmla="*/ 7304 h 10000"/>
                <a:gd name="connsiteX104" fmla="*/ 4405 w 10000"/>
                <a:gd name="connsiteY104" fmla="*/ 7408 h 10000"/>
                <a:gd name="connsiteX105" fmla="*/ 4563 w 10000"/>
                <a:gd name="connsiteY105" fmla="*/ 7670 h 10000"/>
                <a:gd name="connsiteX106" fmla="*/ 4762 w 10000"/>
                <a:gd name="connsiteY106" fmla="*/ 7618 h 10000"/>
                <a:gd name="connsiteX107" fmla="*/ 4921 w 10000"/>
                <a:gd name="connsiteY107" fmla="*/ 7827 h 10000"/>
                <a:gd name="connsiteX108" fmla="*/ 5040 w 10000"/>
                <a:gd name="connsiteY108" fmla="*/ 7879 h 10000"/>
                <a:gd name="connsiteX109" fmla="*/ 5317 w 10000"/>
                <a:gd name="connsiteY109" fmla="*/ 7853 h 10000"/>
                <a:gd name="connsiteX110" fmla="*/ 5437 w 10000"/>
                <a:gd name="connsiteY110" fmla="*/ 7984 h 10000"/>
                <a:gd name="connsiteX111" fmla="*/ 5556 w 10000"/>
                <a:gd name="connsiteY111" fmla="*/ 8115 h 10000"/>
                <a:gd name="connsiteX112" fmla="*/ 6111 w 10000"/>
                <a:gd name="connsiteY112" fmla="*/ 7932 h 10000"/>
                <a:gd name="connsiteX113" fmla="*/ 6111 w 10000"/>
                <a:gd name="connsiteY113" fmla="*/ 7853 h 10000"/>
                <a:gd name="connsiteX114" fmla="*/ 5953 w 10000"/>
                <a:gd name="connsiteY114" fmla="*/ 7696 h 10000"/>
                <a:gd name="connsiteX115" fmla="*/ 6151 w 10000"/>
                <a:gd name="connsiteY115" fmla="*/ 7540 h 10000"/>
                <a:gd name="connsiteX116" fmla="*/ 6032 w 10000"/>
                <a:gd name="connsiteY116" fmla="*/ 7356 h 10000"/>
                <a:gd name="connsiteX117" fmla="*/ 6151 w 10000"/>
                <a:gd name="connsiteY117" fmla="*/ 7277 h 10000"/>
                <a:gd name="connsiteX118" fmla="*/ 6310 w 10000"/>
                <a:gd name="connsiteY118" fmla="*/ 7460 h 10000"/>
                <a:gd name="connsiteX119" fmla="*/ 6231 w 10000"/>
                <a:gd name="connsiteY119" fmla="*/ 7566 h 10000"/>
                <a:gd name="connsiteX120" fmla="*/ 6587 w 10000"/>
                <a:gd name="connsiteY120" fmla="*/ 7618 h 10000"/>
                <a:gd name="connsiteX121" fmla="*/ 6746 w 10000"/>
                <a:gd name="connsiteY121" fmla="*/ 7696 h 10000"/>
                <a:gd name="connsiteX122" fmla="*/ 6905 w 10000"/>
                <a:gd name="connsiteY122" fmla="*/ 7906 h 10000"/>
                <a:gd name="connsiteX123" fmla="*/ 6667 w 10000"/>
                <a:gd name="connsiteY123" fmla="*/ 8089 h 10000"/>
                <a:gd name="connsiteX124" fmla="*/ 6270 w 10000"/>
                <a:gd name="connsiteY124" fmla="*/ 8219 h 10000"/>
                <a:gd name="connsiteX125" fmla="*/ 6191 w 10000"/>
                <a:gd name="connsiteY125" fmla="*/ 8377 h 10000"/>
                <a:gd name="connsiteX126" fmla="*/ 5953 w 10000"/>
                <a:gd name="connsiteY126" fmla="*/ 8455 h 10000"/>
                <a:gd name="connsiteX127" fmla="*/ 6071 w 10000"/>
                <a:gd name="connsiteY127" fmla="*/ 8612 h 10000"/>
                <a:gd name="connsiteX128" fmla="*/ 6310 w 10000"/>
                <a:gd name="connsiteY128" fmla="*/ 8612 h 10000"/>
                <a:gd name="connsiteX129" fmla="*/ 6349 w 10000"/>
                <a:gd name="connsiteY129" fmla="*/ 8612 h 10000"/>
                <a:gd name="connsiteX130" fmla="*/ 6508 w 10000"/>
                <a:gd name="connsiteY130" fmla="*/ 8900 h 10000"/>
                <a:gd name="connsiteX131" fmla="*/ 6587 w 10000"/>
                <a:gd name="connsiteY131" fmla="*/ 8612 h 10000"/>
                <a:gd name="connsiteX132" fmla="*/ 6786 w 10000"/>
                <a:gd name="connsiteY132" fmla="*/ 8560 h 10000"/>
                <a:gd name="connsiteX133" fmla="*/ 6985 w 10000"/>
                <a:gd name="connsiteY133" fmla="*/ 8638 h 10000"/>
                <a:gd name="connsiteX134" fmla="*/ 6985 w 10000"/>
                <a:gd name="connsiteY134" fmla="*/ 8665 h 10000"/>
                <a:gd name="connsiteX135" fmla="*/ 7183 w 10000"/>
                <a:gd name="connsiteY135" fmla="*/ 8612 h 10000"/>
                <a:gd name="connsiteX136" fmla="*/ 7302 w 10000"/>
                <a:gd name="connsiteY136" fmla="*/ 8796 h 10000"/>
                <a:gd name="connsiteX137" fmla="*/ 6905 w 10000"/>
                <a:gd name="connsiteY137" fmla="*/ 8691 h 10000"/>
                <a:gd name="connsiteX138" fmla="*/ 6825 w 10000"/>
                <a:gd name="connsiteY138" fmla="*/ 8718 h 10000"/>
                <a:gd name="connsiteX139" fmla="*/ 6786 w 10000"/>
                <a:gd name="connsiteY139" fmla="*/ 8926 h 10000"/>
                <a:gd name="connsiteX140" fmla="*/ 6746 w 10000"/>
                <a:gd name="connsiteY140" fmla="*/ 9058 h 10000"/>
                <a:gd name="connsiteX141" fmla="*/ 7064 w 10000"/>
                <a:gd name="connsiteY141" fmla="*/ 9031 h 10000"/>
                <a:gd name="connsiteX142" fmla="*/ 7144 w 10000"/>
                <a:gd name="connsiteY142" fmla="*/ 9110 h 10000"/>
                <a:gd name="connsiteX143" fmla="*/ 7183 w 10000"/>
                <a:gd name="connsiteY143" fmla="*/ 8953 h 10000"/>
                <a:gd name="connsiteX144" fmla="*/ 7302 w 10000"/>
                <a:gd name="connsiteY144" fmla="*/ 8744 h 10000"/>
                <a:gd name="connsiteX145" fmla="*/ 7579 w 10000"/>
                <a:gd name="connsiteY145" fmla="*/ 9136 h 10000"/>
                <a:gd name="connsiteX146" fmla="*/ 8095 w 10000"/>
                <a:gd name="connsiteY146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6151 w 10000"/>
                <a:gd name="connsiteY6" fmla="*/ 3900 h 10000"/>
                <a:gd name="connsiteX7" fmla="*/ 5833 w 10000"/>
                <a:gd name="connsiteY7" fmla="*/ 3900 h 10000"/>
                <a:gd name="connsiteX8" fmla="*/ 5516 w 10000"/>
                <a:gd name="connsiteY8" fmla="*/ 4005 h 10000"/>
                <a:gd name="connsiteX9" fmla="*/ 5159 w 10000"/>
                <a:gd name="connsiteY9" fmla="*/ 3979 h 10000"/>
                <a:gd name="connsiteX10" fmla="*/ 5159 w 10000"/>
                <a:gd name="connsiteY10" fmla="*/ 3482 h 10000"/>
                <a:gd name="connsiteX11" fmla="*/ 5357 w 10000"/>
                <a:gd name="connsiteY11" fmla="*/ 3455 h 10000"/>
                <a:gd name="connsiteX12" fmla="*/ 5238 w 10000"/>
                <a:gd name="connsiteY12" fmla="*/ 3325 h 10000"/>
                <a:gd name="connsiteX13" fmla="*/ 5238 w 10000"/>
                <a:gd name="connsiteY13" fmla="*/ 3115 h 10000"/>
                <a:gd name="connsiteX14" fmla="*/ 5278 w 10000"/>
                <a:gd name="connsiteY14" fmla="*/ 2985 h 10000"/>
                <a:gd name="connsiteX15" fmla="*/ 4882 w 10000"/>
                <a:gd name="connsiteY15" fmla="*/ 2775 h 10000"/>
                <a:gd name="connsiteX16" fmla="*/ 4484 w 10000"/>
                <a:gd name="connsiteY16" fmla="*/ 2540 h 10000"/>
                <a:gd name="connsiteX17" fmla="*/ 4286 w 10000"/>
                <a:gd name="connsiteY17" fmla="*/ 2382 h 10000"/>
                <a:gd name="connsiteX18" fmla="*/ 4008 w 10000"/>
                <a:gd name="connsiteY18" fmla="*/ 2330 h 10000"/>
                <a:gd name="connsiteX19" fmla="*/ 3691 w 10000"/>
                <a:gd name="connsiteY19" fmla="*/ 2356 h 10000"/>
                <a:gd name="connsiteX20" fmla="*/ 3373 w 10000"/>
                <a:gd name="connsiteY20" fmla="*/ 2278 h 10000"/>
                <a:gd name="connsiteX21" fmla="*/ 2976 w 10000"/>
                <a:gd name="connsiteY21" fmla="*/ 1649 h 10000"/>
                <a:gd name="connsiteX22" fmla="*/ 2857 w 10000"/>
                <a:gd name="connsiteY22" fmla="*/ 1492 h 10000"/>
                <a:gd name="connsiteX23" fmla="*/ 2738 w 10000"/>
                <a:gd name="connsiteY23" fmla="*/ 1126 h 10000"/>
                <a:gd name="connsiteX24" fmla="*/ 2579 w 10000"/>
                <a:gd name="connsiteY24" fmla="*/ 785 h 10000"/>
                <a:gd name="connsiteX25" fmla="*/ 2103 w 10000"/>
                <a:gd name="connsiteY25" fmla="*/ 549 h 10000"/>
                <a:gd name="connsiteX26" fmla="*/ 1825 w 10000"/>
                <a:gd name="connsiteY26" fmla="*/ 52 h 10000"/>
                <a:gd name="connsiteX27" fmla="*/ 1468 w 10000"/>
                <a:gd name="connsiteY27" fmla="*/ 52 h 10000"/>
                <a:gd name="connsiteX28" fmla="*/ 1309 w 10000"/>
                <a:gd name="connsiteY28" fmla="*/ 157 h 10000"/>
                <a:gd name="connsiteX29" fmla="*/ 1270 w 10000"/>
                <a:gd name="connsiteY29" fmla="*/ 0 h 10000"/>
                <a:gd name="connsiteX30" fmla="*/ 754 w 10000"/>
                <a:gd name="connsiteY30" fmla="*/ 104 h 10000"/>
                <a:gd name="connsiteX31" fmla="*/ 1309 w 10000"/>
                <a:gd name="connsiteY31" fmla="*/ 210 h 10000"/>
                <a:gd name="connsiteX32" fmla="*/ 1270 w 10000"/>
                <a:gd name="connsiteY32" fmla="*/ 445 h 10000"/>
                <a:gd name="connsiteX33" fmla="*/ 1389 w 10000"/>
                <a:gd name="connsiteY33" fmla="*/ 759 h 10000"/>
                <a:gd name="connsiteX34" fmla="*/ 1508 w 10000"/>
                <a:gd name="connsiteY34" fmla="*/ 942 h 10000"/>
                <a:gd name="connsiteX35" fmla="*/ 1309 w 10000"/>
                <a:gd name="connsiteY35" fmla="*/ 1282 h 10000"/>
                <a:gd name="connsiteX36" fmla="*/ 1151 w 10000"/>
                <a:gd name="connsiteY36" fmla="*/ 1282 h 10000"/>
                <a:gd name="connsiteX37" fmla="*/ 992 w 10000"/>
                <a:gd name="connsiteY37" fmla="*/ 1518 h 10000"/>
                <a:gd name="connsiteX38" fmla="*/ 1270 w 10000"/>
                <a:gd name="connsiteY38" fmla="*/ 1623 h 10000"/>
                <a:gd name="connsiteX39" fmla="*/ 913 w 10000"/>
                <a:gd name="connsiteY39" fmla="*/ 1597 h 10000"/>
                <a:gd name="connsiteX40" fmla="*/ 754 w 10000"/>
                <a:gd name="connsiteY40" fmla="*/ 1911 h 10000"/>
                <a:gd name="connsiteX41" fmla="*/ 714 w 10000"/>
                <a:gd name="connsiteY41" fmla="*/ 1963 h 10000"/>
                <a:gd name="connsiteX42" fmla="*/ 555 w 10000"/>
                <a:gd name="connsiteY42" fmla="*/ 2304 h 10000"/>
                <a:gd name="connsiteX43" fmla="*/ 794 w 10000"/>
                <a:gd name="connsiteY43" fmla="*/ 2382 h 10000"/>
                <a:gd name="connsiteX44" fmla="*/ 476 w 10000"/>
                <a:gd name="connsiteY44" fmla="*/ 2644 h 10000"/>
                <a:gd name="connsiteX45" fmla="*/ 79 w 10000"/>
                <a:gd name="connsiteY45" fmla="*/ 2932 h 10000"/>
                <a:gd name="connsiteX46" fmla="*/ 0 w 10000"/>
                <a:gd name="connsiteY46" fmla="*/ 3089 h 10000"/>
                <a:gd name="connsiteX47" fmla="*/ 199 w 10000"/>
                <a:gd name="connsiteY47" fmla="*/ 3429 h 10000"/>
                <a:gd name="connsiteX48" fmla="*/ 0 w 10000"/>
                <a:gd name="connsiteY48" fmla="*/ 3744 h 10000"/>
                <a:gd name="connsiteX49" fmla="*/ 40 w 10000"/>
                <a:gd name="connsiteY49" fmla="*/ 4084 h 10000"/>
                <a:gd name="connsiteX50" fmla="*/ 159 w 10000"/>
                <a:gd name="connsiteY50" fmla="*/ 4189 h 10000"/>
                <a:gd name="connsiteX51" fmla="*/ 397 w 10000"/>
                <a:gd name="connsiteY51" fmla="*/ 4162 h 10000"/>
                <a:gd name="connsiteX52" fmla="*/ 873 w 10000"/>
                <a:gd name="connsiteY52" fmla="*/ 4215 h 10000"/>
                <a:gd name="connsiteX53" fmla="*/ 1270 w 10000"/>
                <a:gd name="connsiteY53" fmla="*/ 4110 h 10000"/>
                <a:gd name="connsiteX54" fmla="*/ 1707 w 10000"/>
                <a:gd name="connsiteY54" fmla="*/ 4110 h 10000"/>
                <a:gd name="connsiteX55" fmla="*/ 1984 w 10000"/>
                <a:gd name="connsiteY55" fmla="*/ 4005 h 10000"/>
                <a:gd name="connsiteX56" fmla="*/ 2063 w 10000"/>
                <a:gd name="connsiteY56" fmla="*/ 4031 h 10000"/>
                <a:gd name="connsiteX57" fmla="*/ 1945 w 10000"/>
                <a:gd name="connsiteY57" fmla="*/ 4084 h 10000"/>
                <a:gd name="connsiteX58" fmla="*/ 2222 w 10000"/>
                <a:gd name="connsiteY58" fmla="*/ 4319 h 10000"/>
                <a:gd name="connsiteX59" fmla="*/ 2421 w 10000"/>
                <a:gd name="connsiteY59" fmla="*/ 4267 h 10000"/>
                <a:gd name="connsiteX60" fmla="*/ 2699 w 10000"/>
                <a:gd name="connsiteY60" fmla="*/ 4371 h 10000"/>
                <a:gd name="connsiteX61" fmla="*/ 3055 w 10000"/>
                <a:gd name="connsiteY61" fmla="*/ 4345 h 10000"/>
                <a:gd name="connsiteX62" fmla="*/ 3651 w 10000"/>
                <a:gd name="connsiteY62" fmla="*/ 4425 h 10000"/>
                <a:gd name="connsiteX63" fmla="*/ 3809 w 10000"/>
                <a:gd name="connsiteY63" fmla="*/ 4477 h 10000"/>
                <a:gd name="connsiteX64" fmla="*/ 4365 w 10000"/>
                <a:gd name="connsiteY64" fmla="*/ 4345 h 10000"/>
                <a:gd name="connsiteX65" fmla="*/ 4445 w 10000"/>
                <a:gd name="connsiteY65" fmla="*/ 4425 h 10000"/>
                <a:gd name="connsiteX66" fmla="*/ 4603 w 10000"/>
                <a:gd name="connsiteY66" fmla="*/ 4319 h 10000"/>
                <a:gd name="connsiteX67" fmla="*/ 4683 w 10000"/>
                <a:gd name="connsiteY67" fmla="*/ 4451 h 10000"/>
                <a:gd name="connsiteX68" fmla="*/ 5238 w 10000"/>
                <a:gd name="connsiteY68" fmla="*/ 4293 h 10000"/>
                <a:gd name="connsiteX69" fmla="*/ 5238 w 10000"/>
                <a:gd name="connsiteY69" fmla="*/ 4136 h 10000"/>
                <a:gd name="connsiteX70" fmla="*/ 5357 w 10000"/>
                <a:gd name="connsiteY70" fmla="*/ 4110 h 10000"/>
                <a:gd name="connsiteX71" fmla="*/ 5477 w 10000"/>
                <a:gd name="connsiteY71" fmla="*/ 4162 h 10000"/>
                <a:gd name="connsiteX72" fmla="*/ 5873 w 10000"/>
                <a:gd name="connsiteY72" fmla="*/ 4058 h 10000"/>
                <a:gd name="connsiteX73" fmla="*/ 5953 w 10000"/>
                <a:gd name="connsiteY73" fmla="*/ 4084 h 10000"/>
                <a:gd name="connsiteX74" fmla="*/ 6151 w 10000"/>
                <a:gd name="connsiteY74" fmla="*/ 4555 h 10000"/>
                <a:gd name="connsiteX75" fmla="*/ 6270 w 10000"/>
                <a:gd name="connsiteY75" fmla="*/ 4607 h 10000"/>
                <a:gd name="connsiteX76" fmla="*/ 6548 w 10000"/>
                <a:gd name="connsiteY76" fmla="*/ 4607 h 10000"/>
                <a:gd name="connsiteX77" fmla="*/ 6667 w 10000"/>
                <a:gd name="connsiteY77" fmla="*/ 4817 h 10000"/>
                <a:gd name="connsiteX78" fmla="*/ 6707 w 10000"/>
                <a:gd name="connsiteY78" fmla="*/ 4974 h 10000"/>
                <a:gd name="connsiteX79" fmla="*/ 7183 w 10000"/>
                <a:gd name="connsiteY79" fmla="*/ 5602 h 10000"/>
                <a:gd name="connsiteX80" fmla="*/ 6985 w 10000"/>
                <a:gd name="connsiteY80" fmla="*/ 5497 h 10000"/>
                <a:gd name="connsiteX81" fmla="*/ 6429 w 10000"/>
                <a:gd name="connsiteY81" fmla="*/ 5602 h 10000"/>
                <a:gd name="connsiteX82" fmla="*/ 6151 w 10000"/>
                <a:gd name="connsiteY82" fmla="*/ 5288 h 10000"/>
                <a:gd name="connsiteX83" fmla="*/ 5953 w 10000"/>
                <a:gd name="connsiteY83" fmla="*/ 5314 h 10000"/>
                <a:gd name="connsiteX84" fmla="*/ 6111 w 10000"/>
                <a:gd name="connsiteY84" fmla="*/ 5523 h 10000"/>
                <a:gd name="connsiteX85" fmla="*/ 6151 w 10000"/>
                <a:gd name="connsiteY85" fmla="*/ 5681 h 10000"/>
                <a:gd name="connsiteX86" fmla="*/ 5754 w 10000"/>
                <a:gd name="connsiteY86" fmla="*/ 5969 h 10000"/>
                <a:gd name="connsiteX87" fmla="*/ 5675 w 10000"/>
                <a:gd name="connsiteY87" fmla="*/ 6126 h 10000"/>
                <a:gd name="connsiteX88" fmla="*/ 5636 w 10000"/>
                <a:gd name="connsiteY88" fmla="*/ 6256 h 10000"/>
                <a:gd name="connsiteX89" fmla="*/ 5595 w 10000"/>
                <a:gd name="connsiteY89" fmla="*/ 6308 h 10000"/>
                <a:gd name="connsiteX90" fmla="*/ 5516 w 10000"/>
                <a:gd name="connsiteY90" fmla="*/ 6414 h 10000"/>
                <a:gd name="connsiteX91" fmla="*/ 5278 w 10000"/>
                <a:gd name="connsiteY91" fmla="*/ 6492 h 10000"/>
                <a:gd name="connsiteX92" fmla="*/ 5357 w 10000"/>
                <a:gd name="connsiteY92" fmla="*/ 6675 h 10000"/>
                <a:gd name="connsiteX93" fmla="*/ 5317 w 10000"/>
                <a:gd name="connsiteY93" fmla="*/ 6727 h 10000"/>
                <a:gd name="connsiteX94" fmla="*/ 5000 w 10000"/>
                <a:gd name="connsiteY94" fmla="*/ 6885 h 10000"/>
                <a:gd name="connsiteX95" fmla="*/ 4683 w 10000"/>
                <a:gd name="connsiteY95" fmla="*/ 6859 h 10000"/>
                <a:gd name="connsiteX96" fmla="*/ 4961 w 10000"/>
                <a:gd name="connsiteY96" fmla="*/ 6963 h 10000"/>
                <a:gd name="connsiteX97" fmla="*/ 4961 w 10000"/>
                <a:gd name="connsiteY97" fmla="*/ 7277 h 10000"/>
                <a:gd name="connsiteX98" fmla="*/ 4603 w 10000"/>
                <a:gd name="connsiteY98" fmla="*/ 7356 h 10000"/>
                <a:gd name="connsiteX99" fmla="*/ 4524 w 10000"/>
                <a:gd name="connsiteY99" fmla="*/ 7225 h 10000"/>
                <a:gd name="connsiteX100" fmla="*/ 4484 w 10000"/>
                <a:gd name="connsiteY100" fmla="*/ 7121 h 10000"/>
                <a:gd name="connsiteX101" fmla="*/ 4128 w 10000"/>
                <a:gd name="connsiteY101" fmla="*/ 7199 h 10000"/>
                <a:gd name="connsiteX102" fmla="*/ 4286 w 10000"/>
                <a:gd name="connsiteY102" fmla="*/ 7304 h 10000"/>
                <a:gd name="connsiteX103" fmla="*/ 4405 w 10000"/>
                <a:gd name="connsiteY103" fmla="*/ 7408 h 10000"/>
                <a:gd name="connsiteX104" fmla="*/ 4563 w 10000"/>
                <a:gd name="connsiteY104" fmla="*/ 7670 h 10000"/>
                <a:gd name="connsiteX105" fmla="*/ 4762 w 10000"/>
                <a:gd name="connsiteY105" fmla="*/ 7618 h 10000"/>
                <a:gd name="connsiteX106" fmla="*/ 4921 w 10000"/>
                <a:gd name="connsiteY106" fmla="*/ 7827 h 10000"/>
                <a:gd name="connsiteX107" fmla="*/ 5040 w 10000"/>
                <a:gd name="connsiteY107" fmla="*/ 7879 h 10000"/>
                <a:gd name="connsiteX108" fmla="*/ 5317 w 10000"/>
                <a:gd name="connsiteY108" fmla="*/ 7853 h 10000"/>
                <a:gd name="connsiteX109" fmla="*/ 5437 w 10000"/>
                <a:gd name="connsiteY109" fmla="*/ 7984 h 10000"/>
                <a:gd name="connsiteX110" fmla="*/ 5556 w 10000"/>
                <a:gd name="connsiteY110" fmla="*/ 8115 h 10000"/>
                <a:gd name="connsiteX111" fmla="*/ 6111 w 10000"/>
                <a:gd name="connsiteY111" fmla="*/ 7932 h 10000"/>
                <a:gd name="connsiteX112" fmla="*/ 6111 w 10000"/>
                <a:gd name="connsiteY112" fmla="*/ 7853 h 10000"/>
                <a:gd name="connsiteX113" fmla="*/ 5953 w 10000"/>
                <a:gd name="connsiteY113" fmla="*/ 7696 h 10000"/>
                <a:gd name="connsiteX114" fmla="*/ 6151 w 10000"/>
                <a:gd name="connsiteY114" fmla="*/ 7540 h 10000"/>
                <a:gd name="connsiteX115" fmla="*/ 6032 w 10000"/>
                <a:gd name="connsiteY115" fmla="*/ 7356 h 10000"/>
                <a:gd name="connsiteX116" fmla="*/ 6151 w 10000"/>
                <a:gd name="connsiteY116" fmla="*/ 7277 h 10000"/>
                <a:gd name="connsiteX117" fmla="*/ 6310 w 10000"/>
                <a:gd name="connsiteY117" fmla="*/ 7460 h 10000"/>
                <a:gd name="connsiteX118" fmla="*/ 6231 w 10000"/>
                <a:gd name="connsiteY118" fmla="*/ 7566 h 10000"/>
                <a:gd name="connsiteX119" fmla="*/ 6587 w 10000"/>
                <a:gd name="connsiteY119" fmla="*/ 7618 h 10000"/>
                <a:gd name="connsiteX120" fmla="*/ 6746 w 10000"/>
                <a:gd name="connsiteY120" fmla="*/ 7696 h 10000"/>
                <a:gd name="connsiteX121" fmla="*/ 6905 w 10000"/>
                <a:gd name="connsiteY121" fmla="*/ 7906 h 10000"/>
                <a:gd name="connsiteX122" fmla="*/ 6667 w 10000"/>
                <a:gd name="connsiteY122" fmla="*/ 8089 h 10000"/>
                <a:gd name="connsiteX123" fmla="*/ 6270 w 10000"/>
                <a:gd name="connsiteY123" fmla="*/ 8219 h 10000"/>
                <a:gd name="connsiteX124" fmla="*/ 6191 w 10000"/>
                <a:gd name="connsiteY124" fmla="*/ 8377 h 10000"/>
                <a:gd name="connsiteX125" fmla="*/ 5953 w 10000"/>
                <a:gd name="connsiteY125" fmla="*/ 8455 h 10000"/>
                <a:gd name="connsiteX126" fmla="*/ 6071 w 10000"/>
                <a:gd name="connsiteY126" fmla="*/ 8612 h 10000"/>
                <a:gd name="connsiteX127" fmla="*/ 6310 w 10000"/>
                <a:gd name="connsiteY127" fmla="*/ 8612 h 10000"/>
                <a:gd name="connsiteX128" fmla="*/ 6349 w 10000"/>
                <a:gd name="connsiteY128" fmla="*/ 8612 h 10000"/>
                <a:gd name="connsiteX129" fmla="*/ 6508 w 10000"/>
                <a:gd name="connsiteY129" fmla="*/ 8900 h 10000"/>
                <a:gd name="connsiteX130" fmla="*/ 6587 w 10000"/>
                <a:gd name="connsiteY130" fmla="*/ 8612 h 10000"/>
                <a:gd name="connsiteX131" fmla="*/ 6786 w 10000"/>
                <a:gd name="connsiteY131" fmla="*/ 8560 h 10000"/>
                <a:gd name="connsiteX132" fmla="*/ 6985 w 10000"/>
                <a:gd name="connsiteY132" fmla="*/ 8638 h 10000"/>
                <a:gd name="connsiteX133" fmla="*/ 6985 w 10000"/>
                <a:gd name="connsiteY133" fmla="*/ 8665 h 10000"/>
                <a:gd name="connsiteX134" fmla="*/ 7183 w 10000"/>
                <a:gd name="connsiteY134" fmla="*/ 8612 h 10000"/>
                <a:gd name="connsiteX135" fmla="*/ 7302 w 10000"/>
                <a:gd name="connsiteY135" fmla="*/ 8796 h 10000"/>
                <a:gd name="connsiteX136" fmla="*/ 6905 w 10000"/>
                <a:gd name="connsiteY136" fmla="*/ 8691 h 10000"/>
                <a:gd name="connsiteX137" fmla="*/ 6825 w 10000"/>
                <a:gd name="connsiteY137" fmla="*/ 8718 h 10000"/>
                <a:gd name="connsiteX138" fmla="*/ 6786 w 10000"/>
                <a:gd name="connsiteY138" fmla="*/ 8926 h 10000"/>
                <a:gd name="connsiteX139" fmla="*/ 6746 w 10000"/>
                <a:gd name="connsiteY139" fmla="*/ 9058 h 10000"/>
                <a:gd name="connsiteX140" fmla="*/ 7064 w 10000"/>
                <a:gd name="connsiteY140" fmla="*/ 9031 h 10000"/>
                <a:gd name="connsiteX141" fmla="*/ 7144 w 10000"/>
                <a:gd name="connsiteY141" fmla="*/ 9110 h 10000"/>
                <a:gd name="connsiteX142" fmla="*/ 7183 w 10000"/>
                <a:gd name="connsiteY142" fmla="*/ 8953 h 10000"/>
                <a:gd name="connsiteX143" fmla="*/ 7302 w 10000"/>
                <a:gd name="connsiteY143" fmla="*/ 8744 h 10000"/>
                <a:gd name="connsiteX144" fmla="*/ 7579 w 10000"/>
                <a:gd name="connsiteY144" fmla="*/ 9136 h 10000"/>
                <a:gd name="connsiteX145" fmla="*/ 8095 w 10000"/>
                <a:gd name="connsiteY145" fmla="*/ 9895 h 10000"/>
                <a:gd name="connsiteX0" fmla="*/ 8095 w 9603"/>
                <a:gd name="connsiteY0" fmla="*/ 9895 h 10000"/>
                <a:gd name="connsiteX1" fmla="*/ 8611 w 9603"/>
                <a:gd name="connsiteY1" fmla="*/ 10000 h 10000"/>
                <a:gd name="connsiteX2" fmla="*/ 8929 w 9603"/>
                <a:gd name="connsiteY2" fmla="*/ 9790 h 10000"/>
                <a:gd name="connsiteX3" fmla="*/ 9207 w 9603"/>
                <a:gd name="connsiteY3" fmla="*/ 9790 h 10000"/>
                <a:gd name="connsiteX4" fmla="*/ 9603 w 9603"/>
                <a:gd name="connsiteY4" fmla="*/ 9371 h 10000"/>
                <a:gd name="connsiteX5" fmla="*/ 6151 w 9603"/>
                <a:gd name="connsiteY5" fmla="*/ 3900 h 10000"/>
                <a:gd name="connsiteX6" fmla="*/ 5833 w 9603"/>
                <a:gd name="connsiteY6" fmla="*/ 3900 h 10000"/>
                <a:gd name="connsiteX7" fmla="*/ 5516 w 9603"/>
                <a:gd name="connsiteY7" fmla="*/ 4005 h 10000"/>
                <a:gd name="connsiteX8" fmla="*/ 5159 w 9603"/>
                <a:gd name="connsiteY8" fmla="*/ 3979 h 10000"/>
                <a:gd name="connsiteX9" fmla="*/ 5159 w 9603"/>
                <a:gd name="connsiteY9" fmla="*/ 3482 h 10000"/>
                <a:gd name="connsiteX10" fmla="*/ 5357 w 9603"/>
                <a:gd name="connsiteY10" fmla="*/ 3455 h 10000"/>
                <a:gd name="connsiteX11" fmla="*/ 5238 w 9603"/>
                <a:gd name="connsiteY11" fmla="*/ 3325 h 10000"/>
                <a:gd name="connsiteX12" fmla="*/ 5238 w 9603"/>
                <a:gd name="connsiteY12" fmla="*/ 3115 h 10000"/>
                <a:gd name="connsiteX13" fmla="*/ 5278 w 9603"/>
                <a:gd name="connsiteY13" fmla="*/ 2985 h 10000"/>
                <a:gd name="connsiteX14" fmla="*/ 4882 w 9603"/>
                <a:gd name="connsiteY14" fmla="*/ 2775 h 10000"/>
                <a:gd name="connsiteX15" fmla="*/ 4484 w 9603"/>
                <a:gd name="connsiteY15" fmla="*/ 2540 h 10000"/>
                <a:gd name="connsiteX16" fmla="*/ 4286 w 9603"/>
                <a:gd name="connsiteY16" fmla="*/ 2382 h 10000"/>
                <a:gd name="connsiteX17" fmla="*/ 4008 w 9603"/>
                <a:gd name="connsiteY17" fmla="*/ 2330 h 10000"/>
                <a:gd name="connsiteX18" fmla="*/ 3691 w 9603"/>
                <a:gd name="connsiteY18" fmla="*/ 2356 h 10000"/>
                <a:gd name="connsiteX19" fmla="*/ 3373 w 9603"/>
                <a:gd name="connsiteY19" fmla="*/ 2278 h 10000"/>
                <a:gd name="connsiteX20" fmla="*/ 2976 w 9603"/>
                <a:gd name="connsiteY20" fmla="*/ 1649 h 10000"/>
                <a:gd name="connsiteX21" fmla="*/ 2857 w 9603"/>
                <a:gd name="connsiteY21" fmla="*/ 1492 h 10000"/>
                <a:gd name="connsiteX22" fmla="*/ 2738 w 9603"/>
                <a:gd name="connsiteY22" fmla="*/ 1126 h 10000"/>
                <a:gd name="connsiteX23" fmla="*/ 2579 w 9603"/>
                <a:gd name="connsiteY23" fmla="*/ 785 h 10000"/>
                <a:gd name="connsiteX24" fmla="*/ 2103 w 9603"/>
                <a:gd name="connsiteY24" fmla="*/ 549 h 10000"/>
                <a:gd name="connsiteX25" fmla="*/ 1825 w 9603"/>
                <a:gd name="connsiteY25" fmla="*/ 52 h 10000"/>
                <a:gd name="connsiteX26" fmla="*/ 1468 w 9603"/>
                <a:gd name="connsiteY26" fmla="*/ 52 h 10000"/>
                <a:gd name="connsiteX27" fmla="*/ 1309 w 9603"/>
                <a:gd name="connsiteY27" fmla="*/ 157 h 10000"/>
                <a:gd name="connsiteX28" fmla="*/ 1270 w 9603"/>
                <a:gd name="connsiteY28" fmla="*/ 0 h 10000"/>
                <a:gd name="connsiteX29" fmla="*/ 754 w 9603"/>
                <a:gd name="connsiteY29" fmla="*/ 104 h 10000"/>
                <a:gd name="connsiteX30" fmla="*/ 1309 w 9603"/>
                <a:gd name="connsiteY30" fmla="*/ 210 h 10000"/>
                <a:gd name="connsiteX31" fmla="*/ 1270 w 9603"/>
                <a:gd name="connsiteY31" fmla="*/ 445 h 10000"/>
                <a:gd name="connsiteX32" fmla="*/ 1389 w 9603"/>
                <a:gd name="connsiteY32" fmla="*/ 759 h 10000"/>
                <a:gd name="connsiteX33" fmla="*/ 1508 w 9603"/>
                <a:gd name="connsiteY33" fmla="*/ 942 h 10000"/>
                <a:gd name="connsiteX34" fmla="*/ 1309 w 9603"/>
                <a:gd name="connsiteY34" fmla="*/ 1282 h 10000"/>
                <a:gd name="connsiteX35" fmla="*/ 1151 w 9603"/>
                <a:gd name="connsiteY35" fmla="*/ 1282 h 10000"/>
                <a:gd name="connsiteX36" fmla="*/ 992 w 9603"/>
                <a:gd name="connsiteY36" fmla="*/ 1518 h 10000"/>
                <a:gd name="connsiteX37" fmla="*/ 1270 w 9603"/>
                <a:gd name="connsiteY37" fmla="*/ 1623 h 10000"/>
                <a:gd name="connsiteX38" fmla="*/ 913 w 9603"/>
                <a:gd name="connsiteY38" fmla="*/ 1597 h 10000"/>
                <a:gd name="connsiteX39" fmla="*/ 754 w 9603"/>
                <a:gd name="connsiteY39" fmla="*/ 1911 h 10000"/>
                <a:gd name="connsiteX40" fmla="*/ 714 w 9603"/>
                <a:gd name="connsiteY40" fmla="*/ 1963 h 10000"/>
                <a:gd name="connsiteX41" fmla="*/ 555 w 9603"/>
                <a:gd name="connsiteY41" fmla="*/ 2304 h 10000"/>
                <a:gd name="connsiteX42" fmla="*/ 794 w 9603"/>
                <a:gd name="connsiteY42" fmla="*/ 2382 h 10000"/>
                <a:gd name="connsiteX43" fmla="*/ 476 w 9603"/>
                <a:gd name="connsiteY43" fmla="*/ 2644 h 10000"/>
                <a:gd name="connsiteX44" fmla="*/ 79 w 9603"/>
                <a:gd name="connsiteY44" fmla="*/ 2932 h 10000"/>
                <a:gd name="connsiteX45" fmla="*/ 0 w 9603"/>
                <a:gd name="connsiteY45" fmla="*/ 3089 h 10000"/>
                <a:gd name="connsiteX46" fmla="*/ 199 w 9603"/>
                <a:gd name="connsiteY46" fmla="*/ 3429 h 10000"/>
                <a:gd name="connsiteX47" fmla="*/ 0 w 9603"/>
                <a:gd name="connsiteY47" fmla="*/ 3744 h 10000"/>
                <a:gd name="connsiteX48" fmla="*/ 40 w 9603"/>
                <a:gd name="connsiteY48" fmla="*/ 4084 h 10000"/>
                <a:gd name="connsiteX49" fmla="*/ 159 w 9603"/>
                <a:gd name="connsiteY49" fmla="*/ 4189 h 10000"/>
                <a:gd name="connsiteX50" fmla="*/ 397 w 9603"/>
                <a:gd name="connsiteY50" fmla="*/ 4162 h 10000"/>
                <a:gd name="connsiteX51" fmla="*/ 873 w 9603"/>
                <a:gd name="connsiteY51" fmla="*/ 4215 h 10000"/>
                <a:gd name="connsiteX52" fmla="*/ 1270 w 9603"/>
                <a:gd name="connsiteY52" fmla="*/ 4110 h 10000"/>
                <a:gd name="connsiteX53" fmla="*/ 1707 w 9603"/>
                <a:gd name="connsiteY53" fmla="*/ 4110 h 10000"/>
                <a:gd name="connsiteX54" fmla="*/ 1984 w 9603"/>
                <a:gd name="connsiteY54" fmla="*/ 4005 h 10000"/>
                <a:gd name="connsiteX55" fmla="*/ 2063 w 9603"/>
                <a:gd name="connsiteY55" fmla="*/ 4031 h 10000"/>
                <a:gd name="connsiteX56" fmla="*/ 1945 w 9603"/>
                <a:gd name="connsiteY56" fmla="*/ 4084 h 10000"/>
                <a:gd name="connsiteX57" fmla="*/ 2222 w 9603"/>
                <a:gd name="connsiteY57" fmla="*/ 4319 h 10000"/>
                <a:gd name="connsiteX58" fmla="*/ 2421 w 9603"/>
                <a:gd name="connsiteY58" fmla="*/ 4267 h 10000"/>
                <a:gd name="connsiteX59" fmla="*/ 2699 w 9603"/>
                <a:gd name="connsiteY59" fmla="*/ 4371 h 10000"/>
                <a:gd name="connsiteX60" fmla="*/ 3055 w 9603"/>
                <a:gd name="connsiteY60" fmla="*/ 4345 h 10000"/>
                <a:gd name="connsiteX61" fmla="*/ 3651 w 9603"/>
                <a:gd name="connsiteY61" fmla="*/ 4425 h 10000"/>
                <a:gd name="connsiteX62" fmla="*/ 3809 w 9603"/>
                <a:gd name="connsiteY62" fmla="*/ 4477 h 10000"/>
                <a:gd name="connsiteX63" fmla="*/ 4365 w 9603"/>
                <a:gd name="connsiteY63" fmla="*/ 4345 h 10000"/>
                <a:gd name="connsiteX64" fmla="*/ 4445 w 9603"/>
                <a:gd name="connsiteY64" fmla="*/ 4425 h 10000"/>
                <a:gd name="connsiteX65" fmla="*/ 4603 w 9603"/>
                <a:gd name="connsiteY65" fmla="*/ 4319 h 10000"/>
                <a:gd name="connsiteX66" fmla="*/ 4683 w 9603"/>
                <a:gd name="connsiteY66" fmla="*/ 4451 h 10000"/>
                <a:gd name="connsiteX67" fmla="*/ 5238 w 9603"/>
                <a:gd name="connsiteY67" fmla="*/ 4293 h 10000"/>
                <a:gd name="connsiteX68" fmla="*/ 5238 w 9603"/>
                <a:gd name="connsiteY68" fmla="*/ 4136 h 10000"/>
                <a:gd name="connsiteX69" fmla="*/ 5357 w 9603"/>
                <a:gd name="connsiteY69" fmla="*/ 4110 h 10000"/>
                <a:gd name="connsiteX70" fmla="*/ 5477 w 9603"/>
                <a:gd name="connsiteY70" fmla="*/ 4162 h 10000"/>
                <a:gd name="connsiteX71" fmla="*/ 5873 w 9603"/>
                <a:gd name="connsiteY71" fmla="*/ 4058 h 10000"/>
                <a:gd name="connsiteX72" fmla="*/ 5953 w 9603"/>
                <a:gd name="connsiteY72" fmla="*/ 4084 h 10000"/>
                <a:gd name="connsiteX73" fmla="*/ 6151 w 9603"/>
                <a:gd name="connsiteY73" fmla="*/ 4555 h 10000"/>
                <a:gd name="connsiteX74" fmla="*/ 6270 w 9603"/>
                <a:gd name="connsiteY74" fmla="*/ 4607 h 10000"/>
                <a:gd name="connsiteX75" fmla="*/ 6548 w 9603"/>
                <a:gd name="connsiteY75" fmla="*/ 4607 h 10000"/>
                <a:gd name="connsiteX76" fmla="*/ 6667 w 9603"/>
                <a:gd name="connsiteY76" fmla="*/ 4817 h 10000"/>
                <a:gd name="connsiteX77" fmla="*/ 6707 w 9603"/>
                <a:gd name="connsiteY77" fmla="*/ 4974 h 10000"/>
                <a:gd name="connsiteX78" fmla="*/ 7183 w 9603"/>
                <a:gd name="connsiteY78" fmla="*/ 5602 h 10000"/>
                <a:gd name="connsiteX79" fmla="*/ 6985 w 9603"/>
                <a:gd name="connsiteY79" fmla="*/ 5497 h 10000"/>
                <a:gd name="connsiteX80" fmla="*/ 6429 w 9603"/>
                <a:gd name="connsiteY80" fmla="*/ 5602 h 10000"/>
                <a:gd name="connsiteX81" fmla="*/ 6151 w 9603"/>
                <a:gd name="connsiteY81" fmla="*/ 5288 h 10000"/>
                <a:gd name="connsiteX82" fmla="*/ 5953 w 9603"/>
                <a:gd name="connsiteY82" fmla="*/ 5314 h 10000"/>
                <a:gd name="connsiteX83" fmla="*/ 6111 w 9603"/>
                <a:gd name="connsiteY83" fmla="*/ 5523 h 10000"/>
                <a:gd name="connsiteX84" fmla="*/ 6151 w 9603"/>
                <a:gd name="connsiteY84" fmla="*/ 5681 h 10000"/>
                <a:gd name="connsiteX85" fmla="*/ 5754 w 9603"/>
                <a:gd name="connsiteY85" fmla="*/ 5969 h 10000"/>
                <a:gd name="connsiteX86" fmla="*/ 5675 w 9603"/>
                <a:gd name="connsiteY86" fmla="*/ 6126 h 10000"/>
                <a:gd name="connsiteX87" fmla="*/ 5636 w 9603"/>
                <a:gd name="connsiteY87" fmla="*/ 6256 h 10000"/>
                <a:gd name="connsiteX88" fmla="*/ 5595 w 9603"/>
                <a:gd name="connsiteY88" fmla="*/ 6308 h 10000"/>
                <a:gd name="connsiteX89" fmla="*/ 5516 w 9603"/>
                <a:gd name="connsiteY89" fmla="*/ 6414 h 10000"/>
                <a:gd name="connsiteX90" fmla="*/ 5278 w 9603"/>
                <a:gd name="connsiteY90" fmla="*/ 6492 h 10000"/>
                <a:gd name="connsiteX91" fmla="*/ 5357 w 9603"/>
                <a:gd name="connsiteY91" fmla="*/ 6675 h 10000"/>
                <a:gd name="connsiteX92" fmla="*/ 5317 w 9603"/>
                <a:gd name="connsiteY92" fmla="*/ 6727 h 10000"/>
                <a:gd name="connsiteX93" fmla="*/ 5000 w 9603"/>
                <a:gd name="connsiteY93" fmla="*/ 6885 h 10000"/>
                <a:gd name="connsiteX94" fmla="*/ 4683 w 9603"/>
                <a:gd name="connsiteY94" fmla="*/ 6859 h 10000"/>
                <a:gd name="connsiteX95" fmla="*/ 4961 w 9603"/>
                <a:gd name="connsiteY95" fmla="*/ 6963 h 10000"/>
                <a:gd name="connsiteX96" fmla="*/ 4961 w 9603"/>
                <a:gd name="connsiteY96" fmla="*/ 7277 h 10000"/>
                <a:gd name="connsiteX97" fmla="*/ 4603 w 9603"/>
                <a:gd name="connsiteY97" fmla="*/ 7356 h 10000"/>
                <a:gd name="connsiteX98" fmla="*/ 4524 w 9603"/>
                <a:gd name="connsiteY98" fmla="*/ 7225 h 10000"/>
                <a:gd name="connsiteX99" fmla="*/ 4484 w 9603"/>
                <a:gd name="connsiteY99" fmla="*/ 7121 h 10000"/>
                <a:gd name="connsiteX100" fmla="*/ 4128 w 9603"/>
                <a:gd name="connsiteY100" fmla="*/ 7199 h 10000"/>
                <a:gd name="connsiteX101" fmla="*/ 4286 w 9603"/>
                <a:gd name="connsiteY101" fmla="*/ 7304 h 10000"/>
                <a:gd name="connsiteX102" fmla="*/ 4405 w 9603"/>
                <a:gd name="connsiteY102" fmla="*/ 7408 h 10000"/>
                <a:gd name="connsiteX103" fmla="*/ 4563 w 9603"/>
                <a:gd name="connsiteY103" fmla="*/ 7670 h 10000"/>
                <a:gd name="connsiteX104" fmla="*/ 4762 w 9603"/>
                <a:gd name="connsiteY104" fmla="*/ 7618 h 10000"/>
                <a:gd name="connsiteX105" fmla="*/ 4921 w 9603"/>
                <a:gd name="connsiteY105" fmla="*/ 7827 h 10000"/>
                <a:gd name="connsiteX106" fmla="*/ 5040 w 9603"/>
                <a:gd name="connsiteY106" fmla="*/ 7879 h 10000"/>
                <a:gd name="connsiteX107" fmla="*/ 5317 w 9603"/>
                <a:gd name="connsiteY107" fmla="*/ 7853 h 10000"/>
                <a:gd name="connsiteX108" fmla="*/ 5437 w 9603"/>
                <a:gd name="connsiteY108" fmla="*/ 7984 h 10000"/>
                <a:gd name="connsiteX109" fmla="*/ 5556 w 9603"/>
                <a:gd name="connsiteY109" fmla="*/ 8115 h 10000"/>
                <a:gd name="connsiteX110" fmla="*/ 6111 w 9603"/>
                <a:gd name="connsiteY110" fmla="*/ 7932 h 10000"/>
                <a:gd name="connsiteX111" fmla="*/ 6111 w 9603"/>
                <a:gd name="connsiteY111" fmla="*/ 7853 h 10000"/>
                <a:gd name="connsiteX112" fmla="*/ 5953 w 9603"/>
                <a:gd name="connsiteY112" fmla="*/ 7696 h 10000"/>
                <a:gd name="connsiteX113" fmla="*/ 6151 w 9603"/>
                <a:gd name="connsiteY113" fmla="*/ 7540 h 10000"/>
                <a:gd name="connsiteX114" fmla="*/ 6032 w 9603"/>
                <a:gd name="connsiteY114" fmla="*/ 7356 h 10000"/>
                <a:gd name="connsiteX115" fmla="*/ 6151 w 9603"/>
                <a:gd name="connsiteY115" fmla="*/ 7277 h 10000"/>
                <a:gd name="connsiteX116" fmla="*/ 6310 w 9603"/>
                <a:gd name="connsiteY116" fmla="*/ 7460 h 10000"/>
                <a:gd name="connsiteX117" fmla="*/ 6231 w 9603"/>
                <a:gd name="connsiteY117" fmla="*/ 7566 h 10000"/>
                <a:gd name="connsiteX118" fmla="*/ 6587 w 9603"/>
                <a:gd name="connsiteY118" fmla="*/ 7618 h 10000"/>
                <a:gd name="connsiteX119" fmla="*/ 6746 w 9603"/>
                <a:gd name="connsiteY119" fmla="*/ 7696 h 10000"/>
                <a:gd name="connsiteX120" fmla="*/ 6905 w 9603"/>
                <a:gd name="connsiteY120" fmla="*/ 7906 h 10000"/>
                <a:gd name="connsiteX121" fmla="*/ 6667 w 9603"/>
                <a:gd name="connsiteY121" fmla="*/ 8089 h 10000"/>
                <a:gd name="connsiteX122" fmla="*/ 6270 w 9603"/>
                <a:gd name="connsiteY122" fmla="*/ 8219 h 10000"/>
                <a:gd name="connsiteX123" fmla="*/ 6191 w 9603"/>
                <a:gd name="connsiteY123" fmla="*/ 8377 h 10000"/>
                <a:gd name="connsiteX124" fmla="*/ 5953 w 9603"/>
                <a:gd name="connsiteY124" fmla="*/ 8455 h 10000"/>
                <a:gd name="connsiteX125" fmla="*/ 6071 w 9603"/>
                <a:gd name="connsiteY125" fmla="*/ 8612 h 10000"/>
                <a:gd name="connsiteX126" fmla="*/ 6310 w 9603"/>
                <a:gd name="connsiteY126" fmla="*/ 8612 h 10000"/>
                <a:gd name="connsiteX127" fmla="*/ 6349 w 9603"/>
                <a:gd name="connsiteY127" fmla="*/ 8612 h 10000"/>
                <a:gd name="connsiteX128" fmla="*/ 6508 w 9603"/>
                <a:gd name="connsiteY128" fmla="*/ 8900 h 10000"/>
                <a:gd name="connsiteX129" fmla="*/ 6587 w 9603"/>
                <a:gd name="connsiteY129" fmla="*/ 8612 h 10000"/>
                <a:gd name="connsiteX130" fmla="*/ 6786 w 9603"/>
                <a:gd name="connsiteY130" fmla="*/ 8560 h 10000"/>
                <a:gd name="connsiteX131" fmla="*/ 6985 w 9603"/>
                <a:gd name="connsiteY131" fmla="*/ 8638 h 10000"/>
                <a:gd name="connsiteX132" fmla="*/ 6985 w 9603"/>
                <a:gd name="connsiteY132" fmla="*/ 8665 h 10000"/>
                <a:gd name="connsiteX133" fmla="*/ 7183 w 9603"/>
                <a:gd name="connsiteY133" fmla="*/ 8612 h 10000"/>
                <a:gd name="connsiteX134" fmla="*/ 7302 w 9603"/>
                <a:gd name="connsiteY134" fmla="*/ 8796 h 10000"/>
                <a:gd name="connsiteX135" fmla="*/ 6905 w 9603"/>
                <a:gd name="connsiteY135" fmla="*/ 8691 h 10000"/>
                <a:gd name="connsiteX136" fmla="*/ 6825 w 9603"/>
                <a:gd name="connsiteY136" fmla="*/ 8718 h 10000"/>
                <a:gd name="connsiteX137" fmla="*/ 6786 w 9603"/>
                <a:gd name="connsiteY137" fmla="*/ 8926 h 10000"/>
                <a:gd name="connsiteX138" fmla="*/ 6746 w 9603"/>
                <a:gd name="connsiteY138" fmla="*/ 9058 h 10000"/>
                <a:gd name="connsiteX139" fmla="*/ 7064 w 9603"/>
                <a:gd name="connsiteY139" fmla="*/ 9031 h 10000"/>
                <a:gd name="connsiteX140" fmla="*/ 7144 w 9603"/>
                <a:gd name="connsiteY140" fmla="*/ 9110 h 10000"/>
                <a:gd name="connsiteX141" fmla="*/ 7183 w 9603"/>
                <a:gd name="connsiteY141" fmla="*/ 8953 h 10000"/>
                <a:gd name="connsiteX142" fmla="*/ 7302 w 9603"/>
                <a:gd name="connsiteY142" fmla="*/ 8744 h 10000"/>
                <a:gd name="connsiteX143" fmla="*/ 7579 w 9603"/>
                <a:gd name="connsiteY143" fmla="*/ 9136 h 10000"/>
                <a:gd name="connsiteX144" fmla="*/ 8095 w 9603"/>
                <a:gd name="connsiteY144" fmla="*/ 9895 h 10000"/>
                <a:gd name="connsiteX0" fmla="*/ 8430 w 10000"/>
                <a:gd name="connsiteY0" fmla="*/ 9895 h 10000"/>
                <a:gd name="connsiteX1" fmla="*/ 8967 w 10000"/>
                <a:gd name="connsiteY1" fmla="*/ 10000 h 10000"/>
                <a:gd name="connsiteX2" fmla="*/ 9298 w 10000"/>
                <a:gd name="connsiteY2" fmla="*/ 9790 h 10000"/>
                <a:gd name="connsiteX3" fmla="*/ 10000 w 10000"/>
                <a:gd name="connsiteY3" fmla="*/ 9371 h 10000"/>
                <a:gd name="connsiteX4" fmla="*/ 6405 w 10000"/>
                <a:gd name="connsiteY4" fmla="*/ 3900 h 10000"/>
                <a:gd name="connsiteX5" fmla="*/ 6074 w 10000"/>
                <a:gd name="connsiteY5" fmla="*/ 3900 h 10000"/>
                <a:gd name="connsiteX6" fmla="*/ 5744 w 10000"/>
                <a:gd name="connsiteY6" fmla="*/ 4005 h 10000"/>
                <a:gd name="connsiteX7" fmla="*/ 5372 w 10000"/>
                <a:gd name="connsiteY7" fmla="*/ 3979 h 10000"/>
                <a:gd name="connsiteX8" fmla="*/ 5372 w 10000"/>
                <a:gd name="connsiteY8" fmla="*/ 3482 h 10000"/>
                <a:gd name="connsiteX9" fmla="*/ 5578 w 10000"/>
                <a:gd name="connsiteY9" fmla="*/ 3455 h 10000"/>
                <a:gd name="connsiteX10" fmla="*/ 5455 w 10000"/>
                <a:gd name="connsiteY10" fmla="*/ 3325 h 10000"/>
                <a:gd name="connsiteX11" fmla="*/ 5455 w 10000"/>
                <a:gd name="connsiteY11" fmla="*/ 3115 h 10000"/>
                <a:gd name="connsiteX12" fmla="*/ 5496 w 10000"/>
                <a:gd name="connsiteY12" fmla="*/ 2985 h 10000"/>
                <a:gd name="connsiteX13" fmla="*/ 5084 w 10000"/>
                <a:gd name="connsiteY13" fmla="*/ 2775 h 10000"/>
                <a:gd name="connsiteX14" fmla="*/ 4669 w 10000"/>
                <a:gd name="connsiteY14" fmla="*/ 2540 h 10000"/>
                <a:gd name="connsiteX15" fmla="*/ 4463 w 10000"/>
                <a:gd name="connsiteY15" fmla="*/ 2382 h 10000"/>
                <a:gd name="connsiteX16" fmla="*/ 4174 w 10000"/>
                <a:gd name="connsiteY16" fmla="*/ 2330 h 10000"/>
                <a:gd name="connsiteX17" fmla="*/ 3844 w 10000"/>
                <a:gd name="connsiteY17" fmla="*/ 2356 h 10000"/>
                <a:gd name="connsiteX18" fmla="*/ 3512 w 10000"/>
                <a:gd name="connsiteY18" fmla="*/ 2278 h 10000"/>
                <a:gd name="connsiteX19" fmla="*/ 3099 w 10000"/>
                <a:gd name="connsiteY19" fmla="*/ 1649 h 10000"/>
                <a:gd name="connsiteX20" fmla="*/ 2975 w 10000"/>
                <a:gd name="connsiteY20" fmla="*/ 1492 h 10000"/>
                <a:gd name="connsiteX21" fmla="*/ 2851 w 10000"/>
                <a:gd name="connsiteY21" fmla="*/ 1126 h 10000"/>
                <a:gd name="connsiteX22" fmla="*/ 2686 w 10000"/>
                <a:gd name="connsiteY22" fmla="*/ 785 h 10000"/>
                <a:gd name="connsiteX23" fmla="*/ 2190 w 10000"/>
                <a:gd name="connsiteY23" fmla="*/ 549 h 10000"/>
                <a:gd name="connsiteX24" fmla="*/ 1900 w 10000"/>
                <a:gd name="connsiteY24" fmla="*/ 52 h 10000"/>
                <a:gd name="connsiteX25" fmla="*/ 1529 w 10000"/>
                <a:gd name="connsiteY25" fmla="*/ 52 h 10000"/>
                <a:gd name="connsiteX26" fmla="*/ 1363 w 10000"/>
                <a:gd name="connsiteY26" fmla="*/ 157 h 10000"/>
                <a:gd name="connsiteX27" fmla="*/ 1323 w 10000"/>
                <a:gd name="connsiteY27" fmla="*/ 0 h 10000"/>
                <a:gd name="connsiteX28" fmla="*/ 785 w 10000"/>
                <a:gd name="connsiteY28" fmla="*/ 104 h 10000"/>
                <a:gd name="connsiteX29" fmla="*/ 1363 w 10000"/>
                <a:gd name="connsiteY29" fmla="*/ 210 h 10000"/>
                <a:gd name="connsiteX30" fmla="*/ 1323 w 10000"/>
                <a:gd name="connsiteY30" fmla="*/ 445 h 10000"/>
                <a:gd name="connsiteX31" fmla="*/ 1446 w 10000"/>
                <a:gd name="connsiteY31" fmla="*/ 759 h 10000"/>
                <a:gd name="connsiteX32" fmla="*/ 1570 w 10000"/>
                <a:gd name="connsiteY32" fmla="*/ 942 h 10000"/>
                <a:gd name="connsiteX33" fmla="*/ 1363 w 10000"/>
                <a:gd name="connsiteY33" fmla="*/ 1282 h 10000"/>
                <a:gd name="connsiteX34" fmla="*/ 1199 w 10000"/>
                <a:gd name="connsiteY34" fmla="*/ 1282 h 10000"/>
                <a:gd name="connsiteX35" fmla="*/ 1033 w 10000"/>
                <a:gd name="connsiteY35" fmla="*/ 1518 h 10000"/>
                <a:gd name="connsiteX36" fmla="*/ 1323 w 10000"/>
                <a:gd name="connsiteY36" fmla="*/ 1623 h 10000"/>
                <a:gd name="connsiteX37" fmla="*/ 951 w 10000"/>
                <a:gd name="connsiteY37" fmla="*/ 1597 h 10000"/>
                <a:gd name="connsiteX38" fmla="*/ 785 w 10000"/>
                <a:gd name="connsiteY38" fmla="*/ 1911 h 10000"/>
                <a:gd name="connsiteX39" fmla="*/ 744 w 10000"/>
                <a:gd name="connsiteY39" fmla="*/ 1963 h 10000"/>
                <a:gd name="connsiteX40" fmla="*/ 578 w 10000"/>
                <a:gd name="connsiteY40" fmla="*/ 2304 h 10000"/>
                <a:gd name="connsiteX41" fmla="*/ 827 w 10000"/>
                <a:gd name="connsiteY41" fmla="*/ 2382 h 10000"/>
                <a:gd name="connsiteX42" fmla="*/ 496 w 10000"/>
                <a:gd name="connsiteY42" fmla="*/ 2644 h 10000"/>
                <a:gd name="connsiteX43" fmla="*/ 82 w 10000"/>
                <a:gd name="connsiteY43" fmla="*/ 2932 h 10000"/>
                <a:gd name="connsiteX44" fmla="*/ 0 w 10000"/>
                <a:gd name="connsiteY44" fmla="*/ 3089 h 10000"/>
                <a:gd name="connsiteX45" fmla="*/ 207 w 10000"/>
                <a:gd name="connsiteY45" fmla="*/ 3429 h 10000"/>
                <a:gd name="connsiteX46" fmla="*/ 0 w 10000"/>
                <a:gd name="connsiteY46" fmla="*/ 3744 h 10000"/>
                <a:gd name="connsiteX47" fmla="*/ 42 w 10000"/>
                <a:gd name="connsiteY47" fmla="*/ 4084 h 10000"/>
                <a:gd name="connsiteX48" fmla="*/ 166 w 10000"/>
                <a:gd name="connsiteY48" fmla="*/ 4189 h 10000"/>
                <a:gd name="connsiteX49" fmla="*/ 413 w 10000"/>
                <a:gd name="connsiteY49" fmla="*/ 4162 h 10000"/>
                <a:gd name="connsiteX50" fmla="*/ 909 w 10000"/>
                <a:gd name="connsiteY50" fmla="*/ 4215 h 10000"/>
                <a:gd name="connsiteX51" fmla="*/ 1323 w 10000"/>
                <a:gd name="connsiteY51" fmla="*/ 4110 h 10000"/>
                <a:gd name="connsiteX52" fmla="*/ 1778 w 10000"/>
                <a:gd name="connsiteY52" fmla="*/ 4110 h 10000"/>
                <a:gd name="connsiteX53" fmla="*/ 2066 w 10000"/>
                <a:gd name="connsiteY53" fmla="*/ 4005 h 10000"/>
                <a:gd name="connsiteX54" fmla="*/ 2148 w 10000"/>
                <a:gd name="connsiteY54" fmla="*/ 4031 h 10000"/>
                <a:gd name="connsiteX55" fmla="*/ 2025 w 10000"/>
                <a:gd name="connsiteY55" fmla="*/ 4084 h 10000"/>
                <a:gd name="connsiteX56" fmla="*/ 2314 w 10000"/>
                <a:gd name="connsiteY56" fmla="*/ 4319 h 10000"/>
                <a:gd name="connsiteX57" fmla="*/ 2521 w 10000"/>
                <a:gd name="connsiteY57" fmla="*/ 4267 h 10000"/>
                <a:gd name="connsiteX58" fmla="*/ 2811 w 10000"/>
                <a:gd name="connsiteY58" fmla="*/ 4371 h 10000"/>
                <a:gd name="connsiteX59" fmla="*/ 3181 w 10000"/>
                <a:gd name="connsiteY59" fmla="*/ 4345 h 10000"/>
                <a:gd name="connsiteX60" fmla="*/ 3802 w 10000"/>
                <a:gd name="connsiteY60" fmla="*/ 4425 h 10000"/>
                <a:gd name="connsiteX61" fmla="*/ 3966 w 10000"/>
                <a:gd name="connsiteY61" fmla="*/ 4477 h 10000"/>
                <a:gd name="connsiteX62" fmla="*/ 4545 w 10000"/>
                <a:gd name="connsiteY62" fmla="*/ 4345 h 10000"/>
                <a:gd name="connsiteX63" fmla="*/ 4629 w 10000"/>
                <a:gd name="connsiteY63" fmla="*/ 4425 h 10000"/>
                <a:gd name="connsiteX64" fmla="*/ 4793 w 10000"/>
                <a:gd name="connsiteY64" fmla="*/ 4319 h 10000"/>
                <a:gd name="connsiteX65" fmla="*/ 4877 w 10000"/>
                <a:gd name="connsiteY65" fmla="*/ 4451 h 10000"/>
                <a:gd name="connsiteX66" fmla="*/ 5455 w 10000"/>
                <a:gd name="connsiteY66" fmla="*/ 4293 h 10000"/>
                <a:gd name="connsiteX67" fmla="*/ 5455 w 10000"/>
                <a:gd name="connsiteY67" fmla="*/ 4136 h 10000"/>
                <a:gd name="connsiteX68" fmla="*/ 5578 w 10000"/>
                <a:gd name="connsiteY68" fmla="*/ 4110 h 10000"/>
                <a:gd name="connsiteX69" fmla="*/ 5703 w 10000"/>
                <a:gd name="connsiteY69" fmla="*/ 4162 h 10000"/>
                <a:gd name="connsiteX70" fmla="*/ 6116 w 10000"/>
                <a:gd name="connsiteY70" fmla="*/ 4058 h 10000"/>
                <a:gd name="connsiteX71" fmla="*/ 6199 w 10000"/>
                <a:gd name="connsiteY71" fmla="*/ 4084 h 10000"/>
                <a:gd name="connsiteX72" fmla="*/ 6405 w 10000"/>
                <a:gd name="connsiteY72" fmla="*/ 4555 h 10000"/>
                <a:gd name="connsiteX73" fmla="*/ 6529 w 10000"/>
                <a:gd name="connsiteY73" fmla="*/ 4607 h 10000"/>
                <a:gd name="connsiteX74" fmla="*/ 6819 w 10000"/>
                <a:gd name="connsiteY74" fmla="*/ 4607 h 10000"/>
                <a:gd name="connsiteX75" fmla="*/ 6943 w 10000"/>
                <a:gd name="connsiteY75" fmla="*/ 4817 h 10000"/>
                <a:gd name="connsiteX76" fmla="*/ 6984 w 10000"/>
                <a:gd name="connsiteY76" fmla="*/ 4974 h 10000"/>
                <a:gd name="connsiteX77" fmla="*/ 7480 w 10000"/>
                <a:gd name="connsiteY77" fmla="*/ 5602 h 10000"/>
                <a:gd name="connsiteX78" fmla="*/ 7274 w 10000"/>
                <a:gd name="connsiteY78" fmla="*/ 5497 h 10000"/>
                <a:gd name="connsiteX79" fmla="*/ 6695 w 10000"/>
                <a:gd name="connsiteY79" fmla="*/ 5602 h 10000"/>
                <a:gd name="connsiteX80" fmla="*/ 6405 w 10000"/>
                <a:gd name="connsiteY80" fmla="*/ 5288 h 10000"/>
                <a:gd name="connsiteX81" fmla="*/ 6199 w 10000"/>
                <a:gd name="connsiteY81" fmla="*/ 5314 h 10000"/>
                <a:gd name="connsiteX82" fmla="*/ 6364 w 10000"/>
                <a:gd name="connsiteY82" fmla="*/ 5523 h 10000"/>
                <a:gd name="connsiteX83" fmla="*/ 6405 w 10000"/>
                <a:gd name="connsiteY83" fmla="*/ 5681 h 10000"/>
                <a:gd name="connsiteX84" fmla="*/ 5992 w 10000"/>
                <a:gd name="connsiteY84" fmla="*/ 5969 h 10000"/>
                <a:gd name="connsiteX85" fmla="*/ 5910 w 10000"/>
                <a:gd name="connsiteY85" fmla="*/ 6126 h 10000"/>
                <a:gd name="connsiteX86" fmla="*/ 5869 w 10000"/>
                <a:gd name="connsiteY86" fmla="*/ 6256 h 10000"/>
                <a:gd name="connsiteX87" fmla="*/ 5826 w 10000"/>
                <a:gd name="connsiteY87" fmla="*/ 6308 h 10000"/>
                <a:gd name="connsiteX88" fmla="*/ 5744 w 10000"/>
                <a:gd name="connsiteY88" fmla="*/ 6414 h 10000"/>
                <a:gd name="connsiteX89" fmla="*/ 5496 w 10000"/>
                <a:gd name="connsiteY89" fmla="*/ 6492 h 10000"/>
                <a:gd name="connsiteX90" fmla="*/ 5578 w 10000"/>
                <a:gd name="connsiteY90" fmla="*/ 6675 h 10000"/>
                <a:gd name="connsiteX91" fmla="*/ 5537 w 10000"/>
                <a:gd name="connsiteY91" fmla="*/ 6727 h 10000"/>
                <a:gd name="connsiteX92" fmla="*/ 5207 w 10000"/>
                <a:gd name="connsiteY92" fmla="*/ 6885 h 10000"/>
                <a:gd name="connsiteX93" fmla="*/ 4877 w 10000"/>
                <a:gd name="connsiteY93" fmla="*/ 6859 h 10000"/>
                <a:gd name="connsiteX94" fmla="*/ 5166 w 10000"/>
                <a:gd name="connsiteY94" fmla="*/ 6963 h 10000"/>
                <a:gd name="connsiteX95" fmla="*/ 5166 w 10000"/>
                <a:gd name="connsiteY95" fmla="*/ 7277 h 10000"/>
                <a:gd name="connsiteX96" fmla="*/ 4793 w 10000"/>
                <a:gd name="connsiteY96" fmla="*/ 7356 h 10000"/>
                <a:gd name="connsiteX97" fmla="*/ 4711 w 10000"/>
                <a:gd name="connsiteY97" fmla="*/ 7225 h 10000"/>
                <a:gd name="connsiteX98" fmla="*/ 4669 w 10000"/>
                <a:gd name="connsiteY98" fmla="*/ 7121 h 10000"/>
                <a:gd name="connsiteX99" fmla="*/ 4299 w 10000"/>
                <a:gd name="connsiteY99" fmla="*/ 7199 h 10000"/>
                <a:gd name="connsiteX100" fmla="*/ 4463 w 10000"/>
                <a:gd name="connsiteY100" fmla="*/ 7304 h 10000"/>
                <a:gd name="connsiteX101" fmla="*/ 4587 w 10000"/>
                <a:gd name="connsiteY101" fmla="*/ 7408 h 10000"/>
                <a:gd name="connsiteX102" fmla="*/ 4752 w 10000"/>
                <a:gd name="connsiteY102" fmla="*/ 7670 h 10000"/>
                <a:gd name="connsiteX103" fmla="*/ 4959 w 10000"/>
                <a:gd name="connsiteY103" fmla="*/ 7618 h 10000"/>
                <a:gd name="connsiteX104" fmla="*/ 5124 w 10000"/>
                <a:gd name="connsiteY104" fmla="*/ 7827 h 10000"/>
                <a:gd name="connsiteX105" fmla="*/ 5248 w 10000"/>
                <a:gd name="connsiteY105" fmla="*/ 7879 h 10000"/>
                <a:gd name="connsiteX106" fmla="*/ 5537 w 10000"/>
                <a:gd name="connsiteY106" fmla="*/ 7853 h 10000"/>
                <a:gd name="connsiteX107" fmla="*/ 5662 w 10000"/>
                <a:gd name="connsiteY107" fmla="*/ 7984 h 10000"/>
                <a:gd name="connsiteX108" fmla="*/ 5786 w 10000"/>
                <a:gd name="connsiteY108" fmla="*/ 8115 h 10000"/>
                <a:gd name="connsiteX109" fmla="*/ 6364 w 10000"/>
                <a:gd name="connsiteY109" fmla="*/ 7932 h 10000"/>
                <a:gd name="connsiteX110" fmla="*/ 6364 w 10000"/>
                <a:gd name="connsiteY110" fmla="*/ 7853 h 10000"/>
                <a:gd name="connsiteX111" fmla="*/ 6199 w 10000"/>
                <a:gd name="connsiteY111" fmla="*/ 7696 h 10000"/>
                <a:gd name="connsiteX112" fmla="*/ 6405 w 10000"/>
                <a:gd name="connsiteY112" fmla="*/ 7540 h 10000"/>
                <a:gd name="connsiteX113" fmla="*/ 6281 w 10000"/>
                <a:gd name="connsiteY113" fmla="*/ 7356 h 10000"/>
                <a:gd name="connsiteX114" fmla="*/ 6405 w 10000"/>
                <a:gd name="connsiteY114" fmla="*/ 7277 h 10000"/>
                <a:gd name="connsiteX115" fmla="*/ 6571 w 10000"/>
                <a:gd name="connsiteY115" fmla="*/ 7460 h 10000"/>
                <a:gd name="connsiteX116" fmla="*/ 6489 w 10000"/>
                <a:gd name="connsiteY116" fmla="*/ 7566 h 10000"/>
                <a:gd name="connsiteX117" fmla="*/ 6859 w 10000"/>
                <a:gd name="connsiteY117" fmla="*/ 7618 h 10000"/>
                <a:gd name="connsiteX118" fmla="*/ 7025 w 10000"/>
                <a:gd name="connsiteY118" fmla="*/ 7696 h 10000"/>
                <a:gd name="connsiteX119" fmla="*/ 7190 w 10000"/>
                <a:gd name="connsiteY119" fmla="*/ 7906 h 10000"/>
                <a:gd name="connsiteX120" fmla="*/ 6943 w 10000"/>
                <a:gd name="connsiteY120" fmla="*/ 8089 h 10000"/>
                <a:gd name="connsiteX121" fmla="*/ 6529 w 10000"/>
                <a:gd name="connsiteY121" fmla="*/ 8219 h 10000"/>
                <a:gd name="connsiteX122" fmla="*/ 6447 w 10000"/>
                <a:gd name="connsiteY122" fmla="*/ 8377 h 10000"/>
                <a:gd name="connsiteX123" fmla="*/ 6199 w 10000"/>
                <a:gd name="connsiteY123" fmla="*/ 8455 h 10000"/>
                <a:gd name="connsiteX124" fmla="*/ 6322 w 10000"/>
                <a:gd name="connsiteY124" fmla="*/ 8612 h 10000"/>
                <a:gd name="connsiteX125" fmla="*/ 6571 w 10000"/>
                <a:gd name="connsiteY125" fmla="*/ 8612 h 10000"/>
                <a:gd name="connsiteX126" fmla="*/ 6611 w 10000"/>
                <a:gd name="connsiteY126" fmla="*/ 8612 h 10000"/>
                <a:gd name="connsiteX127" fmla="*/ 6777 w 10000"/>
                <a:gd name="connsiteY127" fmla="*/ 8900 h 10000"/>
                <a:gd name="connsiteX128" fmla="*/ 6859 w 10000"/>
                <a:gd name="connsiteY128" fmla="*/ 8612 h 10000"/>
                <a:gd name="connsiteX129" fmla="*/ 7067 w 10000"/>
                <a:gd name="connsiteY129" fmla="*/ 8560 h 10000"/>
                <a:gd name="connsiteX130" fmla="*/ 7274 w 10000"/>
                <a:gd name="connsiteY130" fmla="*/ 8638 h 10000"/>
                <a:gd name="connsiteX131" fmla="*/ 7274 w 10000"/>
                <a:gd name="connsiteY131" fmla="*/ 8665 h 10000"/>
                <a:gd name="connsiteX132" fmla="*/ 7480 w 10000"/>
                <a:gd name="connsiteY132" fmla="*/ 8612 h 10000"/>
                <a:gd name="connsiteX133" fmla="*/ 7604 w 10000"/>
                <a:gd name="connsiteY133" fmla="*/ 8796 h 10000"/>
                <a:gd name="connsiteX134" fmla="*/ 7190 w 10000"/>
                <a:gd name="connsiteY134" fmla="*/ 8691 h 10000"/>
                <a:gd name="connsiteX135" fmla="*/ 7107 w 10000"/>
                <a:gd name="connsiteY135" fmla="*/ 8718 h 10000"/>
                <a:gd name="connsiteX136" fmla="*/ 7067 w 10000"/>
                <a:gd name="connsiteY136" fmla="*/ 8926 h 10000"/>
                <a:gd name="connsiteX137" fmla="*/ 7025 w 10000"/>
                <a:gd name="connsiteY137" fmla="*/ 9058 h 10000"/>
                <a:gd name="connsiteX138" fmla="*/ 7356 w 10000"/>
                <a:gd name="connsiteY138" fmla="*/ 9031 h 10000"/>
                <a:gd name="connsiteX139" fmla="*/ 7439 w 10000"/>
                <a:gd name="connsiteY139" fmla="*/ 9110 h 10000"/>
                <a:gd name="connsiteX140" fmla="*/ 7480 w 10000"/>
                <a:gd name="connsiteY140" fmla="*/ 8953 h 10000"/>
                <a:gd name="connsiteX141" fmla="*/ 7604 w 10000"/>
                <a:gd name="connsiteY141" fmla="*/ 8744 h 10000"/>
                <a:gd name="connsiteX142" fmla="*/ 7892 w 10000"/>
                <a:gd name="connsiteY142" fmla="*/ 9136 h 10000"/>
                <a:gd name="connsiteX143" fmla="*/ 8430 w 10000"/>
                <a:gd name="connsiteY143" fmla="*/ 9895 h 10000"/>
                <a:gd name="connsiteX0" fmla="*/ 8430 w 9298"/>
                <a:gd name="connsiteY0" fmla="*/ 9895 h 10000"/>
                <a:gd name="connsiteX1" fmla="*/ 8967 w 9298"/>
                <a:gd name="connsiteY1" fmla="*/ 10000 h 10000"/>
                <a:gd name="connsiteX2" fmla="*/ 9298 w 9298"/>
                <a:gd name="connsiteY2" fmla="*/ 9790 h 10000"/>
                <a:gd name="connsiteX3" fmla="*/ 6405 w 9298"/>
                <a:gd name="connsiteY3" fmla="*/ 3900 h 10000"/>
                <a:gd name="connsiteX4" fmla="*/ 6074 w 9298"/>
                <a:gd name="connsiteY4" fmla="*/ 3900 h 10000"/>
                <a:gd name="connsiteX5" fmla="*/ 5744 w 9298"/>
                <a:gd name="connsiteY5" fmla="*/ 4005 h 10000"/>
                <a:gd name="connsiteX6" fmla="*/ 5372 w 9298"/>
                <a:gd name="connsiteY6" fmla="*/ 3979 h 10000"/>
                <a:gd name="connsiteX7" fmla="*/ 5372 w 9298"/>
                <a:gd name="connsiteY7" fmla="*/ 3482 h 10000"/>
                <a:gd name="connsiteX8" fmla="*/ 5578 w 9298"/>
                <a:gd name="connsiteY8" fmla="*/ 3455 h 10000"/>
                <a:gd name="connsiteX9" fmla="*/ 5455 w 9298"/>
                <a:gd name="connsiteY9" fmla="*/ 3325 h 10000"/>
                <a:gd name="connsiteX10" fmla="*/ 5455 w 9298"/>
                <a:gd name="connsiteY10" fmla="*/ 3115 h 10000"/>
                <a:gd name="connsiteX11" fmla="*/ 5496 w 9298"/>
                <a:gd name="connsiteY11" fmla="*/ 2985 h 10000"/>
                <a:gd name="connsiteX12" fmla="*/ 5084 w 9298"/>
                <a:gd name="connsiteY12" fmla="*/ 2775 h 10000"/>
                <a:gd name="connsiteX13" fmla="*/ 4669 w 9298"/>
                <a:gd name="connsiteY13" fmla="*/ 2540 h 10000"/>
                <a:gd name="connsiteX14" fmla="*/ 4463 w 9298"/>
                <a:gd name="connsiteY14" fmla="*/ 2382 h 10000"/>
                <a:gd name="connsiteX15" fmla="*/ 4174 w 9298"/>
                <a:gd name="connsiteY15" fmla="*/ 2330 h 10000"/>
                <a:gd name="connsiteX16" fmla="*/ 3844 w 9298"/>
                <a:gd name="connsiteY16" fmla="*/ 2356 h 10000"/>
                <a:gd name="connsiteX17" fmla="*/ 3512 w 9298"/>
                <a:gd name="connsiteY17" fmla="*/ 2278 h 10000"/>
                <a:gd name="connsiteX18" fmla="*/ 3099 w 9298"/>
                <a:gd name="connsiteY18" fmla="*/ 1649 h 10000"/>
                <a:gd name="connsiteX19" fmla="*/ 2975 w 9298"/>
                <a:gd name="connsiteY19" fmla="*/ 1492 h 10000"/>
                <a:gd name="connsiteX20" fmla="*/ 2851 w 9298"/>
                <a:gd name="connsiteY20" fmla="*/ 1126 h 10000"/>
                <a:gd name="connsiteX21" fmla="*/ 2686 w 9298"/>
                <a:gd name="connsiteY21" fmla="*/ 785 h 10000"/>
                <a:gd name="connsiteX22" fmla="*/ 2190 w 9298"/>
                <a:gd name="connsiteY22" fmla="*/ 549 h 10000"/>
                <a:gd name="connsiteX23" fmla="*/ 1900 w 9298"/>
                <a:gd name="connsiteY23" fmla="*/ 52 h 10000"/>
                <a:gd name="connsiteX24" fmla="*/ 1529 w 9298"/>
                <a:gd name="connsiteY24" fmla="*/ 52 h 10000"/>
                <a:gd name="connsiteX25" fmla="*/ 1363 w 9298"/>
                <a:gd name="connsiteY25" fmla="*/ 157 h 10000"/>
                <a:gd name="connsiteX26" fmla="*/ 1323 w 9298"/>
                <a:gd name="connsiteY26" fmla="*/ 0 h 10000"/>
                <a:gd name="connsiteX27" fmla="*/ 785 w 9298"/>
                <a:gd name="connsiteY27" fmla="*/ 104 h 10000"/>
                <a:gd name="connsiteX28" fmla="*/ 1363 w 9298"/>
                <a:gd name="connsiteY28" fmla="*/ 210 h 10000"/>
                <a:gd name="connsiteX29" fmla="*/ 1323 w 9298"/>
                <a:gd name="connsiteY29" fmla="*/ 445 h 10000"/>
                <a:gd name="connsiteX30" fmla="*/ 1446 w 9298"/>
                <a:gd name="connsiteY30" fmla="*/ 759 h 10000"/>
                <a:gd name="connsiteX31" fmla="*/ 1570 w 9298"/>
                <a:gd name="connsiteY31" fmla="*/ 942 h 10000"/>
                <a:gd name="connsiteX32" fmla="*/ 1363 w 9298"/>
                <a:gd name="connsiteY32" fmla="*/ 1282 h 10000"/>
                <a:gd name="connsiteX33" fmla="*/ 1199 w 9298"/>
                <a:gd name="connsiteY33" fmla="*/ 1282 h 10000"/>
                <a:gd name="connsiteX34" fmla="*/ 1033 w 9298"/>
                <a:gd name="connsiteY34" fmla="*/ 1518 h 10000"/>
                <a:gd name="connsiteX35" fmla="*/ 1323 w 9298"/>
                <a:gd name="connsiteY35" fmla="*/ 1623 h 10000"/>
                <a:gd name="connsiteX36" fmla="*/ 951 w 9298"/>
                <a:gd name="connsiteY36" fmla="*/ 1597 h 10000"/>
                <a:gd name="connsiteX37" fmla="*/ 785 w 9298"/>
                <a:gd name="connsiteY37" fmla="*/ 1911 h 10000"/>
                <a:gd name="connsiteX38" fmla="*/ 744 w 9298"/>
                <a:gd name="connsiteY38" fmla="*/ 1963 h 10000"/>
                <a:gd name="connsiteX39" fmla="*/ 578 w 9298"/>
                <a:gd name="connsiteY39" fmla="*/ 2304 h 10000"/>
                <a:gd name="connsiteX40" fmla="*/ 827 w 9298"/>
                <a:gd name="connsiteY40" fmla="*/ 2382 h 10000"/>
                <a:gd name="connsiteX41" fmla="*/ 496 w 9298"/>
                <a:gd name="connsiteY41" fmla="*/ 2644 h 10000"/>
                <a:gd name="connsiteX42" fmla="*/ 82 w 9298"/>
                <a:gd name="connsiteY42" fmla="*/ 2932 h 10000"/>
                <a:gd name="connsiteX43" fmla="*/ 0 w 9298"/>
                <a:gd name="connsiteY43" fmla="*/ 3089 h 10000"/>
                <a:gd name="connsiteX44" fmla="*/ 207 w 9298"/>
                <a:gd name="connsiteY44" fmla="*/ 3429 h 10000"/>
                <a:gd name="connsiteX45" fmla="*/ 0 w 9298"/>
                <a:gd name="connsiteY45" fmla="*/ 3744 h 10000"/>
                <a:gd name="connsiteX46" fmla="*/ 42 w 9298"/>
                <a:gd name="connsiteY46" fmla="*/ 4084 h 10000"/>
                <a:gd name="connsiteX47" fmla="*/ 166 w 9298"/>
                <a:gd name="connsiteY47" fmla="*/ 4189 h 10000"/>
                <a:gd name="connsiteX48" fmla="*/ 413 w 9298"/>
                <a:gd name="connsiteY48" fmla="*/ 4162 h 10000"/>
                <a:gd name="connsiteX49" fmla="*/ 909 w 9298"/>
                <a:gd name="connsiteY49" fmla="*/ 4215 h 10000"/>
                <a:gd name="connsiteX50" fmla="*/ 1323 w 9298"/>
                <a:gd name="connsiteY50" fmla="*/ 4110 h 10000"/>
                <a:gd name="connsiteX51" fmla="*/ 1778 w 9298"/>
                <a:gd name="connsiteY51" fmla="*/ 4110 h 10000"/>
                <a:gd name="connsiteX52" fmla="*/ 2066 w 9298"/>
                <a:gd name="connsiteY52" fmla="*/ 4005 h 10000"/>
                <a:gd name="connsiteX53" fmla="*/ 2148 w 9298"/>
                <a:gd name="connsiteY53" fmla="*/ 4031 h 10000"/>
                <a:gd name="connsiteX54" fmla="*/ 2025 w 9298"/>
                <a:gd name="connsiteY54" fmla="*/ 4084 h 10000"/>
                <a:gd name="connsiteX55" fmla="*/ 2314 w 9298"/>
                <a:gd name="connsiteY55" fmla="*/ 4319 h 10000"/>
                <a:gd name="connsiteX56" fmla="*/ 2521 w 9298"/>
                <a:gd name="connsiteY56" fmla="*/ 4267 h 10000"/>
                <a:gd name="connsiteX57" fmla="*/ 2811 w 9298"/>
                <a:gd name="connsiteY57" fmla="*/ 4371 h 10000"/>
                <a:gd name="connsiteX58" fmla="*/ 3181 w 9298"/>
                <a:gd name="connsiteY58" fmla="*/ 4345 h 10000"/>
                <a:gd name="connsiteX59" fmla="*/ 3802 w 9298"/>
                <a:gd name="connsiteY59" fmla="*/ 4425 h 10000"/>
                <a:gd name="connsiteX60" fmla="*/ 3966 w 9298"/>
                <a:gd name="connsiteY60" fmla="*/ 4477 h 10000"/>
                <a:gd name="connsiteX61" fmla="*/ 4545 w 9298"/>
                <a:gd name="connsiteY61" fmla="*/ 4345 h 10000"/>
                <a:gd name="connsiteX62" fmla="*/ 4629 w 9298"/>
                <a:gd name="connsiteY62" fmla="*/ 4425 h 10000"/>
                <a:gd name="connsiteX63" fmla="*/ 4793 w 9298"/>
                <a:gd name="connsiteY63" fmla="*/ 4319 h 10000"/>
                <a:gd name="connsiteX64" fmla="*/ 4877 w 9298"/>
                <a:gd name="connsiteY64" fmla="*/ 4451 h 10000"/>
                <a:gd name="connsiteX65" fmla="*/ 5455 w 9298"/>
                <a:gd name="connsiteY65" fmla="*/ 4293 h 10000"/>
                <a:gd name="connsiteX66" fmla="*/ 5455 w 9298"/>
                <a:gd name="connsiteY66" fmla="*/ 4136 h 10000"/>
                <a:gd name="connsiteX67" fmla="*/ 5578 w 9298"/>
                <a:gd name="connsiteY67" fmla="*/ 4110 h 10000"/>
                <a:gd name="connsiteX68" fmla="*/ 5703 w 9298"/>
                <a:gd name="connsiteY68" fmla="*/ 4162 h 10000"/>
                <a:gd name="connsiteX69" fmla="*/ 6116 w 9298"/>
                <a:gd name="connsiteY69" fmla="*/ 4058 h 10000"/>
                <a:gd name="connsiteX70" fmla="*/ 6199 w 9298"/>
                <a:gd name="connsiteY70" fmla="*/ 4084 h 10000"/>
                <a:gd name="connsiteX71" fmla="*/ 6405 w 9298"/>
                <a:gd name="connsiteY71" fmla="*/ 4555 h 10000"/>
                <a:gd name="connsiteX72" fmla="*/ 6529 w 9298"/>
                <a:gd name="connsiteY72" fmla="*/ 4607 h 10000"/>
                <a:gd name="connsiteX73" fmla="*/ 6819 w 9298"/>
                <a:gd name="connsiteY73" fmla="*/ 4607 h 10000"/>
                <a:gd name="connsiteX74" fmla="*/ 6943 w 9298"/>
                <a:gd name="connsiteY74" fmla="*/ 4817 h 10000"/>
                <a:gd name="connsiteX75" fmla="*/ 6984 w 9298"/>
                <a:gd name="connsiteY75" fmla="*/ 4974 h 10000"/>
                <a:gd name="connsiteX76" fmla="*/ 7480 w 9298"/>
                <a:gd name="connsiteY76" fmla="*/ 5602 h 10000"/>
                <a:gd name="connsiteX77" fmla="*/ 7274 w 9298"/>
                <a:gd name="connsiteY77" fmla="*/ 5497 h 10000"/>
                <a:gd name="connsiteX78" fmla="*/ 6695 w 9298"/>
                <a:gd name="connsiteY78" fmla="*/ 5602 h 10000"/>
                <a:gd name="connsiteX79" fmla="*/ 6405 w 9298"/>
                <a:gd name="connsiteY79" fmla="*/ 5288 h 10000"/>
                <a:gd name="connsiteX80" fmla="*/ 6199 w 9298"/>
                <a:gd name="connsiteY80" fmla="*/ 5314 h 10000"/>
                <a:gd name="connsiteX81" fmla="*/ 6364 w 9298"/>
                <a:gd name="connsiteY81" fmla="*/ 5523 h 10000"/>
                <a:gd name="connsiteX82" fmla="*/ 6405 w 9298"/>
                <a:gd name="connsiteY82" fmla="*/ 5681 h 10000"/>
                <a:gd name="connsiteX83" fmla="*/ 5992 w 9298"/>
                <a:gd name="connsiteY83" fmla="*/ 5969 h 10000"/>
                <a:gd name="connsiteX84" fmla="*/ 5910 w 9298"/>
                <a:gd name="connsiteY84" fmla="*/ 6126 h 10000"/>
                <a:gd name="connsiteX85" fmla="*/ 5869 w 9298"/>
                <a:gd name="connsiteY85" fmla="*/ 6256 h 10000"/>
                <a:gd name="connsiteX86" fmla="*/ 5826 w 9298"/>
                <a:gd name="connsiteY86" fmla="*/ 6308 h 10000"/>
                <a:gd name="connsiteX87" fmla="*/ 5744 w 9298"/>
                <a:gd name="connsiteY87" fmla="*/ 6414 h 10000"/>
                <a:gd name="connsiteX88" fmla="*/ 5496 w 9298"/>
                <a:gd name="connsiteY88" fmla="*/ 6492 h 10000"/>
                <a:gd name="connsiteX89" fmla="*/ 5578 w 9298"/>
                <a:gd name="connsiteY89" fmla="*/ 6675 h 10000"/>
                <a:gd name="connsiteX90" fmla="*/ 5537 w 9298"/>
                <a:gd name="connsiteY90" fmla="*/ 6727 h 10000"/>
                <a:gd name="connsiteX91" fmla="*/ 5207 w 9298"/>
                <a:gd name="connsiteY91" fmla="*/ 6885 h 10000"/>
                <a:gd name="connsiteX92" fmla="*/ 4877 w 9298"/>
                <a:gd name="connsiteY92" fmla="*/ 6859 h 10000"/>
                <a:gd name="connsiteX93" fmla="*/ 5166 w 9298"/>
                <a:gd name="connsiteY93" fmla="*/ 6963 h 10000"/>
                <a:gd name="connsiteX94" fmla="*/ 5166 w 9298"/>
                <a:gd name="connsiteY94" fmla="*/ 7277 h 10000"/>
                <a:gd name="connsiteX95" fmla="*/ 4793 w 9298"/>
                <a:gd name="connsiteY95" fmla="*/ 7356 h 10000"/>
                <a:gd name="connsiteX96" fmla="*/ 4711 w 9298"/>
                <a:gd name="connsiteY96" fmla="*/ 7225 h 10000"/>
                <a:gd name="connsiteX97" fmla="*/ 4669 w 9298"/>
                <a:gd name="connsiteY97" fmla="*/ 7121 h 10000"/>
                <a:gd name="connsiteX98" fmla="*/ 4299 w 9298"/>
                <a:gd name="connsiteY98" fmla="*/ 7199 h 10000"/>
                <a:gd name="connsiteX99" fmla="*/ 4463 w 9298"/>
                <a:gd name="connsiteY99" fmla="*/ 7304 h 10000"/>
                <a:gd name="connsiteX100" fmla="*/ 4587 w 9298"/>
                <a:gd name="connsiteY100" fmla="*/ 7408 h 10000"/>
                <a:gd name="connsiteX101" fmla="*/ 4752 w 9298"/>
                <a:gd name="connsiteY101" fmla="*/ 7670 h 10000"/>
                <a:gd name="connsiteX102" fmla="*/ 4959 w 9298"/>
                <a:gd name="connsiteY102" fmla="*/ 7618 h 10000"/>
                <a:gd name="connsiteX103" fmla="*/ 5124 w 9298"/>
                <a:gd name="connsiteY103" fmla="*/ 7827 h 10000"/>
                <a:gd name="connsiteX104" fmla="*/ 5248 w 9298"/>
                <a:gd name="connsiteY104" fmla="*/ 7879 h 10000"/>
                <a:gd name="connsiteX105" fmla="*/ 5537 w 9298"/>
                <a:gd name="connsiteY105" fmla="*/ 7853 h 10000"/>
                <a:gd name="connsiteX106" fmla="*/ 5662 w 9298"/>
                <a:gd name="connsiteY106" fmla="*/ 7984 h 10000"/>
                <a:gd name="connsiteX107" fmla="*/ 5786 w 9298"/>
                <a:gd name="connsiteY107" fmla="*/ 8115 h 10000"/>
                <a:gd name="connsiteX108" fmla="*/ 6364 w 9298"/>
                <a:gd name="connsiteY108" fmla="*/ 7932 h 10000"/>
                <a:gd name="connsiteX109" fmla="*/ 6364 w 9298"/>
                <a:gd name="connsiteY109" fmla="*/ 7853 h 10000"/>
                <a:gd name="connsiteX110" fmla="*/ 6199 w 9298"/>
                <a:gd name="connsiteY110" fmla="*/ 7696 h 10000"/>
                <a:gd name="connsiteX111" fmla="*/ 6405 w 9298"/>
                <a:gd name="connsiteY111" fmla="*/ 7540 h 10000"/>
                <a:gd name="connsiteX112" fmla="*/ 6281 w 9298"/>
                <a:gd name="connsiteY112" fmla="*/ 7356 h 10000"/>
                <a:gd name="connsiteX113" fmla="*/ 6405 w 9298"/>
                <a:gd name="connsiteY113" fmla="*/ 7277 h 10000"/>
                <a:gd name="connsiteX114" fmla="*/ 6571 w 9298"/>
                <a:gd name="connsiteY114" fmla="*/ 7460 h 10000"/>
                <a:gd name="connsiteX115" fmla="*/ 6489 w 9298"/>
                <a:gd name="connsiteY115" fmla="*/ 7566 h 10000"/>
                <a:gd name="connsiteX116" fmla="*/ 6859 w 9298"/>
                <a:gd name="connsiteY116" fmla="*/ 7618 h 10000"/>
                <a:gd name="connsiteX117" fmla="*/ 7025 w 9298"/>
                <a:gd name="connsiteY117" fmla="*/ 7696 h 10000"/>
                <a:gd name="connsiteX118" fmla="*/ 7190 w 9298"/>
                <a:gd name="connsiteY118" fmla="*/ 7906 h 10000"/>
                <a:gd name="connsiteX119" fmla="*/ 6943 w 9298"/>
                <a:gd name="connsiteY119" fmla="*/ 8089 h 10000"/>
                <a:gd name="connsiteX120" fmla="*/ 6529 w 9298"/>
                <a:gd name="connsiteY120" fmla="*/ 8219 h 10000"/>
                <a:gd name="connsiteX121" fmla="*/ 6447 w 9298"/>
                <a:gd name="connsiteY121" fmla="*/ 8377 h 10000"/>
                <a:gd name="connsiteX122" fmla="*/ 6199 w 9298"/>
                <a:gd name="connsiteY122" fmla="*/ 8455 h 10000"/>
                <a:gd name="connsiteX123" fmla="*/ 6322 w 9298"/>
                <a:gd name="connsiteY123" fmla="*/ 8612 h 10000"/>
                <a:gd name="connsiteX124" fmla="*/ 6571 w 9298"/>
                <a:gd name="connsiteY124" fmla="*/ 8612 h 10000"/>
                <a:gd name="connsiteX125" fmla="*/ 6611 w 9298"/>
                <a:gd name="connsiteY125" fmla="*/ 8612 h 10000"/>
                <a:gd name="connsiteX126" fmla="*/ 6777 w 9298"/>
                <a:gd name="connsiteY126" fmla="*/ 8900 h 10000"/>
                <a:gd name="connsiteX127" fmla="*/ 6859 w 9298"/>
                <a:gd name="connsiteY127" fmla="*/ 8612 h 10000"/>
                <a:gd name="connsiteX128" fmla="*/ 7067 w 9298"/>
                <a:gd name="connsiteY128" fmla="*/ 8560 h 10000"/>
                <a:gd name="connsiteX129" fmla="*/ 7274 w 9298"/>
                <a:gd name="connsiteY129" fmla="*/ 8638 h 10000"/>
                <a:gd name="connsiteX130" fmla="*/ 7274 w 9298"/>
                <a:gd name="connsiteY130" fmla="*/ 8665 h 10000"/>
                <a:gd name="connsiteX131" fmla="*/ 7480 w 9298"/>
                <a:gd name="connsiteY131" fmla="*/ 8612 h 10000"/>
                <a:gd name="connsiteX132" fmla="*/ 7604 w 9298"/>
                <a:gd name="connsiteY132" fmla="*/ 8796 h 10000"/>
                <a:gd name="connsiteX133" fmla="*/ 7190 w 9298"/>
                <a:gd name="connsiteY133" fmla="*/ 8691 h 10000"/>
                <a:gd name="connsiteX134" fmla="*/ 7107 w 9298"/>
                <a:gd name="connsiteY134" fmla="*/ 8718 h 10000"/>
                <a:gd name="connsiteX135" fmla="*/ 7067 w 9298"/>
                <a:gd name="connsiteY135" fmla="*/ 8926 h 10000"/>
                <a:gd name="connsiteX136" fmla="*/ 7025 w 9298"/>
                <a:gd name="connsiteY136" fmla="*/ 9058 h 10000"/>
                <a:gd name="connsiteX137" fmla="*/ 7356 w 9298"/>
                <a:gd name="connsiteY137" fmla="*/ 9031 h 10000"/>
                <a:gd name="connsiteX138" fmla="*/ 7439 w 9298"/>
                <a:gd name="connsiteY138" fmla="*/ 9110 h 10000"/>
                <a:gd name="connsiteX139" fmla="*/ 7480 w 9298"/>
                <a:gd name="connsiteY139" fmla="*/ 8953 h 10000"/>
                <a:gd name="connsiteX140" fmla="*/ 7604 w 9298"/>
                <a:gd name="connsiteY140" fmla="*/ 8744 h 10000"/>
                <a:gd name="connsiteX141" fmla="*/ 7892 w 9298"/>
                <a:gd name="connsiteY141" fmla="*/ 9136 h 10000"/>
                <a:gd name="connsiteX142" fmla="*/ 8430 w 9298"/>
                <a:gd name="connsiteY142" fmla="*/ 9895 h 10000"/>
                <a:gd name="connsiteX0" fmla="*/ 9066 w 10000"/>
                <a:gd name="connsiteY0" fmla="*/ 9895 h 9895"/>
                <a:gd name="connsiteX1" fmla="*/ 10000 w 10000"/>
                <a:gd name="connsiteY1" fmla="*/ 9790 h 9895"/>
                <a:gd name="connsiteX2" fmla="*/ 6889 w 10000"/>
                <a:gd name="connsiteY2" fmla="*/ 3900 h 9895"/>
                <a:gd name="connsiteX3" fmla="*/ 6533 w 10000"/>
                <a:gd name="connsiteY3" fmla="*/ 3900 h 9895"/>
                <a:gd name="connsiteX4" fmla="*/ 6178 w 10000"/>
                <a:gd name="connsiteY4" fmla="*/ 4005 h 9895"/>
                <a:gd name="connsiteX5" fmla="*/ 5778 w 10000"/>
                <a:gd name="connsiteY5" fmla="*/ 3979 h 9895"/>
                <a:gd name="connsiteX6" fmla="*/ 5778 w 10000"/>
                <a:gd name="connsiteY6" fmla="*/ 3482 h 9895"/>
                <a:gd name="connsiteX7" fmla="*/ 5999 w 10000"/>
                <a:gd name="connsiteY7" fmla="*/ 3455 h 9895"/>
                <a:gd name="connsiteX8" fmla="*/ 5867 w 10000"/>
                <a:gd name="connsiteY8" fmla="*/ 3325 h 9895"/>
                <a:gd name="connsiteX9" fmla="*/ 5867 w 10000"/>
                <a:gd name="connsiteY9" fmla="*/ 3115 h 9895"/>
                <a:gd name="connsiteX10" fmla="*/ 5911 w 10000"/>
                <a:gd name="connsiteY10" fmla="*/ 2985 h 9895"/>
                <a:gd name="connsiteX11" fmla="*/ 5468 w 10000"/>
                <a:gd name="connsiteY11" fmla="*/ 2775 h 9895"/>
                <a:gd name="connsiteX12" fmla="*/ 5022 w 10000"/>
                <a:gd name="connsiteY12" fmla="*/ 2540 h 9895"/>
                <a:gd name="connsiteX13" fmla="*/ 4800 w 10000"/>
                <a:gd name="connsiteY13" fmla="*/ 2382 h 9895"/>
                <a:gd name="connsiteX14" fmla="*/ 4489 w 10000"/>
                <a:gd name="connsiteY14" fmla="*/ 2330 h 9895"/>
                <a:gd name="connsiteX15" fmla="*/ 4134 w 10000"/>
                <a:gd name="connsiteY15" fmla="*/ 2356 h 9895"/>
                <a:gd name="connsiteX16" fmla="*/ 3777 w 10000"/>
                <a:gd name="connsiteY16" fmla="*/ 2278 h 9895"/>
                <a:gd name="connsiteX17" fmla="*/ 3333 w 10000"/>
                <a:gd name="connsiteY17" fmla="*/ 1649 h 9895"/>
                <a:gd name="connsiteX18" fmla="*/ 3200 w 10000"/>
                <a:gd name="connsiteY18" fmla="*/ 1492 h 9895"/>
                <a:gd name="connsiteX19" fmla="*/ 3066 w 10000"/>
                <a:gd name="connsiteY19" fmla="*/ 1126 h 9895"/>
                <a:gd name="connsiteX20" fmla="*/ 2889 w 10000"/>
                <a:gd name="connsiteY20" fmla="*/ 785 h 9895"/>
                <a:gd name="connsiteX21" fmla="*/ 2355 w 10000"/>
                <a:gd name="connsiteY21" fmla="*/ 549 h 9895"/>
                <a:gd name="connsiteX22" fmla="*/ 2043 w 10000"/>
                <a:gd name="connsiteY22" fmla="*/ 52 h 9895"/>
                <a:gd name="connsiteX23" fmla="*/ 1644 w 10000"/>
                <a:gd name="connsiteY23" fmla="*/ 52 h 9895"/>
                <a:gd name="connsiteX24" fmla="*/ 1466 w 10000"/>
                <a:gd name="connsiteY24" fmla="*/ 157 h 9895"/>
                <a:gd name="connsiteX25" fmla="*/ 1423 w 10000"/>
                <a:gd name="connsiteY25" fmla="*/ 0 h 9895"/>
                <a:gd name="connsiteX26" fmla="*/ 844 w 10000"/>
                <a:gd name="connsiteY26" fmla="*/ 104 h 9895"/>
                <a:gd name="connsiteX27" fmla="*/ 1466 w 10000"/>
                <a:gd name="connsiteY27" fmla="*/ 210 h 9895"/>
                <a:gd name="connsiteX28" fmla="*/ 1423 w 10000"/>
                <a:gd name="connsiteY28" fmla="*/ 445 h 9895"/>
                <a:gd name="connsiteX29" fmla="*/ 1555 w 10000"/>
                <a:gd name="connsiteY29" fmla="*/ 759 h 9895"/>
                <a:gd name="connsiteX30" fmla="*/ 1689 w 10000"/>
                <a:gd name="connsiteY30" fmla="*/ 942 h 9895"/>
                <a:gd name="connsiteX31" fmla="*/ 1466 w 10000"/>
                <a:gd name="connsiteY31" fmla="*/ 1282 h 9895"/>
                <a:gd name="connsiteX32" fmla="*/ 1290 w 10000"/>
                <a:gd name="connsiteY32" fmla="*/ 1282 h 9895"/>
                <a:gd name="connsiteX33" fmla="*/ 1111 w 10000"/>
                <a:gd name="connsiteY33" fmla="*/ 1518 h 9895"/>
                <a:gd name="connsiteX34" fmla="*/ 1423 w 10000"/>
                <a:gd name="connsiteY34" fmla="*/ 1623 h 9895"/>
                <a:gd name="connsiteX35" fmla="*/ 1023 w 10000"/>
                <a:gd name="connsiteY35" fmla="*/ 1597 h 9895"/>
                <a:gd name="connsiteX36" fmla="*/ 844 w 10000"/>
                <a:gd name="connsiteY36" fmla="*/ 1911 h 9895"/>
                <a:gd name="connsiteX37" fmla="*/ 800 w 10000"/>
                <a:gd name="connsiteY37" fmla="*/ 1963 h 9895"/>
                <a:gd name="connsiteX38" fmla="*/ 622 w 10000"/>
                <a:gd name="connsiteY38" fmla="*/ 2304 h 9895"/>
                <a:gd name="connsiteX39" fmla="*/ 889 w 10000"/>
                <a:gd name="connsiteY39" fmla="*/ 2382 h 9895"/>
                <a:gd name="connsiteX40" fmla="*/ 533 w 10000"/>
                <a:gd name="connsiteY40" fmla="*/ 2644 h 9895"/>
                <a:gd name="connsiteX41" fmla="*/ 88 w 10000"/>
                <a:gd name="connsiteY41" fmla="*/ 2932 h 9895"/>
                <a:gd name="connsiteX42" fmla="*/ 0 w 10000"/>
                <a:gd name="connsiteY42" fmla="*/ 3089 h 9895"/>
                <a:gd name="connsiteX43" fmla="*/ 223 w 10000"/>
                <a:gd name="connsiteY43" fmla="*/ 3429 h 9895"/>
                <a:gd name="connsiteX44" fmla="*/ 0 w 10000"/>
                <a:gd name="connsiteY44" fmla="*/ 3744 h 9895"/>
                <a:gd name="connsiteX45" fmla="*/ 45 w 10000"/>
                <a:gd name="connsiteY45" fmla="*/ 4084 h 9895"/>
                <a:gd name="connsiteX46" fmla="*/ 179 w 10000"/>
                <a:gd name="connsiteY46" fmla="*/ 4189 h 9895"/>
                <a:gd name="connsiteX47" fmla="*/ 444 w 10000"/>
                <a:gd name="connsiteY47" fmla="*/ 4162 h 9895"/>
                <a:gd name="connsiteX48" fmla="*/ 978 w 10000"/>
                <a:gd name="connsiteY48" fmla="*/ 4215 h 9895"/>
                <a:gd name="connsiteX49" fmla="*/ 1423 w 10000"/>
                <a:gd name="connsiteY49" fmla="*/ 4110 h 9895"/>
                <a:gd name="connsiteX50" fmla="*/ 1912 w 10000"/>
                <a:gd name="connsiteY50" fmla="*/ 4110 h 9895"/>
                <a:gd name="connsiteX51" fmla="*/ 2222 w 10000"/>
                <a:gd name="connsiteY51" fmla="*/ 4005 h 9895"/>
                <a:gd name="connsiteX52" fmla="*/ 2310 w 10000"/>
                <a:gd name="connsiteY52" fmla="*/ 4031 h 9895"/>
                <a:gd name="connsiteX53" fmla="*/ 2178 w 10000"/>
                <a:gd name="connsiteY53" fmla="*/ 4084 h 9895"/>
                <a:gd name="connsiteX54" fmla="*/ 2489 w 10000"/>
                <a:gd name="connsiteY54" fmla="*/ 4319 h 9895"/>
                <a:gd name="connsiteX55" fmla="*/ 2711 w 10000"/>
                <a:gd name="connsiteY55" fmla="*/ 4267 h 9895"/>
                <a:gd name="connsiteX56" fmla="*/ 3023 w 10000"/>
                <a:gd name="connsiteY56" fmla="*/ 4371 h 9895"/>
                <a:gd name="connsiteX57" fmla="*/ 3421 w 10000"/>
                <a:gd name="connsiteY57" fmla="*/ 4345 h 9895"/>
                <a:gd name="connsiteX58" fmla="*/ 4089 w 10000"/>
                <a:gd name="connsiteY58" fmla="*/ 4425 h 9895"/>
                <a:gd name="connsiteX59" fmla="*/ 4265 w 10000"/>
                <a:gd name="connsiteY59" fmla="*/ 4477 h 9895"/>
                <a:gd name="connsiteX60" fmla="*/ 4888 w 10000"/>
                <a:gd name="connsiteY60" fmla="*/ 4345 h 9895"/>
                <a:gd name="connsiteX61" fmla="*/ 4978 w 10000"/>
                <a:gd name="connsiteY61" fmla="*/ 4425 h 9895"/>
                <a:gd name="connsiteX62" fmla="*/ 5155 w 10000"/>
                <a:gd name="connsiteY62" fmla="*/ 4319 h 9895"/>
                <a:gd name="connsiteX63" fmla="*/ 5245 w 10000"/>
                <a:gd name="connsiteY63" fmla="*/ 4451 h 9895"/>
                <a:gd name="connsiteX64" fmla="*/ 5867 w 10000"/>
                <a:gd name="connsiteY64" fmla="*/ 4293 h 9895"/>
                <a:gd name="connsiteX65" fmla="*/ 5867 w 10000"/>
                <a:gd name="connsiteY65" fmla="*/ 4136 h 9895"/>
                <a:gd name="connsiteX66" fmla="*/ 5999 w 10000"/>
                <a:gd name="connsiteY66" fmla="*/ 4110 h 9895"/>
                <a:gd name="connsiteX67" fmla="*/ 6134 w 10000"/>
                <a:gd name="connsiteY67" fmla="*/ 4162 h 9895"/>
                <a:gd name="connsiteX68" fmla="*/ 6578 w 10000"/>
                <a:gd name="connsiteY68" fmla="*/ 4058 h 9895"/>
                <a:gd name="connsiteX69" fmla="*/ 6667 w 10000"/>
                <a:gd name="connsiteY69" fmla="*/ 4084 h 9895"/>
                <a:gd name="connsiteX70" fmla="*/ 6889 w 10000"/>
                <a:gd name="connsiteY70" fmla="*/ 4555 h 9895"/>
                <a:gd name="connsiteX71" fmla="*/ 7022 w 10000"/>
                <a:gd name="connsiteY71" fmla="*/ 4607 h 9895"/>
                <a:gd name="connsiteX72" fmla="*/ 7334 w 10000"/>
                <a:gd name="connsiteY72" fmla="*/ 4607 h 9895"/>
                <a:gd name="connsiteX73" fmla="*/ 7467 w 10000"/>
                <a:gd name="connsiteY73" fmla="*/ 4817 h 9895"/>
                <a:gd name="connsiteX74" fmla="*/ 7511 w 10000"/>
                <a:gd name="connsiteY74" fmla="*/ 4974 h 9895"/>
                <a:gd name="connsiteX75" fmla="*/ 8045 w 10000"/>
                <a:gd name="connsiteY75" fmla="*/ 5602 h 9895"/>
                <a:gd name="connsiteX76" fmla="*/ 7823 w 10000"/>
                <a:gd name="connsiteY76" fmla="*/ 5497 h 9895"/>
                <a:gd name="connsiteX77" fmla="*/ 7200 w 10000"/>
                <a:gd name="connsiteY77" fmla="*/ 5602 h 9895"/>
                <a:gd name="connsiteX78" fmla="*/ 6889 w 10000"/>
                <a:gd name="connsiteY78" fmla="*/ 5288 h 9895"/>
                <a:gd name="connsiteX79" fmla="*/ 6667 w 10000"/>
                <a:gd name="connsiteY79" fmla="*/ 5314 h 9895"/>
                <a:gd name="connsiteX80" fmla="*/ 6844 w 10000"/>
                <a:gd name="connsiteY80" fmla="*/ 5523 h 9895"/>
                <a:gd name="connsiteX81" fmla="*/ 6889 w 10000"/>
                <a:gd name="connsiteY81" fmla="*/ 5681 h 9895"/>
                <a:gd name="connsiteX82" fmla="*/ 6444 w 10000"/>
                <a:gd name="connsiteY82" fmla="*/ 5969 h 9895"/>
                <a:gd name="connsiteX83" fmla="*/ 6356 w 10000"/>
                <a:gd name="connsiteY83" fmla="*/ 6126 h 9895"/>
                <a:gd name="connsiteX84" fmla="*/ 6312 w 10000"/>
                <a:gd name="connsiteY84" fmla="*/ 6256 h 9895"/>
                <a:gd name="connsiteX85" fmla="*/ 6266 w 10000"/>
                <a:gd name="connsiteY85" fmla="*/ 6308 h 9895"/>
                <a:gd name="connsiteX86" fmla="*/ 6178 w 10000"/>
                <a:gd name="connsiteY86" fmla="*/ 6414 h 9895"/>
                <a:gd name="connsiteX87" fmla="*/ 5911 w 10000"/>
                <a:gd name="connsiteY87" fmla="*/ 6492 h 9895"/>
                <a:gd name="connsiteX88" fmla="*/ 5999 w 10000"/>
                <a:gd name="connsiteY88" fmla="*/ 6675 h 9895"/>
                <a:gd name="connsiteX89" fmla="*/ 5955 w 10000"/>
                <a:gd name="connsiteY89" fmla="*/ 6727 h 9895"/>
                <a:gd name="connsiteX90" fmla="*/ 5600 w 10000"/>
                <a:gd name="connsiteY90" fmla="*/ 6885 h 9895"/>
                <a:gd name="connsiteX91" fmla="*/ 5245 w 10000"/>
                <a:gd name="connsiteY91" fmla="*/ 6859 h 9895"/>
                <a:gd name="connsiteX92" fmla="*/ 5556 w 10000"/>
                <a:gd name="connsiteY92" fmla="*/ 6963 h 9895"/>
                <a:gd name="connsiteX93" fmla="*/ 5556 w 10000"/>
                <a:gd name="connsiteY93" fmla="*/ 7277 h 9895"/>
                <a:gd name="connsiteX94" fmla="*/ 5155 w 10000"/>
                <a:gd name="connsiteY94" fmla="*/ 7356 h 9895"/>
                <a:gd name="connsiteX95" fmla="*/ 5067 w 10000"/>
                <a:gd name="connsiteY95" fmla="*/ 7225 h 9895"/>
                <a:gd name="connsiteX96" fmla="*/ 5022 w 10000"/>
                <a:gd name="connsiteY96" fmla="*/ 7121 h 9895"/>
                <a:gd name="connsiteX97" fmla="*/ 4624 w 10000"/>
                <a:gd name="connsiteY97" fmla="*/ 7199 h 9895"/>
                <a:gd name="connsiteX98" fmla="*/ 4800 w 10000"/>
                <a:gd name="connsiteY98" fmla="*/ 7304 h 9895"/>
                <a:gd name="connsiteX99" fmla="*/ 4933 w 10000"/>
                <a:gd name="connsiteY99" fmla="*/ 7408 h 9895"/>
                <a:gd name="connsiteX100" fmla="*/ 5111 w 10000"/>
                <a:gd name="connsiteY100" fmla="*/ 7670 h 9895"/>
                <a:gd name="connsiteX101" fmla="*/ 5333 w 10000"/>
                <a:gd name="connsiteY101" fmla="*/ 7618 h 9895"/>
                <a:gd name="connsiteX102" fmla="*/ 5511 w 10000"/>
                <a:gd name="connsiteY102" fmla="*/ 7827 h 9895"/>
                <a:gd name="connsiteX103" fmla="*/ 5644 w 10000"/>
                <a:gd name="connsiteY103" fmla="*/ 7879 h 9895"/>
                <a:gd name="connsiteX104" fmla="*/ 5955 w 10000"/>
                <a:gd name="connsiteY104" fmla="*/ 7853 h 9895"/>
                <a:gd name="connsiteX105" fmla="*/ 6089 w 10000"/>
                <a:gd name="connsiteY105" fmla="*/ 7984 h 9895"/>
                <a:gd name="connsiteX106" fmla="*/ 6223 w 10000"/>
                <a:gd name="connsiteY106" fmla="*/ 8115 h 9895"/>
                <a:gd name="connsiteX107" fmla="*/ 6844 w 10000"/>
                <a:gd name="connsiteY107" fmla="*/ 7932 h 9895"/>
                <a:gd name="connsiteX108" fmla="*/ 6844 w 10000"/>
                <a:gd name="connsiteY108" fmla="*/ 7853 h 9895"/>
                <a:gd name="connsiteX109" fmla="*/ 6667 w 10000"/>
                <a:gd name="connsiteY109" fmla="*/ 7696 h 9895"/>
                <a:gd name="connsiteX110" fmla="*/ 6889 w 10000"/>
                <a:gd name="connsiteY110" fmla="*/ 7540 h 9895"/>
                <a:gd name="connsiteX111" fmla="*/ 6755 w 10000"/>
                <a:gd name="connsiteY111" fmla="*/ 7356 h 9895"/>
                <a:gd name="connsiteX112" fmla="*/ 6889 w 10000"/>
                <a:gd name="connsiteY112" fmla="*/ 7277 h 9895"/>
                <a:gd name="connsiteX113" fmla="*/ 7067 w 10000"/>
                <a:gd name="connsiteY113" fmla="*/ 7460 h 9895"/>
                <a:gd name="connsiteX114" fmla="*/ 6979 w 10000"/>
                <a:gd name="connsiteY114" fmla="*/ 7566 h 9895"/>
                <a:gd name="connsiteX115" fmla="*/ 7377 w 10000"/>
                <a:gd name="connsiteY115" fmla="*/ 7618 h 9895"/>
                <a:gd name="connsiteX116" fmla="*/ 7555 w 10000"/>
                <a:gd name="connsiteY116" fmla="*/ 7696 h 9895"/>
                <a:gd name="connsiteX117" fmla="*/ 7733 w 10000"/>
                <a:gd name="connsiteY117" fmla="*/ 7906 h 9895"/>
                <a:gd name="connsiteX118" fmla="*/ 7467 w 10000"/>
                <a:gd name="connsiteY118" fmla="*/ 8089 h 9895"/>
                <a:gd name="connsiteX119" fmla="*/ 7022 w 10000"/>
                <a:gd name="connsiteY119" fmla="*/ 8219 h 9895"/>
                <a:gd name="connsiteX120" fmla="*/ 6934 w 10000"/>
                <a:gd name="connsiteY120" fmla="*/ 8377 h 9895"/>
                <a:gd name="connsiteX121" fmla="*/ 6667 w 10000"/>
                <a:gd name="connsiteY121" fmla="*/ 8455 h 9895"/>
                <a:gd name="connsiteX122" fmla="*/ 6799 w 10000"/>
                <a:gd name="connsiteY122" fmla="*/ 8612 h 9895"/>
                <a:gd name="connsiteX123" fmla="*/ 7067 w 10000"/>
                <a:gd name="connsiteY123" fmla="*/ 8612 h 9895"/>
                <a:gd name="connsiteX124" fmla="*/ 7110 w 10000"/>
                <a:gd name="connsiteY124" fmla="*/ 8612 h 9895"/>
                <a:gd name="connsiteX125" fmla="*/ 7289 w 10000"/>
                <a:gd name="connsiteY125" fmla="*/ 8900 h 9895"/>
                <a:gd name="connsiteX126" fmla="*/ 7377 w 10000"/>
                <a:gd name="connsiteY126" fmla="*/ 8612 h 9895"/>
                <a:gd name="connsiteX127" fmla="*/ 7601 w 10000"/>
                <a:gd name="connsiteY127" fmla="*/ 8560 h 9895"/>
                <a:gd name="connsiteX128" fmla="*/ 7823 w 10000"/>
                <a:gd name="connsiteY128" fmla="*/ 8638 h 9895"/>
                <a:gd name="connsiteX129" fmla="*/ 7823 w 10000"/>
                <a:gd name="connsiteY129" fmla="*/ 8665 h 9895"/>
                <a:gd name="connsiteX130" fmla="*/ 8045 w 10000"/>
                <a:gd name="connsiteY130" fmla="*/ 8612 h 9895"/>
                <a:gd name="connsiteX131" fmla="*/ 8178 w 10000"/>
                <a:gd name="connsiteY131" fmla="*/ 8796 h 9895"/>
                <a:gd name="connsiteX132" fmla="*/ 7733 w 10000"/>
                <a:gd name="connsiteY132" fmla="*/ 8691 h 9895"/>
                <a:gd name="connsiteX133" fmla="*/ 7644 w 10000"/>
                <a:gd name="connsiteY133" fmla="*/ 8718 h 9895"/>
                <a:gd name="connsiteX134" fmla="*/ 7601 w 10000"/>
                <a:gd name="connsiteY134" fmla="*/ 8926 h 9895"/>
                <a:gd name="connsiteX135" fmla="*/ 7555 w 10000"/>
                <a:gd name="connsiteY135" fmla="*/ 9058 h 9895"/>
                <a:gd name="connsiteX136" fmla="*/ 7911 w 10000"/>
                <a:gd name="connsiteY136" fmla="*/ 9031 h 9895"/>
                <a:gd name="connsiteX137" fmla="*/ 8001 w 10000"/>
                <a:gd name="connsiteY137" fmla="*/ 9110 h 9895"/>
                <a:gd name="connsiteX138" fmla="*/ 8045 w 10000"/>
                <a:gd name="connsiteY138" fmla="*/ 8953 h 9895"/>
                <a:gd name="connsiteX139" fmla="*/ 8178 w 10000"/>
                <a:gd name="connsiteY139" fmla="*/ 8744 h 9895"/>
                <a:gd name="connsiteX140" fmla="*/ 8488 w 10000"/>
                <a:gd name="connsiteY140" fmla="*/ 9136 h 9895"/>
                <a:gd name="connsiteX141" fmla="*/ 9066 w 10000"/>
                <a:gd name="connsiteY141" fmla="*/ 9895 h 9895"/>
                <a:gd name="connsiteX0" fmla="*/ 9066 w 9066"/>
                <a:gd name="connsiteY0" fmla="*/ 10000 h 10000"/>
                <a:gd name="connsiteX1" fmla="*/ 6889 w 9066"/>
                <a:gd name="connsiteY1" fmla="*/ 3941 h 10000"/>
                <a:gd name="connsiteX2" fmla="*/ 6533 w 9066"/>
                <a:gd name="connsiteY2" fmla="*/ 3941 h 10000"/>
                <a:gd name="connsiteX3" fmla="*/ 6178 w 9066"/>
                <a:gd name="connsiteY3" fmla="*/ 4047 h 10000"/>
                <a:gd name="connsiteX4" fmla="*/ 5778 w 9066"/>
                <a:gd name="connsiteY4" fmla="*/ 4021 h 10000"/>
                <a:gd name="connsiteX5" fmla="*/ 5778 w 9066"/>
                <a:gd name="connsiteY5" fmla="*/ 3519 h 10000"/>
                <a:gd name="connsiteX6" fmla="*/ 5999 w 9066"/>
                <a:gd name="connsiteY6" fmla="*/ 3492 h 10000"/>
                <a:gd name="connsiteX7" fmla="*/ 5867 w 9066"/>
                <a:gd name="connsiteY7" fmla="*/ 3360 h 10000"/>
                <a:gd name="connsiteX8" fmla="*/ 5867 w 9066"/>
                <a:gd name="connsiteY8" fmla="*/ 3148 h 10000"/>
                <a:gd name="connsiteX9" fmla="*/ 5911 w 9066"/>
                <a:gd name="connsiteY9" fmla="*/ 3017 h 10000"/>
                <a:gd name="connsiteX10" fmla="*/ 5468 w 9066"/>
                <a:gd name="connsiteY10" fmla="*/ 2804 h 10000"/>
                <a:gd name="connsiteX11" fmla="*/ 5022 w 9066"/>
                <a:gd name="connsiteY11" fmla="*/ 2567 h 10000"/>
                <a:gd name="connsiteX12" fmla="*/ 4800 w 9066"/>
                <a:gd name="connsiteY12" fmla="*/ 2407 h 10000"/>
                <a:gd name="connsiteX13" fmla="*/ 4489 w 9066"/>
                <a:gd name="connsiteY13" fmla="*/ 2355 h 10000"/>
                <a:gd name="connsiteX14" fmla="*/ 4134 w 9066"/>
                <a:gd name="connsiteY14" fmla="*/ 2381 h 10000"/>
                <a:gd name="connsiteX15" fmla="*/ 3777 w 9066"/>
                <a:gd name="connsiteY15" fmla="*/ 2302 h 10000"/>
                <a:gd name="connsiteX16" fmla="*/ 3333 w 9066"/>
                <a:gd name="connsiteY16" fmla="*/ 1666 h 10000"/>
                <a:gd name="connsiteX17" fmla="*/ 3200 w 9066"/>
                <a:gd name="connsiteY17" fmla="*/ 1508 h 10000"/>
                <a:gd name="connsiteX18" fmla="*/ 3066 w 9066"/>
                <a:gd name="connsiteY18" fmla="*/ 1138 h 10000"/>
                <a:gd name="connsiteX19" fmla="*/ 2889 w 9066"/>
                <a:gd name="connsiteY19" fmla="*/ 793 h 10000"/>
                <a:gd name="connsiteX20" fmla="*/ 2355 w 9066"/>
                <a:gd name="connsiteY20" fmla="*/ 555 h 10000"/>
                <a:gd name="connsiteX21" fmla="*/ 2043 w 9066"/>
                <a:gd name="connsiteY21" fmla="*/ 53 h 10000"/>
                <a:gd name="connsiteX22" fmla="*/ 1644 w 9066"/>
                <a:gd name="connsiteY22" fmla="*/ 53 h 10000"/>
                <a:gd name="connsiteX23" fmla="*/ 1466 w 9066"/>
                <a:gd name="connsiteY23" fmla="*/ 159 h 10000"/>
                <a:gd name="connsiteX24" fmla="*/ 1423 w 9066"/>
                <a:gd name="connsiteY24" fmla="*/ 0 h 10000"/>
                <a:gd name="connsiteX25" fmla="*/ 844 w 9066"/>
                <a:gd name="connsiteY25" fmla="*/ 105 h 10000"/>
                <a:gd name="connsiteX26" fmla="*/ 1466 w 9066"/>
                <a:gd name="connsiteY26" fmla="*/ 212 h 10000"/>
                <a:gd name="connsiteX27" fmla="*/ 1423 w 9066"/>
                <a:gd name="connsiteY27" fmla="*/ 450 h 10000"/>
                <a:gd name="connsiteX28" fmla="*/ 1555 w 9066"/>
                <a:gd name="connsiteY28" fmla="*/ 767 h 10000"/>
                <a:gd name="connsiteX29" fmla="*/ 1689 w 9066"/>
                <a:gd name="connsiteY29" fmla="*/ 952 h 10000"/>
                <a:gd name="connsiteX30" fmla="*/ 1466 w 9066"/>
                <a:gd name="connsiteY30" fmla="*/ 1296 h 10000"/>
                <a:gd name="connsiteX31" fmla="*/ 1290 w 9066"/>
                <a:gd name="connsiteY31" fmla="*/ 1296 h 10000"/>
                <a:gd name="connsiteX32" fmla="*/ 1111 w 9066"/>
                <a:gd name="connsiteY32" fmla="*/ 1534 h 10000"/>
                <a:gd name="connsiteX33" fmla="*/ 1423 w 9066"/>
                <a:gd name="connsiteY33" fmla="*/ 1640 h 10000"/>
                <a:gd name="connsiteX34" fmla="*/ 1023 w 9066"/>
                <a:gd name="connsiteY34" fmla="*/ 1614 h 10000"/>
                <a:gd name="connsiteX35" fmla="*/ 844 w 9066"/>
                <a:gd name="connsiteY35" fmla="*/ 1931 h 10000"/>
                <a:gd name="connsiteX36" fmla="*/ 800 w 9066"/>
                <a:gd name="connsiteY36" fmla="*/ 1984 h 10000"/>
                <a:gd name="connsiteX37" fmla="*/ 622 w 9066"/>
                <a:gd name="connsiteY37" fmla="*/ 2328 h 10000"/>
                <a:gd name="connsiteX38" fmla="*/ 889 w 9066"/>
                <a:gd name="connsiteY38" fmla="*/ 2407 h 10000"/>
                <a:gd name="connsiteX39" fmla="*/ 533 w 9066"/>
                <a:gd name="connsiteY39" fmla="*/ 2672 h 10000"/>
                <a:gd name="connsiteX40" fmla="*/ 88 w 9066"/>
                <a:gd name="connsiteY40" fmla="*/ 2963 h 10000"/>
                <a:gd name="connsiteX41" fmla="*/ 0 w 9066"/>
                <a:gd name="connsiteY41" fmla="*/ 3122 h 10000"/>
                <a:gd name="connsiteX42" fmla="*/ 223 w 9066"/>
                <a:gd name="connsiteY42" fmla="*/ 3465 h 10000"/>
                <a:gd name="connsiteX43" fmla="*/ 0 w 9066"/>
                <a:gd name="connsiteY43" fmla="*/ 3784 h 10000"/>
                <a:gd name="connsiteX44" fmla="*/ 45 w 9066"/>
                <a:gd name="connsiteY44" fmla="*/ 4127 h 10000"/>
                <a:gd name="connsiteX45" fmla="*/ 179 w 9066"/>
                <a:gd name="connsiteY45" fmla="*/ 4233 h 10000"/>
                <a:gd name="connsiteX46" fmla="*/ 444 w 9066"/>
                <a:gd name="connsiteY46" fmla="*/ 4206 h 10000"/>
                <a:gd name="connsiteX47" fmla="*/ 978 w 9066"/>
                <a:gd name="connsiteY47" fmla="*/ 4260 h 10000"/>
                <a:gd name="connsiteX48" fmla="*/ 1423 w 9066"/>
                <a:gd name="connsiteY48" fmla="*/ 4154 h 10000"/>
                <a:gd name="connsiteX49" fmla="*/ 1912 w 9066"/>
                <a:gd name="connsiteY49" fmla="*/ 4154 h 10000"/>
                <a:gd name="connsiteX50" fmla="*/ 2222 w 9066"/>
                <a:gd name="connsiteY50" fmla="*/ 4047 h 10000"/>
                <a:gd name="connsiteX51" fmla="*/ 2310 w 9066"/>
                <a:gd name="connsiteY51" fmla="*/ 4074 h 10000"/>
                <a:gd name="connsiteX52" fmla="*/ 2178 w 9066"/>
                <a:gd name="connsiteY52" fmla="*/ 4127 h 10000"/>
                <a:gd name="connsiteX53" fmla="*/ 2489 w 9066"/>
                <a:gd name="connsiteY53" fmla="*/ 4365 h 10000"/>
                <a:gd name="connsiteX54" fmla="*/ 2711 w 9066"/>
                <a:gd name="connsiteY54" fmla="*/ 4312 h 10000"/>
                <a:gd name="connsiteX55" fmla="*/ 3023 w 9066"/>
                <a:gd name="connsiteY55" fmla="*/ 4417 h 10000"/>
                <a:gd name="connsiteX56" fmla="*/ 3421 w 9066"/>
                <a:gd name="connsiteY56" fmla="*/ 4391 h 10000"/>
                <a:gd name="connsiteX57" fmla="*/ 4089 w 9066"/>
                <a:gd name="connsiteY57" fmla="*/ 4472 h 10000"/>
                <a:gd name="connsiteX58" fmla="*/ 4265 w 9066"/>
                <a:gd name="connsiteY58" fmla="*/ 4525 h 10000"/>
                <a:gd name="connsiteX59" fmla="*/ 4888 w 9066"/>
                <a:gd name="connsiteY59" fmla="*/ 4391 h 10000"/>
                <a:gd name="connsiteX60" fmla="*/ 4978 w 9066"/>
                <a:gd name="connsiteY60" fmla="*/ 4472 h 10000"/>
                <a:gd name="connsiteX61" fmla="*/ 5155 w 9066"/>
                <a:gd name="connsiteY61" fmla="*/ 4365 h 10000"/>
                <a:gd name="connsiteX62" fmla="*/ 5245 w 9066"/>
                <a:gd name="connsiteY62" fmla="*/ 4498 h 10000"/>
                <a:gd name="connsiteX63" fmla="*/ 5867 w 9066"/>
                <a:gd name="connsiteY63" fmla="*/ 4339 h 10000"/>
                <a:gd name="connsiteX64" fmla="*/ 5867 w 9066"/>
                <a:gd name="connsiteY64" fmla="*/ 4180 h 10000"/>
                <a:gd name="connsiteX65" fmla="*/ 5999 w 9066"/>
                <a:gd name="connsiteY65" fmla="*/ 4154 h 10000"/>
                <a:gd name="connsiteX66" fmla="*/ 6134 w 9066"/>
                <a:gd name="connsiteY66" fmla="*/ 4206 h 10000"/>
                <a:gd name="connsiteX67" fmla="*/ 6578 w 9066"/>
                <a:gd name="connsiteY67" fmla="*/ 4101 h 10000"/>
                <a:gd name="connsiteX68" fmla="*/ 6667 w 9066"/>
                <a:gd name="connsiteY68" fmla="*/ 4127 h 10000"/>
                <a:gd name="connsiteX69" fmla="*/ 6889 w 9066"/>
                <a:gd name="connsiteY69" fmla="*/ 4603 h 10000"/>
                <a:gd name="connsiteX70" fmla="*/ 7022 w 9066"/>
                <a:gd name="connsiteY70" fmla="*/ 4656 h 10000"/>
                <a:gd name="connsiteX71" fmla="*/ 7334 w 9066"/>
                <a:gd name="connsiteY71" fmla="*/ 4656 h 10000"/>
                <a:gd name="connsiteX72" fmla="*/ 7467 w 9066"/>
                <a:gd name="connsiteY72" fmla="*/ 4868 h 10000"/>
                <a:gd name="connsiteX73" fmla="*/ 7511 w 9066"/>
                <a:gd name="connsiteY73" fmla="*/ 5027 h 10000"/>
                <a:gd name="connsiteX74" fmla="*/ 8045 w 9066"/>
                <a:gd name="connsiteY74" fmla="*/ 5661 h 10000"/>
                <a:gd name="connsiteX75" fmla="*/ 7823 w 9066"/>
                <a:gd name="connsiteY75" fmla="*/ 5555 h 10000"/>
                <a:gd name="connsiteX76" fmla="*/ 7200 w 9066"/>
                <a:gd name="connsiteY76" fmla="*/ 5661 h 10000"/>
                <a:gd name="connsiteX77" fmla="*/ 6889 w 9066"/>
                <a:gd name="connsiteY77" fmla="*/ 5344 h 10000"/>
                <a:gd name="connsiteX78" fmla="*/ 6667 w 9066"/>
                <a:gd name="connsiteY78" fmla="*/ 5370 h 10000"/>
                <a:gd name="connsiteX79" fmla="*/ 6844 w 9066"/>
                <a:gd name="connsiteY79" fmla="*/ 5582 h 10000"/>
                <a:gd name="connsiteX80" fmla="*/ 6889 w 9066"/>
                <a:gd name="connsiteY80" fmla="*/ 5741 h 10000"/>
                <a:gd name="connsiteX81" fmla="*/ 6444 w 9066"/>
                <a:gd name="connsiteY81" fmla="*/ 6032 h 10000"/>
                <a:gd name="connsiteX82" fmla="*/ 6356 w 9066"/>
                <a:gd name="connsiteY82" fmla="*/ 6191 h 10000"/>
                <a:gd name="connsiteX83" fmla="*/ 6312 w 9066"/>
                <a:gd name="connsiteY83" fmla="*/ 6322 h 10000"/>
                <a:gd name="connsiteX84" fmla="*/ 6266 w 9066"/>
                <a:gd name="connsiteY84" fmla="*/ 6375 h 10000"/>
                <a:gd name="connsiteX85" fmla="*/ 6178 w 9066"/>
                <a:gd name="connsiteY85" fmla="*/ 6482 h 10000"/>
                <a:gd name="connsiteX86" fmla="*/ 5911 w 9066"/>
                <a:gd name="connsiteY86" fmla="*/ 6561 h 10000"/>
                <a:gd name="connsiteX87" fmla="*/ 5999 w 9066"/>
                <a:gd name="connsiteY87" fmla="*/ 6746 h 10000"/>
                <a:gd name="connsiteX88" fmla="*/ 5955 w 9066"/>
                <a:gd name="connsiteY88" fmla="*/ 6798 h 10000"/>
                <a:gd name="connsiteX89" fmla="*/ 5600 w 9066"/>
                <a:gd name="connsiteY89" fmla="*/ 6958 h 10000"/>
                <a:gd name="connsiteX90" fmla="*/ 5245 w 9066"/>
                <a:gd name="connsiteY90" fmla="*/ 6932 h 10000"/>
                <a:gd name="connsiteX91" fmla="*/ 5556 w 9066"/>
                <a:gd name="connsiteY91" fmla="*/ 7037 h 10000"/>
                <a:gd name="connsiteX92" fmla="*/ 5556 w 9066"/>
                <a:gd name="connsiteY92" fmla="*/ 7354 h 10000"/>
                <a:gd name="connsiteX93" fmla="*/ 5155 w 9066"/>
                <a:gd name="connsiteY93" fmla="*/ 7434 h 10000"/>
                <a:gd name="connsiteX94" fmla="*/ 5067 w 9066"/>
                <a:gd name="connsiteY94" fmla="*/ 7302 h 10000"/>
                <a:gd name="connsiteX95" fmla="*/ 5022 w 9066"/>
                <a:gd name="connsiteY95" fmla="*/ 7197 h 10000"/>
                <a:gd name="connsiteX96" fmla="*/ 4624 w 9066"/>
                <a:gd name="connsiteY96" fmla="*/ 7275 h 10000"/>
                <a:gd name="connsiteX97" fmla="*/ 4800 w 9066"/>
                <a:gd name="connsiteY97" fmla="*/ 7382 h 10000"/>
                <a:gd name="connsiteX98" fmla="*/ 4933 w 9066"/>
                <a:gd name="connsiteY98" fmla="*/ 7487 h 10000"/>
                <a:gd name="connsiteX99" fmla="*/ 5111 w 9066"/>
                <a:gd name="connsiteY99" fmla="*/ 7751 h 10000"/>
                <a:gd name="connsiteX100" fmla="*/ 5333 w 9066"/>
                <a:gd name="connsiteY100" fmla="*/ 7699 h 10000"/>
                <a:gd name="connsiteX101" fmla="*/ 5511 w 9066"/>
                <a:gd name="connsiteY101" fmla="*/ 7910 h 10000"/>
                <a:gd name="connsiteX102" fmla="*/ 5644 w 9066"/>
                <a:gd name="connsiteY102" fmla="*/ 7963 h 10000"/>
                <a:gd name="connsiteX103" fmla="*/ 5955 w 9066"/>
                <a:gd name="connsiteY103" fmla="*/ 7936 h 10000"/>
                <a:gd name="connsiteX104" fmla="*/ 6089 w 9066"/>
                <a:gd name="connsiteY104" fmla="*/ 8069 h 10000"/>
                <a:gd name="connsiteX105" fmla="*/ 6223 w 9066"/>
                <a:gd name="connsiteY105" fmla="*/ 8201 h 10000"/>
                <a:gd name="connsiteX106" fmla="*/ 6844 w 9066"/>
                <a:gd name="connsiteY106" fmla="*/ 8016 h 10000"/>
                <a:gd name="connsiteX107" fmla="*/ 6844 w 9066"/>
                <a:gd name="connsiteY107" fmla="*/ 7936 h 10000"/>
                <a:gd name="connsiteX108" fmla="*/ 6667 w 9066"/>
                <a:gd name="connsiteY108" fmla="*/ 7778 h 10000"/>
                <a:gd name="connsiteX109" fmla="*/ 6889 w 9066"/>
                <a:gd name="connsiteY109" fmla="*/ 7620 h 10000"/>
                <a:gd name="connsiteX110" fmla="*/ 6755 w 9066"/>
                <a:gd name="connsiteY110" fmla="*/ 7434 h 10000"/>
                <a:gd name="connsiteX111" fmla="*/ 6889 w 9066"/>
                <a:gd name="connsiteY111" fmla="*/ 7354 h 10000"/>
                <a:gd name="connsiteX112" fmla="*/ 7067 w 9066"/>
                <a:gd name="connsiteY112" fmla="*/ 7539 h 10000"/>
                <a:gd name="connsiteX113" fmla="*/ 6979 w 9066"/>
                <a:gd name="connsiteY113" fmla="*/ 7646 h 10000"/>
                <a:gd name="connsiteX114" fmla="*/ 7377 w 9066"/>
                <a:gd name="connsiteY114" fmla="*/ 7699 h 10000"/>
                <a:gd name="connsiteX115" fmla="*/ 7555 w 9066"/>
                <a:gd name="connsiteY115" fmla="*/ 7778 h 10000"/>
                <a:gd name="connsiteX116" fmla="*/ 7733 w 9066"/>
                <a:gd name="connsiteY116" fmla="*/ 7990 h 10000"/>
                <a:gd name="connsiteX117" fmla="*/ 7467 w 9066"/>
                <a:gd name="connsiteY117" fmla="*/ 8175 h 10000"/>
                <a:gd name="connsiteX118" fmla="*/ 7022 w 9066"/>
                <a:gd name="connsiteY118" fmla="*/ 8306 h 10000"/>
                <a:gd name="connsiteX119" fmla="*/ 6934 w 9066"/>
                <a:gd name="connsiteY119" fmla="*/ 8466 h 10000"/>
                <a:gd name="connsiteX120" fmla="*/ 6667 w 9066"/>
                <a:gd name="connsiteY120" fmla="*/ 8545 h 10000"/>
                <a:gd name="connsiteX121" fmla="*/ 6799 w 9066"/>
                <a:gd name="connsiteY121" fmla="*/ 8703 h 10000"/>
                <a:gd name="connsiteX122" fmla="*/ 7067 w 9066"/>
                <a:gd name="connsiteY122" fmla="*/ 8703 h 10000"/>
                <a:gd name="connsiteX123" fmla="*/ 7110 w 9066"/>
                <a:gd name="connsiteY123" fmla="*/ 8703 h 10000"/>
                <a:gd name="connsiteX124" fmla="*/ 7289 w 9066"/>
                <a:gd name="connsiteY124" fmla="*/ 8994 h 10000"/>
                <a:gd name="connsiteX125" fmla="*/ 7377 w 9066"/>
                <a:gd name="connsiteY125" fmla="*/ 8703 h 10000"/>
                <a:gd name="connsiteX126" fmla="*/ 7601 w 9066"/>
                <a:gd name="connsiteY126" fmla="*/ 8651 h 10000"/>
                <a:gd name="connsiteX127" fmla="*/ 7823 w 9066"/>
                <a:gd name="connsiteY127" fmla="*/ 8730 h 10000"/>
                <a:gd name="connsiteX128" fmla="*/ 7823 w 9066"/>
                <a:gd name="connsiteY128" fmla="*/ 8757 h 10000"/>
                <a:gd name="connsiteX129" fmla="*/ 8045 w 9066"/>
                <a:gd name="connsiteY129" fmla="*/ 8703 h 10000"/>
                <a:gd name="connsiteX130" fmla="*/ 8178 w 9066"/>
                <a:gd name="connsiteY130" fmla="*/ 8889 h 10000"/>
                <a:gd name="connsiteX131" fmla="*/ 7733 w 9066"/>
                <a:gd name="connsiteY131" fmla="*/ 8783 h 10000"/>
                <a:gd name="connsiteX132" fmla="*/ 7644 w 9066"/>
                <a:gd name="connsiteY132" fmla="*/ 8811 h 10000"/>
                <a:gd name="connsiteX133" fmla="*/ 7601 w 9066"/>
                <a:gd name="connsiteY133" fmla="*/ 9021 h 10000"/>
                <a:gd name="connsiteX134" fmla="*/ 7555 w 9066"/>
                <a:gd name="connsiteY134" fmla="*/ 9154 h 10000"/>
                <a:gd name="connsiteX135" fmla="*/ 7911 w 9066"/>
                <a:gd name="connsiteY135" fmla="*/ 9127 h 10000"/>
                <a:gd name="connsiteX136" fmla="*/ 8001 w 9066"/>
                <a:gd name="connsiteY136" fmla="*/ 9207 h 10000"/>
                <a:gd name="connsiteX137" fmla="*/ 8045 w 9066"/>
                <a:gd name="connsiteY137" fmla="*/ 9048 h 10000"/>
                <a:gd name="connsiteX138" fmla="*/ 8178 w 9066"/>
                <a:gd name="connsiteY138" fmla="*/ 8837 h 10000"/>
                <a:gd name="connsiteX139" fmla="*/ 8488 w 9066"/>
                <a:gd name="connsiteY139" fmla="*/ 9233 h 10000"/>
                <a:gd name="connsiteX140" fmla="*/ 9066 w 9066"/>
                <a:gd name="connsiteY140" fmla="*/ 10000 h 10000"/>
                <a:gd name="connsiteX0" fmla="*/ 10000 w 10000"/>
                <a:gd name="connsiteY0" fmla="*/ 10000 h 10000"/>
                <a:gd name="connsiteX1" fmla="*/ 7599 w 10000"/>
                <a:gd name="connsiteY1" fmla="*/ 3941 h 10000"/>
                <a:gd name="connsiteX2" fmla="*/ 7206 w 10000"/>
                <a:gd name="connsiteY2" fmla="*/ 3941 h 10000"/>
                <a:gd name="connsiteX3" fmla="*/ 6814 w 10000"/>
                <a:gd name="connsiteY3" fmla="*/ 4047 h 10000"/>
                <a:gd name="connsiteX4" fmla="*/ 6373 w 10000"/>
                <a:gd name="connsiteY4" fmla="*/ 4021 h 10000"/>
                <a:gd name="connsiteX5" fmla="*/ 6373 w 10000"/>
                <a:gd name="connsiteY5" fmla="*/ 3519 h 10000"/>
                <a:gd name="connsiteX6" fmla="*/ 6617 w 10000"/>
                <a:gd name="connsiteY6" fmla="*/ 3492 h 10000"/>
                <a:gd name="connsiteX7" fmla="*/ 6471 w 10000"/>
                <a:gd name="connsiteY7" fmla="*/ 3360 h 10000"/>
                <a:gd name="connsiteX8" fmla="*/ 6471 w 10000"/>
                <a:gd name="connsiteY8" fmla="*/ 3148 h 10000"/>
                <a:gd name="connsiteX9" fmla="*/ 6520 w 10000"/>
                <a:gd name="connsiteY9" fmla="*/ 3017 h 10000"/>
                <a:gd name="connsiteX10" fmla="*/ 6031 w 10000"/>
                <a:gd name="connsiteY10" fmla="*/ 2804 h 10000"/>
                <a:gd name="connsiteX11" fmla="*/ 5539 w 10000"/>
                <a:gd name="connsiteY11" fmla="*/ 2567 h 10000"/>
                <a:gd name="connsiteX12" fmla="*/ 5295 w 10000"/>
                <a:gd name="connsiteY12" fmla="*/ 2407 h 10000"/>
                <a:gd name="connsiteX13" fmla="*/ 4951 w 10000"/>
                <a:gd name="connsiteY13" fmla="*/ 2355 h 10000"/>
                <a:gd name="connsiteX14" fmla="*/ 4560 w 10000"/>
                <a:gd name="connsiteY14" fmla="*/ 2381 h 10000"/>
                <a:gd name="connsiteX15" fmla="*/ 4166 w 10000"/>
                <a:gd name="connsiteY15" fmla="*/ 2302 h 10000"/>
                <a:gd name="connsiteX16" fmla="*/ 3676 w 10000"/>
                <a:gd name="connsiteY16" fmla="*/ 1666 h 10000"/>
                <a:gd name="connsiteX17" fmla="*/ 3530 w 10000"/>
                <a:gd name="connsiteY17" fmla="*/ 1508 h 10000"/>
                <a:gd name="connsiteX18" fmla="*/ 3382 w 10000"/>
                <a:gd name="connsiteY18" fmla="*/ 1138 h 10000"/>
                <a:gd name="connsiteX19" fmla="*/ 3187 w 10000"/>
                <a:gd name="connsiteY19" fmla="*/ 793 h 10000"/>
                <a:gd name="connsiteX20" fmla="*/ 2598 w 10000"/>
                <a:gd name="connsiteY20" fmla="*/ 555 h 10000"/>
                <a:gd name="connsiteX21" fmla="*/ 2253 w 10000"/>
                <a:gd name="connsiteY21" fmla="*/ 53 h 10000"/>
                <a:gd name="connsiteX22" fmla="*/ 1813 w 10000"/>
                <a:gd name="connsiteY22" fmla="*/ 53 h 10000"/>
                <a:gd name="connsiteX23" fmla="*/ 1617 w 10000"/>
                <a:gd name="connsiteY23" fmla="*/ 159 h 10000"/>
                <a:gd name="connsiteX24" fmla="*/ 1570 w 10000"/>
                <a:gd name="connsiteY24" fmla="*/ 0 h 10000"/>
                <a:gd name="connsiteX25" fmla="*/ 931 w 10000"/>
                <a:gd name="connsiteY25" fmla="*/ 105 h 10000"/>
                <a:gd name="connsiteX26" fmla="*/ 1617 w 10000"/>
                <a:gd name="connsiteY26" fmla="*/ 212 h 10000"/>
                <a:gd name="connsiteX27" fmla="*/ 1570 w 10000"/>
                <a:gd name="connsiteY27" fmla="*/ 450 h 10000"/>
                <a:gd name="connsiteX28" fmla="*/ 1715 w 10000"/>
                <a:gd name="connsiteY28" fmla="*/ 767 h 10000"/>
                <a:gd name="connsiteX29" fmla="*/ 1863 w 10000"/>
                <a:gd name="connsiteY29" fmla="*/ 952 h 10000"/>
                <a:gd name="connsiteX30" fmla="*/ 1617 w 10000"/>
                <a:gd name="connsiteY30" fmla="*/ 1296 h 10000"/>
                <a:gd name="connsiteX31" fmla="*/ 1423 w 10000"/>
                <a:gd name="connsiteY31" fmla="*/ 1296 h 10000"/>
                <a:gd name="connsiteX32" fmla="*/ 1225 w 10000"/>
                <a:gd name="connsiteY32" fmla="*/ 1534 h 10000"/>
                <a:gd name="connsiteX33" fmla="*/ 1570 w 10000"/>
                <a:gd name="connsiteY33" fmla="*/ 1640 h 10000"/>
                <a:gd name="connsiteX34" fmla="*/ 1128 w 10000"/>
                <a:gd name="connsiteY34" fmla="*/ 1614 h 10000"/>
                <a:gd name="connsiteX35" fmla="*/ 931 w 10000"/>
                <a:gd name="connsiteY35" fmla="*/ 1931 h 10000"/>
                <a:gd name="connsiteX36" fmla="*/ 882 w 10000"/>
                <a:gd name="connsiteY36" fmla="*/ 1984 h 10000"/>
                <a:gd name="connsiteX37" fmla="*/ 686 w 10000"/>
                <a:gd name="connsiteY37" fmla="*/ 2328 h 10000"/>
                <a:gd name="connsiteX38" fmla="*/ 981 w 10000"/>
                <a:gd name="connsiteY38" fmla="*/ 2407 h 10000"/>
                <a:gd name="connsiteX39" fmla="*/ 588 w 10000"/>
                <a:gd name="connsiteY39" fmla="*/ 2672 h 10000"/>
                <a:gd name="connsiteX40" fmla="*/ 97 w 10000"/>
                <a:gd name="connsiteY40" fmla="*/ 2963 h 10000"/>
                <a:gd name="connsiteX41" fmla="*/ 0 w 10000"/>
                <a:gd name="connsiteY41" fmla="*/ 3122 h 10000"/>
                <a:gd name="connsiteX42" fmla="*/ 246 w 10000"/>
                <a:gd name="connsiteY42" fmla="*/ 3465 h 10000"/>
                <a:gd name="connsiteX43" fmla="*/ 0 w 10000"/>
                <a:gd name="connsiteY43" fmla="*/ 3784 h 10000"/>
                <a:gd name="connsiteX44" fmla="*/ 50 w 10000"/>
                <a:gd name="connsiteY44" fmla="*/ 4127 h 10000"/>
                <a:gd name="connsiteX45" fmla="*/ 197 w 10000"/>
                <a:gd name="connsiteY45" fmla="*/ 4233 h 10000"/>
                <a:gd name="connsiteX46" fmla="*/ 490 w 10000"/>
                <a:gd name="connsiteY46" fmla="*/ 4206 h 10000"/>
                <a:gd name="connsiteX47" fmla="*/ 1079 w 10000"/>
                <a:gd name="connsiteY47" fmla="*/ 4260 h 10000"/>
                <a:gd name="connsiteX48" fmla="*/ 1570 w 10000"/>
                <a:gd name="connsiteY48" fmla="*/ 4154 h 10000"/>
                <a:gd name="connsiteX49" fmla="*/ 2109 w 10000"/>
                <a:gd name="connsiteY49" fmla="*/ 4154 h 10000"/>
                <a:gd name="connsiteX50" fmla="*/ 2451 w 10000"/>
                <a:gd name="connsiteY50" fmla="*/ 4047 h 10000"/>
                <a:gd name="connsiteX51" fmla="*/ 2548 w 10000"/>
                <a:gd name="connsiteY51" fmla="*/ 4074 h 10000"/>
                <a:gd name="connsiteX52" fmla="*/ 2402 w 10000"/>
                <a:gd name="connsiteY52" fmla="*/ 4127 h 10000"/>
                <a:gd name="connsiteX53" fmla="*/ 2745 w 10000"/>
                <a:gd name="connsiteY53" fmla="*/ 4365 h 10000"/>
                <a:gd name="connsiteX54" fmla="*/ 2990 w 10000"/>
                <a:gd name="connsiteY54" fmla="*/ 4312 h 10000"/>
                <a:gd name="connsiteX55" fmla="*/ 3334 w 10000"/>
                <a:gd name="connsiteY55" fmla="*/ 4417 h 10000"/>
                <a:gd name="connsiteX56" fmla="*/ 3773 w 10000"/>
                <a:gd name="connsiteY56" fmla="*/ 4391 h 10000"/>
                <a:gd name="connsiteX57" fmla="*/ 4510 w 10000"/>
                <a:gd name="connsiteY57" fmla="*/ 4472 h 10000"/>
                <a:gd name="connsiteX58" fmla="*/ 4704 w 10000"/>
                <a:gd name="connsiteY58" fmla="*/ 4525 h 10000"/>
                <a:gd name="connsiteX59" fmla="*/ 5392 w 10000"/>
                <a:gd name="connsiteY59" fmla="*/ 4391 h 10000"/>
                <a:gd name="connsiteX60" fmla="*/ 5491 w 10000"/>
                <a:gd name="connsiteY60" fmla="*/ 4472 h 10000"/>
                <a:gd name="connsiteX61" fmla="*/ 5686 w 10000"/>
                <a:gd name="connsiteY61" fmla="*/ 4365 h 10000"/>
                <a:gd name="connsiteX62" fmla="*/ 5785 w 10000"/>
                <a:gd name="connsiteY62" fmla="*/ 4498 h 10000"/>
                <a:gd name="connsiteX63" fmla="*/ 6471 w 10000"/>
                <a:gd name="connsiteY63" fmla="*/ 4339 h 10000"/>
                <a:gd name="connsiteX64" fmla="*/ 6471 w 10000"/>
                <a:gd name="connsiteY64" fmla="*/ 4180 h 10000"/>
                <a:gd name="connsiteX65" fmla="*/ 6617 w 10000"/>
                <a:gd name="connsiteY65" fmla="*/ 4154 h 10000"/>
                <a:gd name="connsiteX66" fmla="*/ 6766 w 10000"/>
                <a:gd name="connsiteY66" fmla="*/ 4206 h 10000"/>
                <a:gd name="connsiteX67" fmla="*/ 7256 w 10000"/>
                <a:gd name="connsiteY67" fmla="*/ 4101 h 10000"/>
                <a:gd name="connsiteX68" fmla="*/ 7354 w 10000"/>
                <a:gd name="connsiteY68" fmla="*/ 4127 h 10000"/>
                <a:gd name="connsiteX69" fmla="*/ 7599 w 10000"/>
                <a:gd name="connsiteY69" fmla="*/ 4603 h 10000"/>
                <a:gd name="connsiteX70" fmla="*/ 7745 w 10000"/>
                <a:gd name="connsiteY70" fmla="*/ 4656 h 10000"/>
                <a:gd name="connsiteX71" fmla="*/ 8090 w 10000"/>
                <a:gd name="connsiteY71" fmla="*/ 4656 h 10000"/>
                <a:gd name="connsiteX72" fmla="*/ 8236 w 10000"/>
                <a:gd name="connsiteY72" fmla="*/ 4868 h 10000"/>
                <a:gd name="connsiteX73" fmla="*/ 8285 w 10000"/>
                <a:gd name="connsiteY73" fmla="*/ 5027 h 10000"/>
                <a:gd name="connsiteX74" fmla="*/ 8874 w 10000"/>
                <a:gd name="connsiteY74" fmla="*/ 5661 h 10000"/>
                <a:gd name="connsiteX75" fmla="*/ 8629 w 10000"/>
                <a:gd name="connsiteY75" fmla="*/ 5555 h 10000"/>
                <a:gd name="connsiteX76" fmla="*/ 7942 w 10000"/>
                <a:gd name="connsiteY76" fmla="*/ 5661 h 10000"/>
                <a:gd name="connsiteX77" fmla="*/ 7599 w 10000"/>
                <a:gd name="connsiteY77" fmla="*/ 5344 h 10000"/>
                <a:gd name="connsiteX78" fmla="*/ 7354 w 10000"/>
                <a:gd name="connsiteY78" fmla="*/ 5370 h 10000"/>
                <a:gd name="connsiteX79" fmla="*/ 7549 w 10000"/>
                <a:gd name="connsiteY79" fmla="*/ 5582 h 10000"/>
                <a:gd name="connsiteX80" fmla="*/ 7599 w 10000"/>
                <a:gd name="connsiteY80" fmla="*/ 5741 h 10000"/>
                <a:gd name="connsiteX81" fmla="*/ 7108 w 10000"/>
                <a:gd name="connsiteY81" fmla="*/ 6032 h 10000"/>
                <a:gd name="connsiteX82" fmla="*/ 7011 w 10000"/>
                <a:gd name="connsiteY82" fmla="*/ 6191 h 10000"/>
                <a:gd name="connsiteX83" fmla="*/ 6962 w 10000"/>
                <a:gd name="connsiteY83" fmla="*/ 6322 h 10000"/>
                <a:gd name="connsiteX84" fmla="*/ 6912 w 10000"/>
                <a:gd name="connsiteY84" fmla="*/ 6375 h 10000"/>
                <a:gd name="connsiteX85" fmla="*/ 6814 w 10000"/>
                <a:gd name="connsiteY85" fmla="*/ 6482 h 10000"/>
                <a:gd name="connsiteX86" fmla="*/ 6520 w 10000"/>
                <a:gd name="connsiteY86" fmla="*/ 6561 h 10000"/>
                <a:gd name="connsiteX87" fmla="*/ 6617 w 10000"/>
                <a:gd name="connsiteY87" fmla="*/ 6746 h 10000"/>
                <a:gd name="connsiteX88" fmla="*/ 6568 w 10000"/>
                <a:gd name="connsiteY88" fmla="*/ 6798 h 10000"/>
                <a:gd name="connsiteX89" fmla="*/ 6177 w 10000"/>
                <a:gd name="connsiteY89" fmla="*/ 6958 h 10000"/>
                <a:gd name="connsiteX90" fmla="*/ 5785 w 10000"/>
                <a:gd name="connsiteY90" fmla="*/ 6932 h 10000"/>
                <a:gd name="connsiteX91" fmla="*/ 6128 w 10000"/>
                <a:gd name="connsiteY91" fmla="*/ 7037 h 10000"/>
                <a:gd name="connsiteX92" fmla="*/ 6128 w 10000"/>
                <a:gd name="connsiteY92" fmla="*/ 7354 h 10000"/>
                <a:gd name="connsiteX93" fmla="*/ 5686 w 10000"/>
                <a:gd name="connsiteY93" fmla="*/ 7434 h 10000"/>
                <a:gd name="connsiteX94" fmla="*/ 5589 w 10000"/>
                <a:gd name="connsiteY94" fmla="*/ 7302 h 10000"/>
                <a:gd name="connsiteX95" fmla="*/ 5539 w 10000"/>
                <a:gd name="connsiteY95" fmla="*/ 7197 h 10000"/>
                <a:gd name="connsiteX96" fmla="*/ 5100 w 10000"/>
                <a:gd name="connsiteY96" fmla="*/ 7275 h 10000"/>
                <a:gd name="connsiteX97" fmla="*/ 5295 w 10000"/>
                <a:gd name="connsiteY97" fmla="*/ 7382 h 10000"/>
                <a:gd name="connsiteX98" fmla="*/ 5441 w 10000"/>
                <a:gd name="connsiteY98" fmla="*/ 7487 h 10000"/>
                <a:gd name="connsiteX99" fmla="*/ 5638 w 10000"/>
                <a:gd name="connsiteY99" fmla="*/ 7751 h 10000"/>
                <a:gd name="connsiteX100" fmla="*/ 5882 w 10000"/>
                <a:gd name="connsiteY100" fmla="*/ 7699 h 10000"/>
                <a:gd name="connsiteX101" fmla="*/ 6079 w 10000"/>
                <a:gd name="connsiteY101" fmla="*/ 7910 h 10000"/>
                <a:gd name="connsiteX102" fmla="*/ 6225 w 10000"/>
                <a:gd name="connsiteY102" fmla="*/ 7963 h 10000"/>
                <a:gd name="connsiteX103" fmla="*/ 6568 w 10000"/>
                <a:gd name="connsiteY103" fmla="*/ 7936 h 10000"/>
                <a:gd name="connsiteX104" fmla="*/ 6716 w 10000"/>
                <a:gd name="connsiteY104" fmla="*/ 8069 h 10000"/>
                <a:gd name="connsiteX105" fmla="*/ 6864 w 10000"/>
                <a:gd name="connsiteY105" fmla="*/ 8201 h 10000"/>
                <a:gd name="connsiteX106" fmla="*/ 7549 w 10000"/>
                <a:gd name="connsiteY106" fmla="*/ 8016 h 10000"/>
                <a:gd name="connsiteX107" fmla="*/ 7549 w 10000"/>
                <a:gd name="connsiteY107" fmla="*/ 7936 h 10000"/>
                <a:gd name="connsiteX108" fmla="*/ 7354 w 10000"/>
                <a:gd name="connsiteY108" fmla="*/ 7778 h 10000"/>
                <a:gd name="connsiteX109" fmla="*/ 7599 w 10000"/>
                <a:gd name="connsiteY109" fmla="*/ 7620 h 10000"/>
                <a:gd name="connsiteX110" fmla="*/ 7451 w 10000"/>
                <a:gd name="connsiteY110" fmla="*/ 7434 h 10000"/>
                <a:gd name="connsiteX111" fmla="*/ 7599 w 10000"/>
                <a:gd name="connsiteY111" fmla="*/ 7354 h 10000"/>
                <a:gd name="connsiteX112" fmla="*/ 7795 w 10000"/>
                <a:gd name="connsiteY112" fmla="*/ 7539 h 10000"/>
                <a:gd name="connsiteX113" fmla="*/ 7698 w 10000"/>
                <a:gd name="connsiteY113" fmla="*/ 7646 h 10000"/>
                <a:gd name="connsiteX114" fmla="*/ 8137 w 10000"/>
                <a:gd name="connsiteY114" fmla="*/ 7699 h 10000"/>
                <a:gd name="connsiteX115" fmla="*/ 8333 w 10000"/>
                <a:gd name="connsiteY115" fmla="*/ 7778 h 10000"/>
                <a:gd name="connsiteX116" fmla="*/ 8530 w 10000"/>
                <a:gd name="connsiteY116" fmla="*/ 7990 h 10000"/>
                <a:gd name="connsiteX117" fmla="*/ 8236 w 10000"/>
                <a:gd name="connsiteY117" fmla="*/ 8175 h 10000"/>
                <a:gd name="connsiteX118" fmla="*/ 7745 w 10000"/>
                <a:gd name="connsiteY118" fmla="*/ 8306 h 10000"/>
                <a:gd name="connsiteX119" fmla="*/ 7648 w 10000"/>
                <a:gd name="connsiteY119" fmla="*/ 8466 h 10000"/>
                <a:gd name="connsiteX120" fmla="*/ 7354 w 10000"/>
                <a:gd name="connsiteY120" fmla="*/ 8545 h 10000"/>
                <a:gd name="connsiteX121" fmla="*/ 7499 w 10000"/>
                <a:gd name="connsiteY121" fmla="*/ 8703 h 10000"/>
                <a:gd name="connsiteX122" fmla="*/ 7795 w 10000"/>
                <a:gd name="connsiteY122" fmla="*/ 8703 h 10000"/>
                <a:gd name="connsiteX123" fmla="*/ 7842 w 10000"/>
                <a:gd name="connsiteY123" fmla="*/ 8703 h 10000"/>
                <a:gd name="connsiteX124" fmla="*/ 8040 w 10000"/>
                <a:gd name="connsiteY124" fmla="*/ 8994 h 10000"/>
                <a:gd name="connsiteX125" fmla="*/ 8137 w 10000"/>
                <a:gd name="connsiteY125" fmla="*/ 8703 h 10000"/>
                <a:gd name="connsiteX126" fmla="*/ 8384 w 10000"/>
                <a:gd name="connsiteY126" fmla="*/ 8651 h 10000"/>
                <a:gd name="connsiteX127" fmla="*/ 8629 w 10000"/>
                <a:gd name="connsiteY127" fmla="*/ 8730 h 10000"/>
                <a:gd name="connsiteX128" fmla="*/ 8629 w 10000"/>
                <a:gd name="connsiteY128" fmla="*/ 8757 h 10000"/>
                <a:gd name="connsiteX129" fmla="*/ 8874 w 10000"/>
                <a:gd name="connsiteY129" fmla="*/ 8703 h 10000"/>
                <a:gd name="connsiteX130" fmla="*/ 9021 w 10000"/>
                <a:gd name="connsiteY130" fmla="*/ 8889 h 10000"/>
                <a:gd name="connsiteX131" fmla="*/ 8530 w 10000"/>
                <a:gd name="connsiteY131" fmla="*/ 8783 h 10000"/>
                <a:gd name="connsiteX132" fmla="*/ 8432 w 10000"/>
                <a:gd name="connsiteY132" fmla="*/ 8811 h 10000"/>
                <a:gd name="connsiteX133" fmla="*/ 8384 w 10000"/>
                <a:gd name="connsiteY133" fmla="*/ 9021 h 10000"/>
                <a:gd name="connsiteX134" fmla="*/ 8333 w 10000"/>
                <a:gd name="connsiteY134" fmla="*/ 9154 h 10000"/>
                <a:gd name="connsiteX135" fmla="*/ 8726 w 10000"/>
                <a:gd name="connsiteY135" fmla="*/ 9127 h 10000"/>
                <a:gd name="connsiteX136" fmla="*/ 8825 w 10000"/>
                <a:gd name="connsiteY136" fmla="*/ 9207 h 10000"/>
                <a:gd name="connsiteX137" fmla="*/ 8874 w 10000"/>
                <a:gd name="connsiteY137" fmla="*/ 9048 h 10000"/>
                <a:gd name="connsiteX138" fmla="*/ 9021 w 10000"/>
                <a:gd name="connsiteY138" fmla="*/ 8837 h 10000"/>
                <a:gd name="connsiteX139" fmla="*/ 9362 w 10000"/>
                <a:gd name="connsiteY139" fmla="*/ 9233 h 10000"/>
                <a:gd name="connsiteX0" fmla="*/ 7599 w 9362"/>
                <a:gd name="connsiteY0" fmla="*/ 3941 h 9233"/>
                <a:gd name="connsiteX1" fmla="*/ 7206 w 9362"/>
                <a:gd name="connsiteY1" fmla="*/ 3941 h 9233"/>
                <a:gd name="connsiteX2" fmla="*/ 6814 w 9362"/>
                <a:gd name="connsiteY2" fmla="*/ 4047 h 9233"/>
                <a:gd name="connsiteX3" fmla="*/ 6373 w 9362"/>
                <a:gd name="connsiteY3" fmla="*/ 4021 h 9233"/>
                <a:gd name="connsiteX4" fmla="*/ 6373 w 9362"/>
                <a:gd name="connsiteY4" fmla="*/ 3519 h 9233"/>
                <a:gd name="connsiteX5" fmla="*/ 6617 w 9362"/>
                <a:gd name="connsiteY5" fmla="*/ 3492 h 9233"/>
                <a:gd name="connsiteX6" fmla="*/ 6471 w 9362"/>
                <a:gd name="connsiteY6" fmla="*/ 3360 h 9233"/>
                <a:gd name="connsiteX7" fmla="*/ 6471 w 9362"/>
                <a:gd name="connsiteY7" fmla="*/ 3148 h 9233"/>
                <a:gd name="connsiteX8" fmla="*/ 6520 w 9362"/>
                <a:gd name="connsiteY8" fmla="*/ 3017 h 9233"/>
                <a:gd name="connsiteX9" fmla="*/ 6031 w 9362"/>
                <a:gd name="connsiteY9" fmla="*/ 2804 h 9233"/>
                <a:gd name="connsiteX10" fmla="*/ 5539 w 9362"/>
                <a:gd name="connsiteY10" fmla="*/ 2567 h 9233"/>
                <a:gd name="connsiteX11" fmla="*/ 5295 w 9362"/>
                <a:gd name="connsiteY11" fmla="*/ 2407 h 9233"/>
                <a:gd name="connsiteX12" fmla="*/ 4951 w 9362"/>
                <a:gd name="connsiteY12" fmla="*/ 2355 h 9233"/>
                <a:gd name="connsiteX13" fmla="*/ 4560 w 9362"/>
                <a:gd name="connsiteY13" fmla="*/ 2381 h 9233"/>
                <a:gd name="connsiteX14" fmla="*/ 4166 w 9362"/>
                <a:gd name="connsiteY14" fmla="*/ 2302 h 9233"/>
                <a:gd name="connsiteX15" fmla="*/ 3676 w 9362"/>
                <a:gd name="connsiteY15" fmla="*/ 1666 h 9233"/>
                <a:gd name="connsiteX16" fmla="*/ 3530 w 9362"/>
                <a:gd name="connsiteY16" fmla="*/ 1508 h 9233"/>
                <a:gd name="connsiteX17" fmla="*/ 3382 w 9362"/>
                <a:gd name="connsiteY17" fmla="*/ 1138 h 9233"/>
                <a:gd name="connsiteX18" fmla="*/ 3187 w 9362"/>
                <a:gd name="connsiteY18" fmla="*/ 793 h 9233"/>
                <a:gd name="connsiteX19" fmla="*/ 2598 w 9362"/>
                <a:gd name="connsiteY19" fmla="*/ 555 h 9233"/>
                <a:gd name="connsiteX20" fmla="*/ 2253 w 9362"/>
                <a:gd name="connsiteY20" fmla="*/ 53 h 9233"/>
                <a:gd name="connsiteX21" fmla="*/ 1813 w 9362"/>
                <a:gd name="connsiteY21" fmla="*/ 53 h 9233"/>
                <a:gd name="connsiteX22" fmla="*/ 1617 w 9362"/>
                <a:gd name="connsiteY22" fmla="*/ 159 h 9233"/>
                <a:gd name="connsiteX23" fmla="*/ 1570 w 9362"/>
                <a:gd name="connsiteY23" fmla="*/ 0 h 9233"/>
                <a:gd name="connsiteX24" fmla="*/ 931 w 9362"/>
                <a:gd name="connsiteY24" fmla="*/ 105 h 9233"/>
                <a:gd name="connsiteX25" fmla="*/ 1617 w 9362"/>
                <a:gd name="connsiteY25" fmla="*/ 212 h 9233"/>
                <a:gd name="connsiteX26" fmla="*/ 1570 w 9362"/>
                <a:gd name="connsiteY26" fmla="*/ 450 h 9233"/>
                <a:gd name="connsiteX27" fmla="*/ 1715 w 9362"/>
                <a:gd name="connsiteY27" fmla="*/ 767 h 9233"/>
                <a:gd name="connsiteX28" fmla="*/ 1863 w 9362"/>
                <a:gd name="connsiteY28" fmla="*/ 952 h 9233"/>
                <a:gd name="connsiteX29" fmla="*/ 1617 w 9362"/>
                <a:gd name="connsiteY29" fmla="*/ 1296 h 9233"/>
                <a:gd name="connsiteX30" fmla="*/ 1423 w 9362"/>
                <a:gd name="connsiteY30" fmla="*/ 1296 h 9233"/>
                <a:gd name="connsiteX31" fmla="*/ 1225 w 9362"/>
                <a:gd name="connsiteY31" fmla="*/ 1534 h 9233"/>
                <a:gd name="connsiteX32" fmla="*/ 1570 w 9362"/>
                <a:gd name="connsiteY32" fmla="*/ 1640 h 9233"/>
                <a:gd name="connsiteX33" fmla="*/ 1128 w 9362"/>
                <a:gd name="connsiteY33" fmla="*/ 1614 h 9233"/>
                <a:gd name="connsiteX34" fmla="*/ 931 w 9362"/>
                <a:gd name="connsiteY34" fmla="*/ 1931 h 9233"/>
                <a:gd name="connsiteX35" fmla="*/ 882 w 9362"/>
                <a:gd name="connsiteY35" fmla="*/ 1984 h 9233"/>
                <a:gd name="connsiteX36" fmla="*/ 686 w 9362"/>
                <a:gd name="connsiteY36" fmla="*/ 2328 h 9233"/>
                <a:gd name="connsiteX37" fmla="*/ 981 w 9362"/>
                <a:gd name="connsiteY37" fmla="*/ 2407 h 9233"/>
                <a:gd name="connsiteX38" fmla="*/ 588 w 9362"/>
                <a:gd name="connsiteY38" fmla="*/ 2672 h 9233"/>
                <a:gd name="connsiteX39" fmla="*/ 97 w 9362"/>
                <a:gd name="connsiteY39" fmla="*/ 2963 h 9233"/>
                <a:gd name="connsiteX40" fmla="*/ 0 w 9362"/>
                <a:gd name="connsiteY40" fmla="*/ 3122 h 9233"/>
                <a:gd name="connsiteX41" fmla="*/ 246 w 9362"/>
                <a:gd name="connsiteY41" fmla="*/ 3465 h 9233"/>
                <a:gd name="connsiteX42" fmla="*/ 0 w 9362"/>
                <a:gd name="connsiteY42" fmla="*/ 3784 h 9233"/>
                <a:gd name="connsiteX43" fmla="*/ 50 w 9362"/>
                <a:gd name="connsiteY43" fmla="*/ 4127 h 9233"/>
                <a:gd name="connsiteX44" fmla="*/ 197 w 9362"/>
                <a:gd name="connsiteY44" fmla="*/ 4233 h 9233"/>
                <a:gd name="connsiteX45" fmla="*/ 490 w 9362"/>
                <a:gd name="connsiteY45" fmla="*/ 4206 h 9233"/>
                <a:gd name="connsiteX46" fmla="*/ 1079 w 9362"/>
                <a:gd name="connsiteY46" fmla="*/ 4260 h 9233"/>
                <a:gd name="connsiteX47" fmla="*/ 1570 w 9362"/>
                <a:gd name="connsiteY47" fmla="*/ 4154 h 9233"/>
                <a:gd name="connsiteX48" fmla="*/ 2109 w 9362"/>
                <a:gd name="connsiteY48" fmla="*/ 4154 h 9233"/>
                <a:gd name="connsiteX49" fmla="*/ 2451 w 9362"/>
                <a:gd name="connsiteY49" fmla="*/ 4047 h 9233"/>
                <a:gd name="connsiteX50" fmla="*/ 2548 w 9362"/>
                <a:gd name="connsiteY50" fmla="*/ 4074 h 9233"/>
                <a:gd name="connsiteX51" fmla="*/ 2402 w 9362"/>
                <a:gd name="connsiteY51" fmla="*/ 4127 h 9233"/>
                <a:gd name="connsiteX52" fmla="*/ 2745 w 9362"/>
                <a:gd name="connsiteY52" fmla="*/ 4365 h 9233"/>
                <a:gd name="connsiteX53" fmla="*/ 2990 w 9362"/>
                <a:gd name="connsiteY53" fmla="*/ 4312 h 9233"/>
                <a:gd name="connsiteX54" fmla="*/ 3334 w 9362"/>
                <a:gd name="connsiteY54" fmla="*/ 4417 h 9233"/>
                <a:gd name="connsiteX55" fmla="*/ 3773 w 9362"/>
                <a:gd name="connsiteY55" fmla="*/ 4391 h 9233"/>
                <a:gd name="connsiteX56" fmla="*/ 4510 w 9362"/>
                <a:gd name="connsiteY56" fmla="*/ 4472 h 9233"/>
                <a:gd name="connsiteX57" fmla="*/ 4704 w 9362"/>
                <a:gd name="connsiteY57" fmla="*/ 4525 h 9233"/>
                <a:gd name="connsiteX58" fmla="*/ 5392 w 9362"/>
                <a:gd name="connsiteY58" fmla="*/ 4391 h 9233"/>
                <a:gd name="connsiteX59" fmla="*/ 5491 w 9362"/>
                <a:gd name="connsiteY59" fmla="*/ 4472 h 9233"/>
                <a:gd name="connsiteX60" fmla="*/ 5686 w 9362"/>
                <a:gd name="connsiteY60" fmla="*/ 4365 h 9233"/>
                <a:gd name="connsiteX61" fmla="*/ 5785 w 9362"/>
                <a:gd name="connsiteY61" fmla="*/ 4498 h 9233"/>
                <a:gd name="connsiteX62" fmla="*/ 6471 w 9362"/>
                <a:gd name="connsiteY62" fmla="*/ 4339 h 9233"/>
                <a:gd name="connsiteX63" fmla="*/ 6471 w 9362"/>
                <a:gd name="connsiteY63" fmla="*/ 4180 h 9233"/>
                <a:gd name="connsiteX64" fmla="*/ 6617 w 9362"/>
                <a:gd name="connsiteY64" fmla="*/ 4154 h 9233"/>
                <a:gd name="connsiteX65" fmla="*/ 6766 w 9362"/>
                <a:gd name="connsiteY65" fmla="*/ 4206 h 9233"/>
                <a:gd name="connsiteX66" fmla="*/ 7256 w 9362"/>
                <a:gd name="connsiteY66" fmla="*/ 4101 h 9233"/>
                <a:gd name="connsiteX67" fmla="*/ 7354 w 9362"/>
                <a:gd name="connsiteY67" fmla="*/ 4127 h 9233"/>
                <a:gd name="connsiteX68" fmla="*/ 7599 w 9362"/>
                <a:gd name="connsiteY68" fmla="*/ 4603 h 9233"/>
                <a:gd name="connsiteX69" fmla="*/ 7745 w 9362"/>
                <a:gd name="connsiteY69" fmla="*/ 4656 h 9233"/>
                <a:gd name="connsiteX70" fmla="*/ 8090 w 9362"/>
                <a:gd name="connsiteY70" fmla="*/ 4656 h 9233"/>
                <a:gd name="connsiteX71" fmla="*/ 8236 w 9362"/>
                <a:gd name="connsiteY71" fmla="*/ 4868 h 9233"/>
                <a:gd name="connsiteX72" fmla="*/ 8285 w 9362"/>
                <a:gd name="connsiteY72" fmla="*/ 5027 h 9233"/>
                <a:gd name="connsiteX73" fmla="*/ 8874 w 9362"/>
                <a:gd name="connsiteY73" fmla="*/ 5661 h 9233"/>
                <a:gd name="connsiteX74" fmla="*/ 8629 w 9362"/>
                <a:gd name="connsiteY74" fmla="*/ 5555 h 9233"/>
                <a:gd name="connsiteX75" fmla="*/ 7942 w 9362"/>
                <a:gd name="connsiteY75" fmla="*/ 5661 h 9233"/>
                <a:gd name="connsiteX76" fmla="*/ 7599 w 9362"/>
                <a:gd name="connsiteY76" fmla="*/ 5344 h 9233"/>
                <a:gd name="connsiteX77" fmla="*/ 7354 w 9362"/>
                <a:gd name="connsiteY77" fmla="*/ 5370 h 9233"/>
                <a:gd name="connsiteX78" fmla="*/ 7549 w 9362"/>
                <a:gd name="connsiteY78" fmla="*/ 5582 h 9233"/>
                <a:gd name="connsiteX79" fmla="*/ 7599 w 9362"/>
                <a:gd name="connsiteY79" fmla="*/ 5741 h 9233"/>
                <a:gd name="connsiteX80" fmla="*/ 7108 w 9362"/>
                <a:gd name="connsiteY80" fmla="*/ 6032 h 9233"/>
                <a:gd name="connsiteX81" fmla="*/ 7011 w 9362"/>
                <a:gd name="connsiteY81" fmla="*/ 6191 h 9233"/>
                <a:gd name="connsiteX82" fmla="*/ 6962 w 9362"/>
                <a:gd name="connsiteY82" fmla="*/ 6322 h 9233"/>
                <a:gd name="connsiteX83" fmla="*/ 6912 w 9362"/>
                <a:gd name="connsiteY83" fmla="*/ 6375 h 9233"/>
                <a:gd name="connsiteX84" fmla="*/ 6814 w 9362"/>
                <a:gd name="connsiteY84" fmla="*/ 6482 h 9233"/>
                <a:gd name="connsiteX85" fmla="*/ 6520 w 9362"/>
                <a:gd name="connsiteY85" fmla="*/ 6561 h 9233"/>
                <a:gd name="connsiteX86" fmla="*/ 6617 w 9362"/>
                <a:gd name="connsiteY86" fmla="*/ 6746 h 9233"/>
                <a:gd name="connsiteX87" fmla="*/ 6568 w 9362"/>
                <a:gd name="connsiteY87" fmla="*/ 6798 h 9233"/>
                <a:gd name="connsiteX88" fmla="*/ 6177 w 9362"/>
                <a:gd name="connsiteY88" fmla="*/ 6958 h 9233"/>
                <a:gd name="connsiteX89" fmla="*/ 5785 w 9362"/>
                <a:gd name="connsiteY89" fmla="*/ 6932 h 9233"/>
                <a:gd name="connsiteX90" fmla="*/ 6128 w 9362"/>
                <a:gd name="connsiteY90" fmla="*/ 7037 h 9233"/>
                <a:gd name="connsiteX91" fmla="*/ 6128 w 9362"/>
                <a:gd name="connsiteY91" fmla="*/ 7354 h 9233"/>
                <a:gd name="connsiteX92" fmla="*/ 5686 w 9362"/>
                <a:gd name="connsiteY92" fmla="*/ 7434 h 9233"/>
                <a:gd name="connsiteX93" fmla="*/ 5589 w 9362"/>
                <a:gd name="connsiteY93" fmla="*/ 7302 h 9233"/>
                <a:gd name="connsiteX94" fmla="*/ 5539 w 9362"/>
                <a:gd name="connsiteY94" fmla="*/ 7197 h 9233"/>
                <a:gd name="connsiteX95" fmla="*/ 5100 w 9362"/>
                <a:gd name="connsiteY95" fmla="*/ 7275 h 9233"/>
                <a:gd name="connsiteX96" fmla="*/ 5295 w 9362"/>
                <a:gd name="connsiteY96" fmla="*/ 7382 h 9233"/>
                <a:gd name="connsiteX97" fmla="*/ 5441 w 9362"/>
                <a:gd name="connsiteY97" fmla="*/ 7487 h 9233"/>
                <a:gd name="connsiteX98" fmla="*/ 5638 w 9362"/>
                <a:gd name="connsiteY98" fmla="*/ 7751 h 9233"/>
                <a:gd name="connsiteX99" fmla="*/ 5882 w 9362"/>
                <a:gd name="connsiteY99" fmla="*/ 7699 h 9233"/>
                <a:gd name="connsiteX100" fmla="*/ 6079 w 9362"/>
                <a:gd name="connsiteY100" fmla="*/ 7910 h 9233"/>
                <a:gd name="connsiteX101" fmla="*/ 6225 w 9362"/>
                <a:gd name="connsiteY101" fmla="*/ 7963 h 9233"/>
                <a:gd name="connsiteX102" fmla="*/ 6568 w 9362"/>
                <a:gd name="connsiteY102" fmla="*/ 7936 h 9233"/>
                <a:gd name="connsiteX103" fmla="*/ 6716 w 9362"/>
                <a:gd name="connsiteY103" fmla="*/ 8069 h 9233"/>
                <a:gd name="connsiteX104" fmla="*/ 6864 w 9362"/>
                <a:gd name="connsiteY104" fmla="*/ 8201 h 9233"/>
                <a:gd name="connsiteX105" fmla="*/ 7549 w 9362"/>
                <a:gd name="connsiteY105" fmla="*/ 8016 h 9233"/>
                <a:gd name="connsiteX106" fmla="*/ 7549 w 9362"/>
                <a:gd name="connsiteY106" fmla="*/ 7936 h 9233"/>
                <a:gd name="connsiteX107" fmla="*/ 7354 w 9362"/>
                <a:gd name="connsiteY107" fmla="*/ 7778 h 9233"/>
                <a:gd name="connsiteX108" fmla="*/ 7599 w 9362"/>
                <a:gd name="connsiteY108" fmla="*/ 7620 h 9233"/>
                <a:gd name="connsiteX109" fmla="*/ 7451 w 9362"/>
                <a:gd name="connsiteY109" fmla="*/ 7434 h 9233"/>
                <a:gd name="connsiteX110" fmla="*/ 7599 w 9362"/>
                <a:gd name="connsiteY110" fmla="*/ 7354 h 9233"/>
                <a:gd name="connsiteX111" fmla="*/ 7795 w 9362"/>
                <a:gd name="connsiteY111" fmla="*/ 7539 h 9233"/>
                <a:gd name="connsiteX112" fmla="*/ 7698 w 9362"/>
                <a:gd name="connsiteY112" fmla="*/ 7646 h 9233"/>
                <a:gd name="connsiteX113" fmla="*/ 8137 w 9362"/>
                <a:gd name="connsiteY113" fmla="*/ 7699 h 9233"/>
                <a:gd name="connsiteX114" fmla="*/ 8333 w 9362"/>
                <a:gd name="connsiteY114" fmla="*/ 7778 h 9233"/>
                <a:gd name="connsiteX115" fmla="*/ 8530 w 9362"/>
                <a:gd name="connsiteY115" fmla="*/ 7990 h 9233"/>
                <a:gd name="connsiteX116" fmla="*/ 8236 w 9362"/>
                <a:gd name="connsiteY116" fmla="*/ 8175 h 9233"/>
                <a:gd name="connsiteX117" fmla="*/ 7745 w 9362"/>
                <a:gd name="connsiteY117" fmla="*/ 8306 h 9233"/>
                <a:gd name="connsiteX118" fmla="*/ 7648 w 9362"/>
                <a:gd name="connsiteY118" fmla="*/ 8466 h 9233"/>
                <a:gd name="connsiteX119" fmla="*/ 7354 w 9362"/>
                <a:gd name="connsiteY119" fmla="*/ 8545 h 9233"/>
                <a:gd name="connsiteX120" fmla="*/ 7499 w 9362"/>
                <a:gd name="connsiteY120" fmla="*/ 8703 h 9233"/>
                <a:gd name="connsiteX121" fmla="*/ 7795 w 9362"/>
                <a:gd name="connsiteY121" fmla="*/ 8703 h 9233"/>
                <a:gd name="connsiteX122" fmla="*/ 7842 w 9362"/>
                <a:gd name="connsiteY122" fmla="*/ 8703 h 9233"/>
                <a:gd name="connsiteX123" fmla="*/ 8040 w 9362"/>
                <a:gd name="connsiteY123" fmla="*/ 8994 h 9233"/>
                <a:gd name="connsiteX124" fmla="*/ 8137 w 9362"/>
                <a:gd name="connsiteY124" fmla="*/ 8703 h 9233"/>
                <a:gd name="connsiteX125" fmla="*/ 8384 w 9362"/>
                <a:gd name="connsiteY125" fmla="*/ 8651 h 9233"/>
                <a:gd name="connsiteX126" fmla="*/ 8629 w 9362"/>
                <a:gd name="connsiteY126" fmla="*/ 8730 h 9233"/>
                <a:gd name="connsiteX127" fmla="*/ 8629 w 9362"/>
                <a:gd name="connsiteY127" fmla="*/ 8757 h 9233"/>
                <a:gd name="connsiteX128" fmla="*/ 8874 w 9362"/>
                <a:gd name="connsiteY128" fmla="*/ 8703 h 9233"/>
                <a:gd name="connsiteX129" fmla="*/ 9021 w 9362"/>
                <a:gd name="connsiteY129" fmla="*/ 8889 h 9233"/>
                <a:gd name="connsiteX130" fmla="*/ 8530 w 9362"/>
                <a:gd name="connsiteY130" fmla="*/ 8783 h 9233"/>
                <a:gd name="connsiteX131" fmla="*/ 8432 w 9362"/>
                <a:gd name="connsiteY131" fmla="*/ 8811 h 9233"/>
                <a:gd name="connsiteX132" fmla="*/ 8384 w 9362"/>
                <a:gd name="connsiteY132" fmla="*/ 9021 h 9233"/>
                <a:gd name="connsiteX133" fmla="*/ 8333 w 9362"/>
                <a:gd name="connsiteY133" fmla="*/ 9154 h 9233"/>
                <a:gd name="connsiteX134" fmla="*/ 8726 w 9362"/>
                <a:gd name="connsiteY134" fmla="*/ 9127 h 9233"/>
                <a:gd name="connsiteX135" fmla="*/ 8825 w 9362"/>
                <a:gd name="connsiteY135" fmla="*/ 9207 h 9233"/>
                <a:gd name="connsiteX136" fmla="*/ 8874 w 9362"/>
                <a:gd name="connsiteY136" fmla="*/ 9048 h 9233"/>
                <a:gd name="connsiteX137" fmla="*/ 9021 w 9362"/>
                <a:gd name="connsiteY137" fmla="*/ 8837 h 9233"/>
                <a:gd name="connsiteX138" fmla="*/ 9362 w 9362"/>
                <a:gd name="connsiteY138" fmla="*/ 9233 h 9233"/>
                <a:gd name="connsiteX0" fmla="*/ 8117 w 10000"/>
                <a:gd name="connsiteY0" fmla="*/ 4268 h 10000"/>
                <a:gd name="connsiteX1" fmla="*/ 7697 w 10000"/>
                <a:gd name="connsiteY1" fmla="*/ 4268 h 10000"/>
                <a:gd name="connsiteX2" fmla="*/ 7278 w 10000"/>
                <a:gd name="connsiteY2" fmla="*/ 4383 h 10000"/>
                <a:gd name="connsiteX3" fmla="*/ 6807 w 10000"/>
                <a:gd name="connsiteY3" fmla="*/ 4355 h 10000"/>
                <a:gd name="connsiteX4" fmla="*/ 6807 w 10000"/>
                <a:gd name="connsiteY4" fmla="*/ 3811 h 10000"/>
                <a:gd name="connsiteX5" fmla="*/ 7068 w 10000"/>
                <a:gd name="connsiteY5" fmla="*/ 3782 h 10000"/>
                <a:gd name="connsiteX6" fmla="*/ 6912 w 10000"/>
                <a:gd name="connsiteY6" fmla="*/ 3639 h 10000"/>
                <a:gd name="connsiteX7" fmla="*/ 6912 w 10000"/>
                <a:gd name="connsiteY7" fmla="*/ 3410 h 10000"/>
                <a:gd name="connsiteX8" fmla="*/ 6964 w 10000"/>
                <a:gd name="connsiteY8" fmla="*/ 3268 h 10000"/>
                <a:gd name="connsiteX9" fmla="*/ 6442 w 10000"/>
                <a:gd name="connsiteY9" fmla="*/ 3037 h 10000"/>
                <a:gd name="connsiteX10" fmla="*/ 5916 w 10000"/>
                <a:gd name="connsiteY10" fmla="*/ 2780 h 10000"/>
                <a:gd name="connsiteX11" fmla="*/ 5656 w 10000"/>
                <a:gd name="connsiteY11" fmla="*/ 2607 h 10000"/>
                <a:gd name="connsiteX12" fmla="*/ 5288 w 10000"/>
                <a:gd name="connsiteY12" fmla="*/ 2551 h 10000"/>
                <a:gd name="connsiteX13" fmla="*/ 4871 w 10000"/>
                <a:gd name="connsiteY13" fmla="*/ 2579 h 10000"/>
                <a:gd name="connsiteX14" fmla="*/ 4450 w 10000"/>
                <a:gd name="connsiteY14" fmla="*/ 2493 h 10000"/>
                <a:gd name="connsiteX15" fmla="*/ 3927 w 10000"/>
                <a:gd name="connsiteY15" fmla="*/ 1804 h 10000"/>
                <a:gd name="connsiteX16" fmla="*/ 3771 w 10000"/>
                <a:gd name="connsiteY16" fmla="*/ 1633 h 10000"/>
                <a:gd name="connsiteX17" fmla="*/ 3612 w 10000"/>
                <a:gd name="connsiteY17" fmla="*/ 1233 h 10000"/>
                <a:gd name="connsiteX18" fmla="*/ 3404 w 10000"/>
                <a:gd name="connsiteY18" fmla="*/ 859 h 10000"/>
                <a:gd name="connsiteX19" fmla="*/ 2775 w 10000"/>
                <a:gd name="connsiteY19" fmla="*/ 601 h 10000"/>
                <a:gd name="connsiteX20" fmla="*/ 2407 w 10000"/>
                <a:gd name="connsiteY20" fmla="*/ 57 h 10000"/>
                <a:gd name="connsiteX21" fmla="*/ 1937 w 10000"/>
                <a:gd name="connsiteY21" fmla="*/ 57 h 10000"/>
                <a:gd name="connsiteX22" fmla="*/ 1727 w 10000"/>
                <a:gd name="connsiteY22" fmla="*/ 172 h 10000"/>
                <a:gd name="connsiteX23" fmla="*/ 1677 w 10000"/>
                <a:gd name="connsiteY23" fmla="*/ 0 h 10000"/>
                <a:gd name="connsiteX24" fmla="*/ 994 w 10000"/>
                <a:gd name="connsiteY24" fmla="*/ 114 h 10000"/>
                <a:gd name="connsiteX25" fmla="*/ 1727 w 10000"/>
                <a:gd name="connsiteY25" fmla="*/ 230 h 10000"/>
                <a:gd name="connsiteX26" fmla="*/ 1677 w 10000"/>
                <a:gd name="connsiteY26" fmla="*/ 487 h 10000"/>
                <a:gd name="connsiteX27" fmla="*/ 1832 w 10000"/>
                <a:gd name="connsiteY27" fmla="*/ 831 h 10000"/>
                <a:gd name="connsiteX28" fmla="*/ 1990 w 10000"/>
                <a:gd name="connsiteY28" fmla="*/ 1031 h 10000"/>
                <a:gd name="connsiteX29" fmla="*/ 1727 w 10000"/>
                <a:gd name="connsiteY29" fmla="*/ 1404 h 10000"/>
                <a:gd name="connsiteX30" fmla="*/ 1520 w 10000"/>
                <a:gd name="connsiteY30" fmla="*/ 1404 h 10000"/>
                <a:gd name="connsiteX31" fmla="*/ 1308 w 10000"/>
                <a:gd name="connsiteY31" fmla="*/ 1661 h 10000"/>
                <a:gd name="connsiteX32" fmla="*/ 1677 w 10000"/>
                <a:gd name="connsiteY32" fmla="*/ 1776 h 10000"/>
                <a:gd name="connsiteX33" fmla="*/ 1205 w 10000"/>
                <a:gd name="connsiteY33" fmla="*/ 1748 h 10000"/>
                <a:gd name="connsiteX34" fmla="*/ 994 w 10000"/>
                <a:gd name="connsiteY34" fmla="*/ 2091 h 10000"/>
                <a:gd name="connsiteX35" fmla="*/ 942 w 10000"/>
                <a:gd name="connsiteY35" fmla="*/ 2149 h 10000"/>
                <a:gd name="connsiteX36" fmla="*/ 733 w 10000"/>
                <a:gd name="connsiteY36" fmla="*/ 2521 h 10000"/>
                <a:gd name="connsiteX37" fmla="*/ 1048 w 10000"/>
                <a:gd name="connsiteY37" fmla="*/ 2607 h 10000"/>
                <a:gd name="connsiteX38" fmla="*/ 628 w 10000"/>
                <a:gd name="connsiteY38" fmla="*/ 2894 h 10000"/>
                <a:gd name="connsiteX39" fmla="*/ 104 w 10000"/>
                <a:gd name="connsiteY39" fmla="*/ 3209 h 10000"/>
                <a:gd name="connsiteX40" fmla="*/ 0 w 10000"/>
                <a:gd name="connsiteY40" fmla="*/ 3381 h 10000"/>
                <a:gd name="connsiteX41" fmla="*/ 263 w 10000"/>
                <a:gd name="connsiteY41" fmla="*/ 3753 h 10000"/>
                <a:gd name="connsiteX42" fmla="*/ 0 w 10000"/>
                <a:gd name="connsiteY42" fmla="*/ 4098 h 10000"/>
                <a:gd name="connsiteX43" fmla="*/ 53 w 10000"/>
                <a:gd name="connsiteY43" fmla="*/ 4470 h 10000"/>
                <a:gd name="connsiteX44" fmla="*/ 210 w 10000"/>
                <a:gd name="connsiteY44" fmla="*/ 4585 h 10000"/>
                <a:gd name="connsiteX45" fmla="*/ 523 w 10000"/>
                <a:gd name="connsiteY45" fmla="*/ 4555 h 10000"/>
                <a:gd name="connsiteX46" fmla="*/ 1153 w 10000"/>
                <a:gd name="connsiteY46" fmla="*/ 4614 h 10000"/>
                <a:gd name="connsiteX47" fmla="*/ 1677 w 10000"/>
                <a:gd name="connsiteY47" fmla="*/ 4499 h 10000"/>
                <a:gd name="connsiteX48" fmla="*/ 2253 w 10000"/>
                <a:gd name="connsiteY48" fmla="*/ 4499 h 10000"/>
                <a:gd name="connsiteX49" fmla="*/ 2618 w 10000"/>
                <a:gd name="connsiteY49" fmla="*/ 4383 h 10000"/>
                <a:gd name="connsiteX50" fmla="*/ 2722 w 10000"/>
                <a:gd name="connsiteY50" fmla="*/ 4412 h 10000"/>
                <a:gd name="connsiteX51" fmla="*/ 2566 w 10000"/>
                <a:gd name="connsiteY51" fmla="*/ 4470 h 10000"/>
                <a:gd name="connsiteX52" fmla="*/ 2932 w 10000"/>
                <a:gd name="connsiteY52" fmla="*/ 4728 h 10000"/>
                <a:gd name="connsiteX53" fmla="*/ 3194 w 10000"/>
                <a:gd name="connsiteY53" fmla="*/ 4670 h 10000"/>
                <a:gd name="connsiteX54" fmla="*/ 3561 w 10000"/>
                <a:gd name="connsiteY54" fmla="*/ 4784 h 10000"/>
                <a:gd name="connsiteX55" fmla="*/ 4030 w 10000"/>
                <a:gd name="connsiteY55" fmla="*/ 4756 h 10000"/>
                <a:gd name="connsiteX56" fmla="*/ 4817 w 10000"/>
                <a:gd name="connsiteY56" fmla="*/ 4843 h 10000"/>
                <a:gd name="connsiteX57" fmla="*/ 5025 w 10000"/>
                <a:gd name="connsiteY57" fmla="*/ 4901 h 10000"/>
                <a:gd name="connsiteX58" fmla="*/ 5759 w 10000"/>
                <a:gd name="connsiteY58" fmla="*/ 4756 h 10000"/>
                <a:gd name="connsiteX59" fmla="*/ 5865 w 10000"/>
                <a:gd name="connsiteY59" fmla="*/ 4843 h 10000"/>
                <a:gd name="connsiteX60" fmla="*/ 6073 w 10000"/>
                <a:gd name="connsiteY60" fmla="*/ 4728 h 10000"/>
                <a:gd name="connsiteX61" fmla="*/ 6179 w 10000"/>
                <a:gd name="connsiteY61" fmla="*/ 4872 h 10000"/>
                <a:gd name="connsiteX62" fmla="*/ 6912 w 10000"/>
                <a:gd name="connsiteY62" fmla="*/ 4699 h 10000"/>
                <a:gd name="connsiteX63" fmla="*/ 6912 w 10000"/>
                <a:gd name="connsiteY63" fmla="*/ 4527 h 10000"/>
                <a:gd name="connsiteX64" fmla="*/ 7068 w 10000"/>
                <a:gd name="connsiteY64" fmla="*/ 4499 h 10000"/>
                <a:gd name="connsiteX65" fmla="*/ 7227 w 10000"/>
                <a:gd name="connsiteY65" fmla="*/ 4555 h 10000"/>
                <a:gd name="connsiteX66" fmla="*/ 7750 w 10000"/>
                <a:gd name="connsiteY66" fmla="*/ 4442 h 10000"/>
                <a:gd name="connsiteX67" fmla="*/ 7855 w 10000"/>
                <a:gd name="connsiteY67" fmla="*/ 4470 h 10000"/>
                <a:gd name="connsiteX68" fmla="*/ 8117 w 10000"/>
                <a:gd name="connsiteY68" fmla="*/ 4985 h 10000"/>
                <a:gd name="connsiteX69" fmla="*/ 8273 w 10000"/>
                <a:gd name="connsiteY69" fmla="*/ 5043 h 10000"/>
                <a:gd name="connsiteX70" fmla="*/ 8641 w 10000"/>
                <a:gd name="connsiteY70" fmla="*/ 5043 h 10000"/>
                <a:gd name="connsiteX71" fmla="*/ 8797 w 10000"/>
                <a:gd name="connsiteY71" fmla="*/ 5272 h 10000"/>
                <a:gd name="connsiteX72" fmla="*/ 8850 w 10000"/>
                <a:gd name="connsiteY72" fmla="*/ 5445 h 10000"/>
                <a:gd name="connsiteX73" fmla="*/ 9479 w 10000"/>
                <a:gd name="connsiteY73" fmla="*/ 6131 h 10000"/>
                <a:gd name="connsiteX74" fmla="*/ 9217 w 10000"/>
                <a:gd name="connsiteY74" fmla="*/ 6016 h 10000"/>
                <a:gd name="connsiteX75" fmla="*/ 8483 w 10000"/>
                <a:gd name="connsiteY75" fmla="*/ 6131 h 10000"/>
                <a:gd name="connsiteX76" fmla="*/ 8117 w 10000"/>
                <a:gd name="connsiteY76" fmla="*/ 5788 h 10000"/>
                <a:gd name="connsiteX77" fmla="*/ 7855 w 10000"/>
                <a:gd name="connsiteY77" fmla="*/ 5816 h 10000"/>
                <a:gd name="connsiteX78" fmla="*/ 8063 w 10000"/>
                <a:gd name="connsiteY78" fmla="*/ 6046 h 10000"/>
                <a:gd name="connsiteX79" fmla="*/ 8117 w 10000"/>
                <a:gd name="connsiteY79" fmla="*/ 6218 h 10000"/>
                <a:gd name="connsiteX80" fmla="*/ 7592 w 10000"/>
                <a:gd name="connsiteY80" fmla="*/ 6533 h 10000"/>
                <a:gd name="connsiteX81" fmla="*/ 7489 w 10000"/>
                <a:gd name="connsiteY81" fmla="*/ 6705 h 10000"/>
                <a:gd name="connsiteX82" fmla="*/ 7436 w 10000"/>
                <a:gd name="connsiteY82" fmla="*/ 6847 h 10000"/>
                <a:gd name="connsiteX83" fmla="*/ 7383 w 10000"/>
                <a:gd name="connsiteY83" fmla="*/ 6905 h 10000"/>
                <a:gd name="connsiteX84" fmla="*/ 7278 w 10000"/>
                <a:gd name="connsiteY84" fmla="*/ 7020 h 10000"/>
                <a:gd name="connsiteX85" fmla="*/ 6964 w 10000"/>
                <a:gd name="connsiteY85" fmla="*/ 7106 h 10000"/>
                <a:gd name="connsiteX86" fmla="*/ 7068 w 10000"/>
                <a:gd name="connsiteY86" fmla="*/ 7306 h 10000"/>
                <a:gd name="connsiteX87" fmla="*/ 7016 w 10000"/>
                <a:gd name="connsiteY87" fmla="*/ 7363 h 10000"/>
                <a:gd name="connsiteX88" fmla="*/ 6598 w 10000"/>
                <a:gd name="connsiteY88" fmla="*/ 7536 h 10000"/>
                <a:gd name="connsiteX89" fmla="*/ 6179 w 10000"/>
                <a:gd name="connsiteY89" fmla="*/ 7508 h 10000"/>
                <a:gd name="connsiteX90" fmla="*/ 6546 w 10000"/>
                <a:gd name="connsiteY90" fmla="*/ 7622 h 10000"/>
                <a:gd name="connsiteX91" fmla="*/ 6546 w 10000"/>
                <a:gd name="connsiteY91" fmla="*/ 7965 h 10000"/>
                <a:gd name="connsiteX92" fmla="*/ 6073 w 10000"/>
                <a:gd name="connsiteY92" fmla="*/ 8052 h 10000"/>
                <a:gd name="connsiteX93" fmla="*/ 5970 w 10000"/>
                <a:gd name="connsiteY93" fmla="*/ 7909 h 10000"/>
                <a:gd name="connsiteX94" fmla="*/ 5916 w 10000"/>
                <a:gd name="connsiteY94" fmla="*/ 7795 h 10000"/>
                <a:gd name="connsiteX95" fmla="*/ 5448 w 10000"/>
                <a:gd name="connsiteY95" fmla="*/ 7879 h 10000"/>
                <a:gd name="connsiteX96" fmla="*/ 5656 w 10000"/>
                <a:gd name="connsiteY96" fmla="*/ 7995 h 10000"/>
                <a:gd name="connsiteX97" fmla="*/ 5812 w 10000"/>
                <a:gd name="connsiteY97" fmla="*/ 8109 h 10000"/>
                <a:gd name="connsiteX98" fmla="*/ 6022 w 10000"/>
                <a:gd name="connsiteY98" fmla="*/ 8395 h 10000"/>
                <a:gd name="connsiteX99" fmla="*/ 6283 w 10000"/>
                <a:gd name="connsiteY99" fmla="*/ 8339 h 10000"/>
                <a:gd name="connsiteX100" fmla="*/ 6493 w 10000"/>
                <a:gd name="connsiteY100" fmla="*/ 8567 h 10000"/>
                <a:gd name="connsiteX101" fmla="*/ 6649 w 10000"/>
                <a:gd name="connsiteY101" fmla="*/ 8624 h 10000"/>
                <a:gd name="connsiteX102" fmla="*/ 7016 w 10000"/>
                <a:gd name="connsiteY102" fmla="*/ 8595 h 10000"/>
                <a:gd name="connsiteX103" fmla="*/ 7174 w 10000"/>
                <a:gd name="connsiteY103" fmla="*/ 8739 h 10000"/>
                <a:gd name="connsiteX104" fmla="*/ 7332 w 10000"/>
                <a:gd name="connsiteY104" fmla="*/ 8882 h 10000"/>
                <a:gd name="connsiteX105" fmla="*/ 8063 w 10000"/>
                <a:gd name="connsiteY105" fmla="*/ 8682 h 10000"/>
                <a:gd name="connsiteX106" fmla="*/ 8063 w 10000"/>
                <a:gd name="connsiteY106" fmla="*/ 8595 h 10000"/>
                <a:gd name="connsiteX107" fmla="*/ 7855 w 10000"/>
                <a:gd name="connsiteY107" fmla="*/ 8424 h 10000"/>
                <a:gd name="connsiteX108" fmla="*/ 8117 w 10000"/>
                <a:gd name="connsiteY108" fmla="*/ 8253 h 10000"/>
                <a:gd name="connsiteX109" fmla="*/ 7959 w 10000"/>
                <a:gd name="connsiteY109" fmla="*/ 8052 h 10000"/>
                <a:gd name="connsiteX110" fmla="*/ 8117 w 10000"/>
                <a:gd name="connsiteY110" fmla="*/ 7965 h 10000"/>
                <a:gd name="connsiteX111" fmla="*/ 8326 w 10000"/>
                <a:gd name="connsiteY111" fmla="*/ 8165 h 10000"/>
                <a:gd name="connsiteX112" fmla="*/ 8223 w 10000"/>
                <a:gd name="connsiteY112" fmla="*/ 8281 h 10000"/>
                <a:gd name="connsiteX113" fmla="*/ 8692 w 10000"/>
                <a:gd name="connsiteY113" fmla="*/ 8339 h 10000"/>
                <a:gd name="connsiteX114" fmla="*/ 8901 w 10000"/>
                <a:gd name="connsiteY114" fmla="*/ 8424 h 10000"/>
                <a:gd name="connsiteX115" fmla="*/ 9111 w 10000"/>
                <a:gd name="connsiteY115" fmla="*/ 8654 h 10000"/>
                <a:gd name="connsiteX116" fmla="*/ 8797 w 10000"/>
                <a:gd name="connsiteY116" fmla="*/ 8854 h 10000"/>
                <a:gd name="connsiteX117" fmla="*/ 8273 w 10000"/>
                <a:gd name="connsiteY117" fmla="*/ 8996 h 10000"/>
                <a:gd name="connsiteX118" fmla="*/ 8169 w 10000"/>
                <a:gd name="connsiteY118" fmla="*/ 9169 h 10000"/>
                <a:gd name="connsiteX119" fmla="*/ 7855 w 10000"/>
                <a:gd name="connsiteY119" fmla="*/ 9255 h 10000"/>
                <a:gd name="connsiteX120" fmla="*/ 8010 w 10000"/>
                <a:gd name="connsiteY120" fmla="*/ 9426 h 10000"/>
                <a:gd name="connsiteX121" fmla="*/ 8326 w 10000"/>
                <a:gd name="connsiteY121" fmla="*/ 9426 h 10000"/>
                <a:gd name="connsiteX122" fmla="*/ 8376 w 10000"/>
                <a:gd name="connsiteY122" fmla="*/ 9426 h 10000"/>
                <a:gd name="connsiteX123" fmla="*/ 8588 w 10000"/>
                <a:gd name="connsiteY123" fmla="*/ 9741 h 10000"/>
                <a:gd name="connsiteX124" fmla="*/ 8692 w 10000"/>
                <a:gd name="connsiteY124" fmla="*/ 9426 h 10000"/>
                <a:gd name="connsiteX125" fmla="*/ 8955 w 10000"/>
                <a:gd name="connsiteY125" fmla="*/ 9370 h 10000"/>
                <a:gd name="connsiteX126" fmla="*/ 9217 w 10000"/>
                <a:gd name="connsiteY126" fmla="*/ 9455 h 10000"/>
                <a:gd name="connsiteX127" fmla="*/ 9217 w 10000"/>
                <a:gd name="connsiteY127" fmla="*/ 9484 h 10000"/>
                <a:gd name="connsiteX128" fmla="*/ 9479 w 10000"/>
                <a:gd name="connsiteY128" fmla="*/ 9426 h 10000"/>
                <a:gd name="connsiteX129" fmla="*/ 9636 w 10000"/>
                <a:gd name="connsiteY129" fmla="*/ 9627 h 10000"/>
                <a:gd name="connsiteX130" fmla="*/ 9111 w 10000"/>
                <a:gd name="connsiteY130" fmla="*/ 9513 h 10000"/>
                <a:gd name="connsiteX131" fmla="*/ 9007 w 10000"/>
                <a:gd name="connsiteY131" fmla="*/ 9543 h 10000"/>
                <a:gd name="connsiteX132" fmla="*/ 8955 w 10000"/>
                <a:gd name="connsiteY132" fmla="*/ 9770 h 10000"/>
                <a:gd name="connsiteX133" fmla="*/ 8901 w 10000"/>
                <a:gd name="connsiteY133" fmla="*/ 9914 h 10000"/>
                <a:gd name="connsiteX134" fmla="*/ 9321 w 10000"/>
                <a:gd name="connsiteY134" fmla="*/ 9885 h 10000"/>
                <a:gd name="connsiteX135" fmla="*/ 9426 w 10000"/>
                <a:gd name="connsiteY135" fmla="*/ 9972 h 10000"/>
                <a:gd name="connsiteX136" fmla="*/ 9479 w 10000"/>
                <a:gd name="connsiteY136" fmla="*/ 9800 h 10000"/>
                <a:gd name="connsiteX137" fmla="*/ 10000 w 10000"/>
                <a:gd name="connsiteY137" fmla="*/ 10000 h 10000"/>
                <a:gd name="connsiteX0" fmla="*/ 8117 w 10000"/>
                <a:gd name="connsiteY0" fmla="*/ 4268 h 10000"/>
                <a:gd name="connsiteX1" fmla="*/ 7697 w 10000"/>
                <a:gd name="connsiteY1" fmla="*/ 4268 h 10000"/>
                <a:gd name="connsiteX2" fmla="*/ 7278 w 10000"/>
                <a:gd name="connsiteY2" fmla="*/ 4383 h 10000"/>
                <a:gd name="connsiteX3" fmla="*/ 6807 w 10000"/>
                <a:gd name="connsiteY3" fmla="*/ 4355 h 10000"/>
                <a:gd name="connsiteX4" fmla="*/ 6807 w 10000"/>
                <a:gd name="connsiteY4" fmla="*/ 3811 h 10000"/>
                <a:gd name="connsiteX5" fmla="*/ 7068 w 10000"/>
                <a:gd name="connsiteY5" fmla="*/ 3782 h 10000"/>
                <a:gd name="connsiteX6" fmla="*/ 6912 w 10000"/>
                <a:gd name="connsiteY6" fmla="*/ 3639 h 10000"/>
                <a:gd name="connsiteX7" fmla="*/ 6912 w 10000"/>
                <a:gd name="connsiteY7" fmla="*/ 3410 h 10000"/>
                <a:gd name="connsiteX8" fmla="*/ 6964 w 10000"/>
                <a:gd name="connsiteY8" fmla="*/ 3268 h 10000"/>
                <a:gd name="connsiteX9" fmla="*/ 6442 w 10000"/>
                <a:gd name="connsiteY9" fmla="*/ 3037 h 10000"/>
                <a:gd name="connsiteX10" fmla="*/ 5916 w 10000"/>
                <a:gd name="connsiteY10" fmla="*/ 2780 h 10000"/>
                <a:gd name="connsiteX11" fmla="*/ 5656 w 10000"/>
                <a:gd name="connsiteY11" fmla="*/ 2607 h 10000"/>
                <a:gd name="connsiteX12" fmla="*/ 5288 w 10000"/>
                <a:gd name="connsiteY12" fmla="*/ 2551 h 10000"/>
                <a:gd name="connsiteX13" fmla="*/ 4871 w 10000"/>
                <a:gd name="connsiteY13" fmla="*/ 2579 h 10000"/>
                <a:gd name="connsiteX14" fmla="*/ 4450 w 10000"/>
                <a:gd name="connsiteY14" fmla="*/ 2493 h 10000"/>
                <a:gd name="connsiteX15" fmla="*/ 3927 w 10000"/>
                <a:gd name="connsiteY15" fmla="*/ 1804 h 10000"/>
                <a:gd name="connsiteX16" fmla="*/ 3771 w 10000"/>
                <a:gd name="connsiteY16" fmla="*/ 1633 h 10000"/>
                <a:gd name="connsiteX17" fmla="*/ 3612 w 10000"/>
                <a:gd name="connsiteY17" fmla="*/ 1233 h 10000"/>
                <a:gd name="connsiteX18" fmla="*/ 3404 w 10000"/>
                <a:gd name="connsiteY18" fmla="*/ 859 h 10000"/>
                <a:gd name="connsiteX19" fmla="*/ 2775 w 10000"/>
                <a:gd name="connsiteY19" fmla="*/ 601 h 10000"/>
                <a:gd name="connsiteX20" fmla="*/ 2407 w 10000"/>
                <a:gd name="connsiteY20" fmla="*/ 57 h 10000"/>
                <a:gd name="connsiteX21" fmla="*/ 1937 w 10000"/>
                <a:gd name="connsiteY21" fmla="*/ 57 h 10000"/>
                <a:gd name="connsiteX22" fmla="*/ 1727 w 10000"/>
                <a:gd name="connsiteY22" fmla="*/ 172 h 10000"/>
                <a:gd name="connsiteX23" fmla="*/ 1677 w 10000"/>
                <a:gd name="connsiteY23" fmla="*/ 0 h 10000"/>
                <a:gd name="connsiteX24" fmla="*/ 994 w 10000"/>
                <a:gd name="connsiteY24" fmla="*/ 114 h 10000"/>
                <a:gd name="connsiteX25" fmla="*/ 1727 w 10000"/>
                <a:gd name="connsiteY25" fmla="*/ 230 h 10000"/>
                <a:gd name="connsiteX26" fmla="*/ 1677 w 10000"/>
                <a:gd name="connsiteY26" fmla="*/ 487 h 10000"/>
                <a:gd name="connsiteX27" fmla="*/ 1832 w 10000"/>
                <a:gd name="connsiteY27" fmla="*/ 831 h 10000"/>
                <a:gd name="connsiteX28" fmla="*/ 1990 w 10000"/>
                <a:gd name="connsiteY28" fmla="*/ 1031 h 10000"/>
                <a:gd name="connsiteX29" fmla="*/ 1727 w 10000"/>
                <a:gd name="connsiteY29" fmla="*/ 1404 h 10000"/>
                <a:gd name="connsiteX30" fmla="*/ 1520 w 10000"/>
                <a:gd name="connsiteY30" fmla="*/ 1404 h 10000"/>
                <a:gd name="connsiteX31" fmla="*/ 1308 w 10000"/>
                <a:gd name="connsiteY31" fmla="*/ 1661 h 10000"/>
                <a:gd name="connsiteX32" fmla="*/ 1677 w 10000"/>
                <a:gd name="connsiteY32" fmla="*/ 1776 h 10000"/>
                <a:gd name="connsiteX33" fmla="*/ 1205 w 10000"/>
                <a:gd name="connsiteY33" fmla="*/ 1748 h 10000"/>
                <a:gd name="connsiteX34" fmla="*/ 994 w 10000"/>
                <a:gd name="connsiteY34" fmla="*/ 2091 h 10000"/>
                <a:gd name="connsiteX35" fmla="*/ 942 w 10000"/>
                <a:gd name="connsiteY35" fmla="*/ 2149 h 10000"/>
                <a:gd name="connsiteX36" fmla="*/ 733 w 10000"/>
                <a:gd name="connsiteY36" fmla="*/ 2521 h 10000"/>
                <a:gd name="connsiteX37" fmla="*/ 1048 w 10000"/>
                <a:gd name="connsiteY37" fmla="*/ 2607 h 10000"/>
                <a:gd name="connsiteX38" fmla="*/ 628 w 10000"/>
                <a:gd name="connsiteY38" fmla="*/ 2894 h 10000"/>
                <a:gd name="connsiteX39" fmla="*/ 104 w 10000"/>
                <a:gd name="connsiteY39" fmla="*/ 3209 h 10000"/>
                <a:gd name="connsiteX40" fmla="*/ 0 w 10000"/>
                <a:gd name="connsiteY40" fmla="*/ 3381 h 10000"/>
                <a:gd name="connsiteX41" fmla="*/ 263 w 10000"/>
                <a:gd name="connsiteY41" fmla="*/ 3753 h 10000"/>
                <a:gd name="connsiteX42" fmla="*/ 0 w 10000"/>
                <a:gd name="connsiteY42" fmla="*/ 4098 h 10000"/>
                <a:gd name="connsiteX43" fmla="*/ 53 w 10000"/>
                <a:gd name="connsiteY43" fmla="*/ 4470 h 10000"/>
                <a:gd name="connsiteX44" fmla="*/ 210 w 10000"/>
                <a:gd name="connsiteY44" fmla="*/ 4585 h 10000"/>
                <a:gd name="connsiteX45" fmla="*/ 523 w 10000"/>
                <a:gd name="connsiteY45" fmla="*/ 4555 h 10000"/>
                <a:gd name="connsiteX46" fmla="*/ 1153 w 10000"/>
                <a:gd name="connsiteY46" fmla="*/ 4614 h 10000"/>
                <a:gd name="connsiteX47" fmla="*/ 1677 w 10000"/>
                <a:gd name="connsiteY47" fmla="*/ 4499 h 10000"/>
                <a:gd name="connsiteX48" fmla="*/ 2253 w 10000"/>
                <a:gd name="connsiteY48" fmla="*/ 4499 h 10000"/>
                <a:gd name="connsiteX49" fmla="*/ 2618 w 10000"/>
                <a:gd name="connsiteY49" fmla="*/ 4383 h 10000"/>
                <a:gd name="connsiteX50" fmla="*/ 2722 w 10000"/>
                <a:gd name="connsiteY50" fmla="*/ 4412 h 10000"/>
                <a:gd name="connsiteX51" fmla="*/ 2566 w 10000"/>
                <a:gd name="connsiteY51" fmla="*/ 4470 h 10000"/>
                <a:gd name="connsiteX52" fmla="*/ 2932 w 10000"/>
                <a:gd name="connsiteY52" fmla="*/ 4728 h 10000"/>
                <a:gd name="connsiteX53" fmla="*/ 3194 w 10000"/>
                <a:gd name="connsiteY53" fmla="*/ 4670 h 10000"/>
                <a:gd name="connsiteX54" fmla="*/ 3561 w 10000"/>
                <a:gd name="connsiteY54" fmla="*/ 4784 h 10000"/>
                <a:gd name="connsiteX55" fmla="*/ 4030 w 10000"/>
                <a:gd name="connsiteY55" fmla="*/ 4756 h 10000"/>
                <a:gd name="connsiteX56" fmla="*/ 4817 w 10000"/>
                <a:gd name="connsiteY56" fmla="*/ 4843 h 10000"/>
                <a:gd name="connsiteX57" fmla="*/ 5025 w 10000"/>
                <a:gd name="connsiteY57" fmla="*/ 4901 h 10000"/>
                <a:gd name="connsiteX58" fmla="*/ 5759 w 10000"/>
                <a:gd name="connsiteY58" fmla="*/ 4756 h 10000"/>
                <a:gd name="connsiteX59" fmla="*/ 5865 w 10000"/>
                <a:gd name="connsiteY59" fmla="*/ 4843 h 10000"/>
                <a:gd name="connsiteX60" fmla="*/ 6073 w 10000"/>
                <a:gd name="connsiteY60" fmla="*/ 4728 h 10000"/>
                <a:gd name="connsiteX61" fmla="*/ 6179 w 10000"/>
                <a:gd name="connsiteY61" fmla="*/ 4872 h 10000"/>
                <a:gd name="connsiteX62" fmla="*/ 6912 w 10000"/>
                <a:gd name="connsiteY62" fmla="*/ 4699 h 10000"/>
                <a:gd name="connsiteX63" fmla="*/ 6912 w 10000"/>
                <a:gd name="connsiteY63" fmla="*/ 4527 h 10000"/>
                <a:gd name="connsiteX64" fmla="*/ 7068 w 10000"/>
                <a:gd name="connsiteY64" fmla="*/ 4499 h 10000"/>
                <a:gd name="connsiteX65" fmla="*/ 7227 w 10000"/>
                <a:gd name="connsiteY65" fmla="*/ 4555 h 10000"/>
                <a:gd name="connsiteX66" fmla="*/ 7750 w 10000"/>
                <a:gd name="connsiteY66" fmla="*/ 4442 h 10000"/>
                <a:gd name="connsiteX67" fmla="*/ 7855 w 10000"/>
                <a:gd name="connsiteY67" fmla="*/ 4470 h 10000"/>
                <a:gd name="connsiteX68" fmla="*/ 8117 w 10000"/>
                <a:gd name="connsiteY68" fmla="*/ 4985 h 10000"/>
                <a:gd name="connsiteX69" fmla="*/ 8273 w 10000"/>
                <a:gd name="connsiteY69" fmla="*/ 5043 h 10000"/>
                <a:gd name="connsiteX70" fmla="*/ 8641 w 10000"/>
                <a:gd name="connsiteY70" fmla="*/ 5043 h 10000"/>
                <a:gd name="connsiteX71" fmla="*/ 8797 w 10000"/>
                <a:gd name="connsiteY71" fmla="*/ 5272 h 10000"/>
                <a:gd name="connsiteX72" fmla="*/ 8850 w 10000"/>
                <a:gd name="connsiteY72" fmla="*/ 5445 h 10000"/>
                <a:gd name="connsiteX73" fmla="*/ 9479 w 10000"/>
                <a:gd name="connsiteY73" fmla="*/ 6131 h 10000"/>
                <a:gd name="connsiteX74" fmla="*/ 9217 w 10000"/>
                <a:gd name="connsiteY74" fmla="*/ 6016 h 10000"/>
                <a:gd name="connsiteX75" fmla="*/ 8483 w 10000"/>
                <a:gd name="connsiteY75" fmla="*/ 6131 h 10000"/>
                <a:gd name="connsiteX76" fmla="*/ 8117 w 10000"/>
                <a:gd name="connsiteY76" fmla="*/ 5788 h 10000"/>
                <a:gd name="connsiteX77" fmla="*/ 7855 w 10000"/>
                <a:gd name="connsiteY77" fmla="*/ 5816 h 10000"/>
                <a:gd name="connsiteX78" fmla="*/ 8063 w 10000"/>
                <a:gd name="connsiteY78" fmla="*/ 6046 h 10000"/>
                <a:gd name="connsiteX79" fmla="*/ 8117 w 10000"/>
                <a:gd name="connsiteY79" fmla="*/ 6218 h 10000"/>
                <a:gd name="connsiteX80" fmla="*/ 7592 w 10000"/>
                <a:gd name="connsiteY80" fmla="*/ 6533 h 10000"/>
                <a:gd name="connsiteX81" fmla="*/ 7489 w 10000"/>
                <a:gd name="connsiteY81" fmla="*/ 6705 h 10000"/>
                <a:gd name="connsiteX82" fmla="*/ 7436 w 10000"/>
                <a:gd name="connsiteY82" fmla="*/ 6847 h 10000"/>
                <a:gd name="connsiteX83" fmla="*/ 7383 w 10000"/>
                <a:gd name="connsiteY83" fmla="*/ 6905 h 10000"/>
                <a:gd name="connsiteX84" fmla="*/ 7278 w 10000"/>
                <a:gd name="connsiteY84" fmla="*/ 7020 h 10000"/>
                <a:gd name="connsiteX85" fmla="*/ 6964 w 10000"/>
                <a:gd name="connsiteY85" fmla="*/ 7106 h 10000"/>
                <a:gd name="connsiteX86" fmla="*/ 7068 w 10000"/>
                <a:gd name="connsiteY86" fmla="*/ 7306 h 10000"/>
                <a:gd name="connsiteX87" fmla="*/ 7016 w 10000"/>
                <a:gd name="connsiteY87" fmla="*/ 7363 h 10000"/>
                <a:gd name="connsiteX88" fmla="*/ 6598 w 10000"/>
                <a:gd name="connsiteY88" fmla="*/ 7536 h 10000"/>
                <a:gd name="connsiteX89" fmla="*/ 6179 w 10000"/>
                <a:gd name="connsiteY89" fmla="*/ 7508 h 10000"/>
                <a:gd name="connsiteX90" fmla="*/ 6546 w 10000"/>
                <a:gd name="connsiteY90" fmla="*/ 7622 h 10000"/>
                <a:gd name="connsiteX91" fmla="*/ 6546 w 10000"/>
                <a:gd name="connsiteY91" fmla="*/ 7965 h 10000"/>
                <a:gd name="connsiteX92" fmla="*/ 6073 w 10000"/>
                <a:gd name="connsiteY92" fmla="*/ 8052 h 10000"/>
                <a:gd name="connsiteX93" fmla="*/ 5970 w 10000"/>
                <a:gd name="connsiteY93" fmla="*/ 7909 h 10000"/>
                <a:gd name="connsiteX94" fmla="*/ 5916 w 10000"/>
                <a:gd name="connsiteY94" fmla="*/ 7795 h 10000"/>
                <a:gd name="connsiteX95" fmla="*/ 5448 w 10000"/>
                <a:gd name="connsiteY95" fmla="*/ 7879 h 10000"/>
                <a:gd name="connsiteX96" fmla="*/ 5656 w 10000"/>
                <a:gd name="connsiteY96" fmla="*/ 7995 h 10000"/>
                <a:gd name="connsiteX97" fmla="*/ 5812 w 10000"/>
                <a:gd name="connsiteY97" fmla="*/ 8109 h 10000"/>
                <a:gd name="connsiteX98" fmla="*/ 6022 w 10000"/>
                <a:gd name="connsiteY98" fmla="*/ 8395 h 10000"/>
                <a:gd name="connsiteX99" fmla="*/ 6283 w 10000"/>
                <a:gd name="connsiteY99" fmla="*/ 8339 h 10000"/>
                <a:gd name="connsiteX100" fmla="*/ 6493 w 10000"/>
                <a:gd name="connsiteY100" fmla="*/ 8567 h 10000"/>
                <a:gd name="connsiteX101" fmla="*/ 6649 w 10000"/>
                <a:gd name="connsiteY101" fmla="*/ 8624 h 10000"/>
                <a:gd name="connsiteX102" fmla="*/ 7016 w 10000"/>
                <a:gd name="connsiteY102" fmla="*/ 8595 h 10000"/>
                <a:gd name="connsiteX103" fmla="*/ 7174 w 10000"/>
                <a:gd name="connsiteY103" fmla="*/ 8739 h 10000"/>
                <a:gd name="connsiteX104" fmla="*/ 7332 w 10000"/>
                <a:gd name="connsiteY104" fmla="*/ 8882 h 10000"/>
                <a:gd name="connsiteX105" fmla="*/ 8063 w 10000"/>
                <a:gd name="connsiteY105" fmla="*/ 8682 h 10000"/>
                <a:gd name="connsiteX106" fmla="*/ 8063 w 10000"/>
                <a:gd name="connsiteY106" fmla="*/ 8595 h 10000"/>
                <a:gd name="connsiteX107" fmla="*/ 7855 w 10000"/>
                <a:gd name="connsiteY107" fmla="*/ 8424 h 10000"/>
                <a:gd name="connsiteX108" fmla="*/ 8117 w 10000"/>
                <a:gd name="connsiteY108" fmla="*/ 8253 h 10000"/>
                <a:gd name="connsiteX109" fmla="*/ 7959 w 10000"/>
                <a:gd name="connsiteY109" fmla="*/ 8052 h 10000"/>
                <a:gd name="connsiteX110" fmla="*/ 8117 w 10000"/>
                <a:gd name="connsiteY110" fmla="*/ 7965 h 10000"/>
                <a:gd name="connsiteX111" fmla="*/ 8326 w 10000"/>
                <a:gd name="connsiteY111" fmla="*/ 8165 h 10000"/>
                <a:gd name="connsiteX112" fmla="*/ 8223 w 10000"/>
                <a:gd name="connsiteY112" fmla="*/ 8281 h 10000"/>
                <a:gd name="connsiteX113" fmla="*/ 8692 w 10000"/>
                <a:gd name="connsiteY113" fmla="*/ 8339 h 10000"/>
                <a:gd name="connsiteX114" fmla="*/ 8901 w 10000"/>
                <a:gd name="connsiteY114" fmla="*/ 8424 h 10000"/>
                <a:gd name="connsiteX115" fmla="*/ 9111 w 10000"/>
                <a:gd name="connsiteY115" fmla="*/ 8654 h 10000"/>
                <a:gd name="connsiteX116" fmla="*/ 8797 w 10000"/>
                <a:gd name="connsiteY116" fmla="*/ 8854 h 10000"/>
                <a:gd name="connsiteX117" fmla="*/ 8273 w 10000"/>
                <a:gd name="connsiteY117" fmla="*/ 8996 h 10000"/>
                <a:gd name="connsiteX118" fmla="*/ 8169 w 10000"/>
                <a:gd name="connsiteY118" fmla="*/ 9169 h 10000"/>
                <a:gd name="connsiteX119" fmla="*/ 7855 w 10000"/>
                <a:gd name="connsiteY119" fmla="*/ 9255 h 10000"/>
                <a:gd name="connsiteX120" fmla="*/ 8010 w 10000"/>
                <a:gd name="connsiteY120" fmla="*/ 9426 h 10000"/>
                <a:gd name="connsiteX121" fmla="*/ 8326 w 10000"/>
                <a:gd name="connsiteY121" fmla="*/ 9426 h 10000"/>
                <a:gd name="connsiteX122" fmla="*/ 8376 w 10000"/>
                <a:gd name="connsiteY122" fmla="*/ 9426 h 10000"/>
                <a:gd name="connsiteX123" fmla="*/ 8588 w 10000"/>
                <a:gd name="connsiteY123" fmla="*/ 9741 h 10000"/>
                <a:gd name="connsiteX124" fmla="*/ 8692 w 10000"/>
                <a:gd name="connsiteY124" fmla="*/ 9426 h 10000"/>
                <a:gd name="connsiteX125" fmla="*/ 8955 w 10000"/>
                <a:gd name="connsiteY125" fmla="*/ 9370 h 10000"/>
                <a:gd name="connsiteX126" fmla="*/ 9217 w 10000"/>
                <a:gd name="connsiteY126" fmla="*/ 9455 h 10000"/>
                <a:gd name="connsiteX127" fmla="*/ 9217 w 10000"/>
                <a:gd name="connsiteY127" fmla="*/ 9484 h 10000"/>
                <a:gd name="connsiteX128" fmla="*/ 9479 w 10000"/>
                <a:gd name="connsiteY128" fmla="*/ 9426 h 10000"/>
                <a:gd name="connsiteX129" fmla="*/ 9111 w 10000"/>
                <a:gd name="connsiteY129" fmla="*/ 9513 h 10000"/>
                <a:gd name="connsiteX130" fmla="*/ 9007 w 10000"/>
                <a:gd name="connsiteY130" fmla="*/ 9543 h 10000"/>
                <a:gd name="connsiteX131" fmla="*/ 8955 w 10000"/>
                <a:gd name="connsiteY131" fmla="*/ 9770 h 10000"/>
                <a:gd name="connsiteX132" fmla="*/ 8901 w 10000"/>
                <a:gd name="connsiteY132" fmla="*/ 9914 h 10000"/>
                <a:gd name="connsiteX133" fmla="*/ 9321 w 10000"/>
                <a:gd name="connsiteY133" fmla="*/ 9885 h 10000"/>
                <a:gd name="connsiteX134" fmla="*/ 9426 w 10000"/>
                <a:gd name="connsiteY134" fmla="*/ 9972 h 10000"/>
                <a:gd name="connsiteX135" fmla="*/ 9479 w 10000"/>
                <a:gd name="connsiteY135" fmla="*/ 9800 h 10000"/>
                <a:gd name="connsiteX136" fmla="*/ 10000 w 10000"/>
                <a:gd name="connsiteY136" fmla="*/ 10000 h 10000"/>
                <a:gd name="connsiteX0" fmla="*/ 8117 w 10000"/>
                <a:gd name="connsiteY0" fmla="*/ 4268 h 10000"/>
                <a:gd name="connsiteX1" fmla="*/ 7697 w 10000"/>
                <a:gd name="connsiteY1" fmla="*/ 4268 h 10000"/>
                <a:gd name="connsiteX2" fmla="*/ 7278 w 10000"/>
                <a:gd name="connsiteY2" fmla="*/ 4383 h 10000"/>
                <a:gd name="connsiteX3" fmla="*/ 6807 w 10000"/>
                <a:gd name="connsiteY3" fmla="*/ 4355 h 10000"/>
                <a:gd name="connsiteX4" fmla="*/ 6807 w 10000"/>
                <a:gd name="connsiteY4" fmla="*/ 3811 h 10000"/>
                <a:gd name="connsiteX5" fmla="*/ 7068 w 10000"/>
                <a:gd name="connsiteY5" fmla="*/ 3782 h 10000"/>
                <a:gd name="connsiteX6" fmla="*/ 6912 w 10000"/>
                <a:gd name="connsiteY6" fmla="*/ 3639 h 10000"/>
                <a:gd name="connsiteX7" fmla="*/ 6912 w 10000"/>
                <a:gd name="connsiteY7" fmla="*/ 3410 h 10000"/>
                <a:gd name="connsiteX8" fmla="*/ 6964 w 10000"/>
                <a:gd name="connsiteY8" fmla="*/ 3268 h 10000"/>
                <a:gd name="connsiteX9" fmla="*/ 6442 w 10000"/>
                <a:gd name="connsiteY9" fmla="*/ 3037 h 10000"/>
                <a:gd name="connsiteX10" fmla="*/ 5916 w 10000"/>
                <a:gd name="connsiteY10" fmla="*/ 2780 h 10000"/>
                <a:gd name="connsiteX11" fmla="*/ 5656 w 10000"/>
                <a:gd name="connsiteY11" fmla="*/ 2607 h 10000"/>
                <a:gd name="connsiteX12" fmla="*/ 5288 w 10000"/>
                <a:gd name="connsiteY12" fmla="*/ 2551 h 10000"/>
                <a:gd name="connsiteX13" fmla="*/ 4871 w 10000"/>
                <a:gd name="connsiteY13" fmla="*/ 2579 h 10000"/>
                <a:gd name="connsiteX14" fmla="*/ 4450 w 10000"/>
                <a:gd name="connsiteY14" fmla="*/ 2493 h 10000"/>
                <a:gd name="connsiteX15" fmla="*/ 3927 w 10000"/>
                <a:gd name="connsiteY15" fmla="*/ 1804 h 10000"/>
                <a:gd name="connsiteX16" fmla="*/ 3771 w 10000"/>
                <a:gd name="connsiteY16" fmla="*/ 1633 h 10000"/>
                <a:gd name="connsiteX17" fmla="*/ 3612 w 10000"/>
                <a:gd name="connsiteY17" fmla="*/ 1233 h 10000"/>
                <a:gd name="connsiteX18" fmla="*/ 3404 w 10000"/>
                <a:gd name="connsiteY18" fmla="*/ 859 h 10000"/>
                <a:gd name="connsiteX19" fmla="*/ 2775 w 10000"/>
                <a:gd name="connsiteY19" fmla="*/ 601 h 10000"/>
                <a:gd name="connsiteX20" fmla="*/ 2407 w 10000"/>
                <a:gd name="connsiteY20" fmla="*/ 57 h 10000"/>
                <a:gd name="connsiteX21" fmla="*/ 1937 w 10000"/>
                <a:gd name="connsiteY21" fmla="*/ 57 h 10000"/>
                <a:gd name="connsiteX22" fmla="*/ 1727 w 10000"/>
                <a:gd name="connsiteY22" fmla="*/ 172 h 10000"/>
                <a:gd name="connsiteX23" fmla="*/ 1677 w 10000"/>
                <a:gd name="connsiteY23" fmla="*/ 0 h 10000"/>
                <a:gd name="connsiteX24" fmla="*/ 994 w 10000"/>
                <a:gd name="connsiteY24" fmla="*/ 114 h 10000"/>
                <a:gd name="connsiteX25" fmla="*/ 1727 w 10000"/>
                <a:gd name="connsiteY25" fmla="*/ 230 h 10000"/>
                <a:gd name="connsiteX26" fmla="*/ 1677 w 10000"/>
                <a:gd name="connsiteY26" fmla="*/ 487 h 10000"/>
                <a:gd name="connsiteX27" fmla="*/ 1832 w 10000"/>
                <a:gd name="connsiteY27" fmla="*/ 831 h 10000"/>
                <a:gd name="connsiteX28" fmla="*/ 1990 w 10000"/>
                <a:gd name="connsiteY28" fmla="*/ 1031 h 10000"/>
                <a:gd name="connsiteX29" fmla="*/ 1727 w 10000"/>
                <a:gd name="connsiteY29" fmla="*/ 1404 h 10000"/>
                <a:gd name="connsiteX30" fmla="*/ 1520 w 10000"/>
                <a:gd name="connsiteY30" fmla="*/ 1404 h 10000"/>
                <a:gd name="connsiteX31" fmla="*/ 1308 w 10000"/>
                <a:gd name="connsiteY31" fmla="*/ 1661 h 10000"/>
                <a:gd name="connsiteX32" fmla="*/ 1677 w 10000"/>
                <a:gd name="connsiteY32" fmla="*/ 1776 h 10000"/>
                <a:gd name="connsiteX33" fmla="*/ 1205 w 10000"/>
                <a:gd name="connsiteY33" fmla="*/ 1748 h 10000"/>
                <a:gd name="connsiteX34" fmla="*/ 994 w 10000"/>
                <a:gd name="connsiteY34" fmla="*/ 2091 h 10000"/>
                <a:gd name="connsiteX35" fmla="*/ 942 w 10000"/>
                <a:gd name="connsiteY35" fmla="*/ 2149 h 10000"/>
                <a:gd name="connsiteX36" fmla="*/ 733 w 10000"/>
                <a:gd name="connsiteY36" fmla="*/ 2521 h 10000"/>
                <a:gd name="connsiteX37" fmla="*/ 1048 w 10000"/>
                <a:gd name="connsiteY37" fmla="*/ 2607 h 10000"/>
                <a:gd name="connsiteX38" fmla="*/ 628 w 10000"/>
                <a:gd name="connsiteY38" fmla="*/ 2894 h 10000"/>
                <a:gd name="connsiteX39" fmla="*/ 104 w 10000"/>
                <a:gd name="connsiteY39" fmla="*/ 3209 h 10000"/>
                <a:gd name="connsiteX40" fmla="*/ 0 w 10000"/>
                <a:gd name="connsiteY40" fmla="*/ 3381 h 10000"/>
                <a:gd name="connsiteX41" fmla="*/ 263 w 10000"/>
                <a:gd name="connsiteY41" fmla="*/ 3753 h 10000"/>
                <a:gd name="connsiteX42" fmla="*/ 0 w 10000"/>
                <a:gd name="connsiteY42" fmla="*/ 4098 h 10000"/>
                <a:gd name="connsiteX43" fmla="*/ 53 w 10000"/>
                <a:gd name="connsiteY43" fmla="*/ 4470 h 10000"/>
                <a:gd name="connsiteX44" fmla="*/ 210 w 10000"/>
                <a:gd name="connsiteY44" fmla="*/ 4585 h 10000"/>
                <a:gd name="connsiteX45" fmla="*/ 523 w 10000"/>
                <a:gd name="connsiteY45" fmla="*/ 4555 h 10000"/>
                <a:gd name="connsiteX46" fmla="*/ 1153 w 10000"/>
                <a:gd name="connsiteY46" fmla="*/ 4614 h 10000"/>
                <a:gd name="connsiteX47" fmla="*/ 1677 w 10000"/>
                <a:gd name="connsiteY47" fmla="*/ 4499 h 10000"/>
                <a:gd name="connsiteX48" fmla="*/ 2253 w 10000"/>
                <a:gd name="connsiteY48" fmla="*/ 4499 h 10000"/>
                <a:gd name="connsiteX49" fmla="*/ 2618 w 10000"/>
                <a:gd name="connsiteY49" fmla="*/ 4383 h 10000"/>
                <a:gd name="connsiteX50" fmla="*/ 2722 w 10000"/>
                <a:gd name="connsiteY50" fmla="*/ 4412 h 10000"/>
                <a:gd name="connsiteX51" fmla="*/ 2566 w 10000"/>
                <a:gd name="connsiteY51" fmla="*/ 4470 h 10000"/>
                <a:gd name="connsiteX52" fmla="*/ 2932 w 10000"/>
                <a:gd name="connsiteY52" fmla="*/ 4728 h 10000"/>
                <a:gd name="connsiteX53" fmla="*/ 3194 w 10000"/>
                <a:gd name="connsiteY53" fmla="*/ 4670 h 10000"/>
                <a:gd name="connsiteX54" fmla="*/ 3561 w 10000"/>
                <a:gd name="connsiteY54" fmla="*/ 4784 h 10000"/>
                <a:gd name="connsiteX55" fmla="*/ 4030 w 10000"/>
                <a:gd name="connsiteY55" fmla="*/ 4756 h 10000"/>
                <a:gd name="connsiteX56" fmla="*/ 4817 w 10000"/>
                <a:gd name="connsiteY56" fmla="*/ 4843 h 10000"/>
                <a:gd name="connsiteX57" fmla="*/ 5025 w 10000"/>
                <a:gd name="connsiteY57" fmla="*/ 4901 h 10000"/>
                <a:gd name="connsiteX58" fmla="*/ 5759 w 10000"/>
                <a:gd name="connsiteY58" fmla="*/ 4756 h 10000"/>
                <a:gd name="connsiteX59" fmla="*/ 5865 w 10000"/>
                <a:gd name="connsiteY59" fmla="*/ 4843 h 10000"/>
                <a:gd name="connsiteX60" fmla="*/ 6073 w 10000"/>
                <a:gd name="connsiteY60" fmla="*/ 4728 h 10000"/>
                <a:gd name="connsiteX61" fmla="*/ 6179 w 10000"/>
                <a:gd name="connsiteY61" fmla="*/ 4872 h 10000"/>
                <a:gd name="connsiteX62" fmla="*/ 6912 w 10000"/>
                <a:gd name="connsiteY62" fmla="*/ 4699 h 10000"/>
                <a:gd name="connsiteX63" fmla="*/ 6912 w 10000"/>
                <a:gd name="connsiteY63" fmla="*/ 4527 h 10000"/>
                <a:gd name="connsiteX64" fmla="*/ 7068 w 10000"/>
                <a:gd name="connsiteY64" fmla="*/ 4499 h 10000"/>
                <a:gd name="connsiteX65" fmla="*/ 7227 w 10000"/>
                <a:gd name="connsiteY65" fmla="*/ 4555 h 10000"/>
                <a:gd name="connsiteX66" fmla="*/ 7750 w 10000"/>
                <a:gd name="connsiteY66" fmla="*/ 4442 h 10000"/>
                <a:gd name="connsiteX67" fmla="*/ 7855 w 10000"/>
                <a:gd name="connsiteY67" fmla="*/ 4470 h 10000"/>
                <a:gd name="connsiteX68" fmla="*/ 8117 w 10000"/>
                <a:gd name="connsiteY68" fmla="*/ 4985 h 10000"/>
                <a:gd name="connsiteX69" fmla="*/ 8273 w 10000"/>
                <a:gd name="connsiteY69" fmla="*/ 5043 h 10000"/>
                <a:gd name="connsiteX70" fmla="*/ 8641 w 10000"/>
                <a:gd name="connsiteY70" fmla="*/ 5043 h 10000"/>
                <a:gd name="connsiteX71" fmla="*/ 8797 w 10000"/>
                <a:gd name="connsiteY71" fmla="*/ 5272 h 10000"/>
                <a:gd name="connsiteX72" fmla="*/ 8850 w 10000"/>
                <a:gd name="connsiteY72" fmla="*/ 5445 h 10000"/>
                <a:gd name="connsiteX73" fmla="*/ 9479 w 10000"/>
                <a:gd name="connsiteY73" fmla="*/ 6131 h 10000"/>
                <a:gd name="connsiteX74" fmla="*/ 9217 w 10000"/>
                <a:gd name="connsiteY74" fmla="*/ 6016 h 10000"/>
                <a:gd name="connsiteX75" fmla="*/ 8483 w 10000"/>
                <a:gd name="connsiteY75" fmla="*/ 6131 h 10000"/>
                <a:gd name="connsiteX76" fmla="*/ 8117 w 10000"/>
                <a:gd name="connsiteY76" fmla="*/ 5788 h 10000"/>
                <a:gd name="connsiteX77" fmla="*/ 7855 w 10000"/>
                <a:gd name="connsiteY77" fmla="*/ 5816 h 10000"/>
                <a:gd name="connsiteX78" fmla="*/ 8063 w 10000"/>
                <a:gd name="connsiteY78" fmla="*/ 6046 h 10000"/>
                <a:gd name="connsiteX79" fmla="*/ 8117 w 10000"/>
                <a:gd name="connsiteY79" fmla="*/ 6218 h 10000"/>
                <a:gd name="connsiteX80" fmla="*/ 7592 w 10000"/>
                <a:gd name="connsiteY80" fmla="*/ 6533 h 10000"/>
                <a:gd name="connsiteX81" fmla="*/ 7489 w 10000"/>
                <a:gd name="connsiteY81" fmla="*/ 6705 h 10000"/>
                <a:gd name="connsiteX82" fmla="*/ 7436 w 10000"/>
                <a:gd name="connsiteY82" fmla="*/ 6847 h 10000"/>
                <a:gd name="connsiteX83" fmla="*/ 7383 w 10000"/>
                <a:gd name="connsiteY83" fmla="*/ 6905 h 10000"/>
                <a:gd name="connsiteX84" fmla="*/ 7278 w 10000"/>
                <a:gd name="connsiteY84" fmla="*/ 7020 h 10000"/>
                <a:gd name="connsiteX85" fmla="*/ 6964 w 10000"/>
                <a:gd name="connsiteY85" fmla="*/ 7106 h 10000"/>
                <a:gd name="connsiteX86" fmla="*/ 7068 w 10000"/>
                <a:gd name="connsiteY86" fmla="*/ 7306 h 10000"/>
                <a:gd name="connsiteX87" fmla="*/ 7016 w 10000"/>
                <a:gd name="connsiteY87" fmla="*/ 7363 h 10000"/>
                <a:gd name="connsiteX88" fmla="*/ 6598 w 10000"/>
                <a:gd name="connsiteY88" fmla="*/ 7536 h 10000"/>
                <a:gd name="connsiteX89" fmla="*/ 6179 w 10000"/>
                <a:gd name="connsiteY89" fmla="*/ 7508 h 10000"/>
                <a:gd name="connsiteX90" fmla="*/ 6546 w 10000"/>
                <a:gd name="connsiteY90" fmla="*/ 7622 h 10000"/>
                <a:gd name="connsiteX91" fmla="*/ 6546 w 10000"/>
                <a:gd name="connsiteY91" fmla="*/ 7965 h 10000"/>
                <a:gd name="connsiteX92" fmla="*/ 6073 w 10000"/>
                <a:gd name="connsiteY92" fmla="*/ 8052 h 10000"/>
                <a:gd name="connsiteX93" fmla="*/ 5970 w 10000"/>
                <a:gd name="connsiteY93" fmla="*/ 7909 h 10000"/>
                <a:gd name="connsiteX94" fmla="*/ 5916 w 10000"/>
                <a:gd name="connsiteY94" fmla="*/ 7795 h 10000"/>
                <a:gd name="connsiteX95" fmla="*/ 5448 w 10000"/>
                <a:gd name="connsiteY95" fmla="*/ 7879 h 10000"/>
                <a:gd name="connsiteX96" fmla="*/ 5656 w 10000"/>
                <a:gd name="connsiteY96" fmla="*/ 7995 h 10000"/>
                <a:gd name="connsiteX97" fmla="*/ 5812 w 10000"/>
                <a:gd name="connsiteY97" fmla="*/ 8109 h 10000"/>
                <a:gd name="connsiteX98" fmla="*/ 6022 w 10000"/>
                <a:gd name="connsiteY98" fmla="*/ 8395 h 10000"/>
                <a:gd name="connsiteX99" fmla="*/ 6283 w 10000"/>
                <a:gd name="connsiteY99" fmla="*/ 8339 h 10000"/>
                <a:gd name="connsiteX100" fmla="*/ 6493 w 10000"/>
                <a:gd name="connsiteY100" fmla="*/ 8567 h 10000"/>
                <a:gd name="connsiteX101" fmla="*/ 6649 w 10000"/>
                <a:gd name="connsiteY101" fmla="*/ 8624 h 10000"/>
                <a:gd name="connsiteX102" fmla="*/ 7016 w 10000"/>
                <a:gd name="connsiteY102" fmla="*/ 8595 h 10000"/>
                <a:gd name="connsiteX103" fmla="*/ 7174 w 10000"/>
                <a:gd name="connsiteY103" fmla="*/ 8739 h 10000"/>
                <a:gd name="connsiteX104" fmla="*/ 7332 w 10000"/>
                <a:gd name="connsiteY104" fmla="*/ 8882 h 10000"/>
                <a:gd name="connsiteX105" fmla="*/ 8063 w 10000"/>
                <a:gd name="connsiteY105" fmla="*/ 8682 h 10000"/>
                <a:gd name="connsiteX106" fmla="*/ 8063 w 10000"/>
                <a:gd name="connsiteY106" fmla="*/ 8595 h 10000"/>
                <a:gd name="connsiteX107" fmla="*/ 7855 w 10000"/>
                <a:gd name="connsiteY107" fmla="*/ 8424 h 10000"/>
                <a:gd name="connsiteX108" fmla="*/ 8117 w 10000"/>
                <a:gd name="connsiteY108" fmla="*/ 8253 h 10000"/>
                <a:gd name="connsiteX109" fmla="*/ 7959 w 10000"/>
                <a:gd name="connsiteY109" fmla="*/ 8052 h 10000"/>
                <a:gd name="connsiteX110" fmla="*/ 8117 w 10000"/>
                <a:gd name="connsiteY110" fmla="*/ 7965 h 10000"/>
                <a:gd name="connsiteX111" fmla="*/ 8326 w 10000"/>
                <a:gd name="connsiteY111" fmla="*/ 8165 h 10000"/>
                <a:gd name="connsiteX112" fmla="*/ 8223 w 10000"/>
                <a:gd name="connsiteY112" fmla="*/ 8281 h 10000"/>
                <a:gd name="connsiteX113" fmla="*/ 8692 w 10000"/>
                <a:gd name="connsiteY113" fmla="*/ 8339 h 10000"/>
                <a:gd name="connsiteX114" fmla="*/ 8901 w 10000"/>
                <a:gd name="connsiteY114" fmla="*/ 8424 h 10000"/>
                <a:gd name="connsiteX115" fmla="*/ 9111 w 10000"/>
                <a:gd name="connsiteY115" fmla="*/ 8654 h 10000"/>
                <a:gd name="connsiteX116" fmla="*/ 8797 w 10000"/>
                <a:gd name="connsiteY116" fmla="*/ 8854 h 10000"/>
                <a:gd name="connsiteX117" fmla="*/ 8273 w 10000"/>
                <a:gd name="connsiteY117" fmla="*/ 8996 h 10000"/>
                <a:gd name="connsiteX118" fmla="*/ 8169 w 10000"/>
                <a:gd name="connsiteY118" fmla="*/ 9169 h 10000"/>
                <a:gd name="connsiteX119" fmla="*/ 7855 w 10000"/>
                <a:gd name="connsiteY119" fmla="*/ 9255 h 10000"/>
                <a:gd name="connsiteX120" fmla="*/ 8010 w 10000"/>
                <a:gd name="connsiteY120" fmla="*/ 9426 h 10000"/>
                <a:gd name="connsiteX121" fmla="*/ 8326 w 10000"/>
                <a:gd name="connsiteY121" fmla="*/ 9426 h 10000"/>
                <a:gd name="connsiteX122" fmla="*/ 8376 w 10000"/>
                <a:gd name="connsiteY122" fmla="*/ 9426 h 10000"/>
                <a:gd name="connsiteX123" fmla="*/ 8588 w 10000"/>
                <a:gd name="connsiteY123" fmla="*/ 9741 h 10000"/>
                <a:gd name="connsiteX124" fmla="*/ 8692 w 10000"/>
                <a:gd name="connsiteY124" fmla="*/ 9426 h 10000"/>
                <a:gd name="connsiteX125" fmla="*/ 8955 w 10000"/>
                <a:gd name="connsiteY125" fmla="*/ 9370 h 10000"/>
                <a:gd name="connsiteX126" fmla="*/ 9217 w 10000"/>
                <a:gd name="connsiteY126" fmla="*/ 9455 h 10000"/>
                <a:gd name="connsiteX127" fmla="*/ 9217 w 10000"/>
                <a:gd name="connsiteY127" fmla="*/ 9484 h 10000"/>
                <a:gd name="connsiteX128" fmla="*/ 9111 w 10000"/>
                <a:gd name="connsiteY128" fmla="*/ 9513 h 10000"/>
                <a:gd name="connsiteX129" fmla="*/ 9007 w 10000"/>
                <a:gd name="connsiteY129" fmla="*/ 9543 h 10000"/>
                <a:gd name="connsiteX130" fmla="*/ 8955 w 10000"/>
                <a:gd name="connsiteY130" fmla="*/ 9770 h 10000"/>
                <a:gd name="connsiteX131" fmla="*/ 8901 w 10000"/>
                <a:gd name="connsiteY131" fmla="*/ 9914 h 10000"/>
                <a:gd name="connsiteX132" fmla="*/ 9321 w 10000"/>
                <a:gd name="connsiteY132" fmla="*/ 9885 h 10000"/>
                <a:gd name="connsiteX133" fmla="*/ 9426 w 10000"/>
                <a:gd name="connsiteY133" fmla="*/ 9972 h 10000"/>
                <a:gd name="connsiteX134" fmla="*/ 9479 w 10000"/>
                <a:gd name="connsiteY134" fmla="*/ 9800 h 10000"/>
                <a:gd name="connsiteX135" fmla="*/ 10000 w 10000"/>
                <a:gd name="connsiteY135" fmla="*/ 10000 h 10000"/>
                <a:gd name="connsiteX0" fmla="*/ 8117 w 9479"/>
                <a:gd name="connsiteY0" fmla="*/ 4268 h 9972"/>
                <a:gd name="connsiteX1" fmla="*/ 7697 w 9479"/>
                <a:gd name="connsiteY1" fmla="*/ 4268 h 9972"/>
                <a:gd name="connsiteX2" fmla="*/ 7278 w 9479"/>
                <a:gd name="connsiteY2" fmla="*/ 4383 h 9972"/>
                <a:gd name="connsiteX3" fmla="*/ 6807 w 9479"/>
                <a:gd name="connsiteY3" fmla="*/ 4355 h 9972"/>
                <a:gd name="connsiteX4" fmla="*/ 6807 w 9479"/>
                <a:gd name="connsiteY4" fmla="*/ 3811 h 9972"/>
                <a:gd name="connsiteX5" fmla="*/ 7068 w 9479"/>
                <a:gd name="connsiteY5" fmla="*/ 3782 h 9972"/>
                <a:gd name="connsiteX6" fmla="*/ 6912 w 9479"/>
                <a:gd name="connsiteY6" fmla="*/ 3639 h 9972"/>
                <a:gd name="connsiteX7" fmla="*/ 6912 w 9479"/>
                <a:gd name="connsiteY7" fmla="*/ 3410 h 9972"/>
                <a:gd name="connsiteX8" fmla="*/ 6964 w 9479"/>
                <a:gd name="connsiteY8" fmla="*/ 3268 h 9972"/>
                <a:gd name="connsiteX9" fmla="*/ 6442 w 9479"/>
                <a:gd name="connsiteY9" fmla="*/ 3037 h 9972"/>
                <a:gd name="connsiteX10" fmla="*/ 5916 w 9479"/>
                <a:gd name="connsiteY10" fmla="*/ 2780 h 9972"/>
                <a:gd name="connsiteX11" fmla="*/ 5656 w 9479"/>
                <a:gd name="connsiteY11" fmla="*/ 2607 h 9972"/>
                <a:gd name="connsiteX12" fmla="*/ 5288 w 9479"/>
                <a:gd name="connsiteY12" fmla="*/ 2551 h 9972"/>
                <a:gd name="connsiteX13" fmla="*/ 4871 w 9479"/>
                <a:gd name="connsiteY13" fmla="*/ 2579 h 9972"/>
                <a:gd name="connsiteX14" fmla="*/ 4450 w 9479"/>
                <a:gd name="connsiteY14" fmla="*/ 2493 h 9972"/>
                <a:gd name="connsiteX15" fmla="*/ 3927 w 9479"/>
                <a:gd name="connsiteY15" fmla="*/ 1804 h 9972"/>
                <a:gd name="connsiteX16" fmla="*/ 3771 w 9479"/>
                <a:gd name="connsiteY16" fmla="*/ 1633 h 9972"/>
                <a:gd name="connsiteX17" fmla="*/ 3612 w 9479"/>
                <a:gd name="connsiteY17" fmla="*/ 1233 h 9972"/>
                <a:gd name="connsiteX18" fmla="*/ 3404 w 9479"/>
                <a:gd name="connsiteY18" fmla="*/ 859 h 9972"/>
                <a:gd name="connsiteX19" fmla="*/ 2775 w 9479"/>
                <a:gd name="connsiteY19" fmla="*/ 601 h 9972"/>
                <a:gd name="connsiteX20" fmla="*/ 2407 w 9479"/>
                <a:gd name="connsiteY20" fmla="*/ 57 h 9972"/>
                <a:gd name="connsiteX21" fmla="*/ 1937 w 9479"/>
                <a:gd name="connsiteY21" fmla="*/ 57 h 9972"/>
                <a:gd name="connsiteX22" fmla="*/ 1727 w 9479"/>
                <a:gd name="connsiteY22" fmla="*/ 172 h 9972"/>
                <a:gd name="connsiteX23" fmla="*/ 1677 w 9479"/>
                <a:gd name="connsiteY23" fmla="*/ 0 h 9972"/>
                <a:gd name="connsiteX24" fmla="*/ 994 w 9479"/>
                <a:gd name="connsiteY24" fmla="*/ 114 h 9972"/>
                <a:gd name="connsiteX25" fmla="*/ 1727 w 9479"/>
                <a:gd name="connsiteY25" fmla="*/ 230 h 9972"/>
                <a:gd name="connsiteX26" fmla="*/ 1677 w 9479"/>
                <a:gd name="connsiteY26" fmla="*/ 487 h 9972"/>
                <a:gd name="connsiteX27" fmla="*/ 1832 w 9479"/>
                <a:gd name="connsiteY27" fmla="*/ 831 h 9972"/>
                <a:gd name="connsiteX28" fmla="*/ 1990 w 9479"/>
                <a:gd name="connsiteY28" fmla="*/ 1031 h 9972"/>
                <a:gd name="connsiteX29" fmla="*/ 1727 w 9479"/>
                <a:gd name="connsiteY29" fmla="*/ 1404 h 9972"/>
                <a:gd name="connsiteX30" fmla="*/ 1520 w 9479"/>
                <a:gd name="connsiteY30" fmla="*/ 1404 h 9972"/>
                <a:gd name="connsiteX31" fmla="*/ 1308 w 9479"/>
                <a:gd name="connsiteY31" fmla="*/ 1661 h 9972"/>
                <a:gd name="connsiteX32" fmla="*/ 1677 w 9479"/>
                <a:gd name="connsiteY32" fmla="*/ 1776 h 9972"/>
                <a:gd name="connsiteX33" fmla="*/ 1205 w 9479"/>
                <a:gd name="connsiteY33" fmla="*/ 1748 h 9972"/>
                <a:gd name="connsiteX34" fmla="*/ 994 w 9479"/>
                <a:gd name="connsiteY34" fmla="*/ 2091 h 9972"/>
                <a:gd name="connsiteX35" fmla="*/ 942 w 9479"/>
                <a:gd name="connsiteY35" fmla="*/ 2149 h 9972"/>
                <a:gd name="connsiteX36" fmla="*/ 733 w 9479"/>
                <a:gd name="connsiteY36" fmla="*/ 2521 h 9972"/>
                <a:gd name="connsiteX37" fmla="*/ 1048 w 9479"/>
                <a:gd name="connsiteY37" fmla="*/ 2607 h 9972"/>
                <a:gd name="connsiteX38" fmla="*/ 628 w 9479"/>
                <a:gd name="connsiteY38" fmla="*/ 2894 h 9972"/>
                <a:gd name="connsiteX39" fmla="*/ 104 w 9479"/>
                <a:gd name="connsiteY39" fmla="*/ 3209 h 9972"/>
                <a:gd name="connsiteX40" fmla="*/ 0 w 9479"/>
                <a:gd name="connsiteY40" fmla="*/ 3381 h 9972"/>
                <a:gd name="connsiteX41" fmla="*/ 263 w 9479"/>
                <a:gd name="connsiteY41" fmla="*/ 3753 h 9972"/>
                <a:gd name="connsiteX42" fmla="*/ 0 w 9479"/>
                <a:gd name="connsiteY42" fmla="*/ 4098 h 9972"/>
                <a:gd name="connsiteX43" fmla="*/ 53 w 9479"/>
                <a:gd name="connsiteY43" fmla="*/ 4470 h 9972"/>
                <a:gd name="connsiteX44" fmla="*/ 210 w 9479"/>
                <a:gd name="connsiteY44" fmla="*/ 4585 h 9972"/>
                <a:gd name="connsiteX45" fmla="*/ 523 w 9479"/>
                <a:gd name="connsiteY45" fmla="*/ 4555 h 9972"/>
                <a:gd name="connsiteX46" fmla="*/ 1153 w 9479"/>
                <a:gd name="connsiteY46" fmla="*/ 4614 h 9972"/>
                <a:gd name="connsiteX47" fmla="*/ 1677 w 9479"/>
                <a:gd name="connsiteY47" fmla="*/ 4499 h 9972"/>
                <a:gd name="connsiteX48" fmla="*/ 2253 w 9479"/>
                <a:gd name="connsiteY48" fmla="*/ 4499 h 9972"/>
                <a:gd name="connsiteX49" fmla="*/ 2618 w 9479"/>
                <a:gd name="connsiteY49" fmla="*/ 4383 h 9972"/>
                <a:gd name="connsiteX50" fmla="*/ 2722 w 9479"/>
                <a:gd name="connsiteY50" fmla="*/ 4412 h 9972"/>
                <a:gd name="connsiteX51" fmla="*/ 2566 w 9479"/>
                <a:gd name="connsiteY51" fmla="*/ 4470 h 9972"/>
                <a:gd name="connsiteX52" fmla="*/ 2932 w 9479"/>
                <a:gd name="connsiteY52" fmla="*/ 4728 h 9972"/>
                <a:gd name="connsiteX53" fmla="*/ 3194 w 9479"/>
                <a:gd name="connsiteY53" fmla="*/ 4670 h 9972"/>
                <a:gd name="connsiteX54" fmla="*/ 3561 w 9479"/>
                <a:gd name="connsiteY54" fmla="*/ 4784 h 9972"/>
                <a:gd name="connsiteX55" fmla="*/ 4030 w 9479"/>
                <a:gd name="connsiteY55" fmla="*/ 4756 h 9972"/>
                <a:gd name="connsiteX56" fmla="*/ 4817 w 9479"/>
                <a:gd name="connsiteY56" fmla="*/ 4843 h 9972"/>
                <a:gd name="connsiteX57" fmla="*/ 5025 w 9479"/>
                <a:gd name="connsiteY57" fmla="*/ 4901 h 9972"/>
                <a:gd name="connsiteX58" fmla="*/ 5759 w 9479"/>
                <a:gd name="connsiteY58" fmla="*/ 4756 h 9972"/>
                <a:gd name="connsiteX59" fmla="*/ 5865 w 9479"/>
                <a:gd name="connsiteY59" fmla="*/ 4843 h 9972"/>
                <a:gd name="connsiteX60" fmla="*/ 6073 w 9479"/>
                <a:gd name="connsiteY60" fmla="*/ 4728 h 9972"/>
                <a:gd name="connsiteX61" fmla="*/ 6179 w 9479"/>
                <a:gd name="connsiteY61" fmla="*/ 4872 h 9972"/>
                <a:gd name="connsiteX62" fmla="*/ 6912 w 9479"/>
                <a:gd name="connsiteY62" fmla="*/ 4699 h 9972"/>
                <a:gd name="connsiteX63" fmla="*/ 6912 w 9479"/>
                <a:gd name="connsiteY63" fmla="*/ 4527 h 9972"/>
                <a:gd name="connsiteX64" fmla="*/ 7068 w 9479"/>
                <a:gd name="connsiteY64" fmla="*/ 4499 h 9972"/>
                <a:gd name="connsiteX65" fmla="*/ 7227 w 9479"/>
                <a:gd name="connsiteY65" fmla="*/ 4555 h 9972"/>
                <a:gd name="connsiteX66" fmla="*/ 7750 w 9479"/>
                <a:gd name="connsiteY66" fmla="*/ 4442 h 9972"/>
                <a:gd name="connsiteX67" fmla="*/ 7855 w 9479"/>
                <a:gd name="connsiteY67" fmla="*/ 4470 h 9972"/>
                <a:gd name="connsiteX68" fmla="*/ 8117 w 9479"/>
                <a:gd name="connsiteY68" fmla="*/ 4985 h 9972"/>
                <a:gd name="connsiteX69" fmla="*/ 8273 w 9479"/>
                <a:gd name="connsiteY69" fmla="*/ 5043 h 9972"/>
                <a:gd name="connsiteX70" fmla="*/ 8641 w 9479"/>
                <a:gd name="connsiteY70" fmla="*/ 5043 h 9972"/>
                <a:gd name="connsiteX71" fmla="*/ 8797 w 9479"/>
                <a:gd name="connsiteY71" fmla="*/ 5272 h 9972"/>
                <a:gd name="connsiteX72" fmla="*/ 8850 w 9479"/>
                <a:gd name="connsiteY72" fmla="*/ 5445 h 9972"/>
                <a:gd name="connsiteX73" fmla="*/ 9479 w 9479"/>
                <a:gd name="connsiteY73" fmla="*/ 6131 h 9972"/>
                <a:gd name="connsiteX74" fmla="*/ 9217 w 9479"/>
                <a:gd name="connsiteY74" fmla="*/ 6016 h 9972"/>
                <a:gd name="connsiteX75" fmla="*/ 8483 w 9479"/>
                <a:gd name="connsiteY75" fmla="*/ 6131 h 9972"/>
                <a:gd name="connsiteX76" fmla="*/ 8117 w 9479"/>
                <a:gd name="connsiteY76" fmla="*/ 5788 h 9972"/>
                <a:gd name="connsiteX77" fmla="*/ 7855 w 9479"/>
                <a:gd name="connsiteY77" fmla="*/ 5816 h 9972"/>
                <a:gd name="connsiteX78" fmla="*/ 8063 w 9479"/>
                <a:gd name="connsiteY78" fmla="*/ 6046 h 9972"/>
                <a:gd name="connsiteX79" fmla="*/ 8117 w 9479"/>
                <a:gd name="connsiteY79" fmla="*/ 6218 h 9972"/>
                <a:gd name="connsiteX80" fmla="*/ 7592 w 9479"/>
                <a:gd name="connsiteY80" fmla="*/ 6533 h 9972"/>
                <a:gd name="connsiteX81" fmla="*/ 7489 w 9479"/>
                <a:gd name="connsiteY81" fmla="*/ 6705 h 9972"/>
                <a:gd name="connsiteX82" fmla="*/ 7436 w 9479"/>
                <a:gd name="connsiteY82" fmla="*/ 6847 h 9972"/>
                <a:gd name="connsiteX83" fmla="*/ 7383 w 9479"/>
                <a:gd name="connsiteY83" fmla="*/ 6905 h 9972"/>
                <a:gd name="connsiteX84" fmla="*/ 7278 w 9479"/>
                <a:gd name="connsiteY84" fmla="*/ 7020 h 9972"/>
                <a:gd name="connsiteX85" fmla="*/ 6964 w 9479"/>
                <a:gd name="connsiteY85" fmla="*/ 7106 h 9972"/>
                <a:gd name="connsiteX86" fmla="*/ 7068 w 9479"/>
                <a:gd name="connsiteY86" fmla="*/ 7306 h 9972"/>
                <a:gd name="connsiteX87" fmla="*/ 7016 w 9479"/>
                <a:gd name="connsiteY87" fmla="*/ 7363 h 9972"/>
                <a:gd name="connsiteX88" fmla="*/ 6598 w 9479"/>
                <a:gd name="connsiteY88" fmla="*/ 7536 h 9972"/>
                <a:gd name="connsiteX89" fmla="*/ 6179 w 9479"/>
                <a:gd name="connsiteY89" fmla="*/ 7508 h 9972"/>
                <a:gd name="connsiteX90" fmla="*/ 6546 w 9479"/>
                <a:gd name="connsiteY90" fmla="*/ 7622 h 9972"/>
                <a:gd name="connsiteX91" fmla="*/ 6546 w 9479"/>
                <a:gd name="connsiteY91" fmla="*/ 7965 h 9972"/>
                <a:gd name="connsiteX92" fmla="*/ 6073 w 9479"/>
                <a:gd name="connsiteY92" fmla="*/ 8052 h 9972"/>
                <a:gd name="connsiteX93" fmla="*/ 5970 w 9479"/>
                <a:gd name="connsiteY93" fmla="*/ 7909 h 9972"/>
                <a:gd name="connsiteX94" fmla="*/ 5916 w 9479"/>
                <a:gd name="connsiteY94" fmla="*/ 7795 h 9972"/>
                <a:gd name="connsiteX95" fmla="*/ 5448 w 9479"/>
                <a:gd name="connsiteY95" fmla="*/ 7879 h 9972"/>
                <a:gd name="connsiteX96" fmla="*/ 5656 w 9479"/>
                <a:gd name="connsiteY96" fmla="*/ 7995 h 9972"/>
                <a:gd name="connsiteX97" fmla="*/ 5812 w 9479"/>
                <a:gd name="connsiteY97" fmla="*/ 8109 h 9972"/>
                <a:gd name="connsiteX98" fmla="*/ 6022 w 9479"/>
                <a:gd name="connsiteY98" fmla="*/ 8395 h 9972"/>
                <a:gd name="connsiteX99" fmla="*/ 6283 w 9479"/>
                <a:gd name="connsiteY99" fmla="*/ 8339 h 9972"/>
                <a:gd name="connsiteX100" fmla="*/ 6493 w 9479"/>
                <a:gd name="connsiteY100" fmla="*/ 8567 h 9972"/>
                <a:gd name="connsiteX101" fmla="*/ 6649 w 9479"/>
                <a:gd name="connsiteY101" fmla="*/ 8624 h 9972"/>
                <a:gd name="connsiteX102" fmla="*/ 7016 w 9479"/>
                <a:gd name="connsiteY102" fmla="*/ 8595 h 9972"/>
                <a:gd name="connsiteX103" fmla="*/ 7174 w 9479"/>
                <a:gd name="connsiteY103" fmla="*/ 8739 h 9972"/>
                <a:gd name="connsiteX104" fmla="*/ 7332 w 9479"/>
                <a:gd name="connsiteY104" fmla="*/ 8882 h 9972"/>
                <a:gd name="connsiteX105" fmla="*/ 8063 w 9479"/>
                <a:gd name="connsiteY105" fmla="*/ 8682 h 9972"/>
                <a:gd name="connsiteX106" fmla="*/ 8063 w 9479"/>
                <a:gd name="connsiteY106" fmla="*/ 8595 h 9972"/>
                <a:gd name="connsiteX107" fmla="*/ 7855 w 9479"/>
                <a:gd name="connsiteY107" fmla="*/ 8424 h 9972"/>
                <a:gd name="connsiteX108" fmla="*/ 8117 w 9479"/>
                <a:gd name="connsiteY108" fmla="*/ 8253 h 9972"/>
                <a:gd name="connsiteX109" fmla="*/ 7959 w 9479"/>
                <a:gd name="connsiteY109" fmla="*/ 8052 h 9972"/>
                <a:gd name="connsiteX110" fmla="*/ 8117 w 9479"/>
                <a:gd name="connsiteY110" fmla="*/ 7965 h 9972"/>
                <a:gd name="connsiteX111" fmla="*/ 8326 w 9479"/>
                <a:gd name="connsiteY111" fmla="*/ 8165 h 9972"/>
                <a:gd name="connsiteX112" fmla="*/ 8223 w 9479"/>
                <a:gd name="connsiteY112" fmla="*/ 8281 h 9972"/>
                <a:gd name="connsiteX113" fmla="*/ 8692 w 9479"/>
                <a:gd name="connsiteY113" fmla="*/ 8339 h 9972"/>
                <a:gd name="connsiteX114" fmla="*/ 8901 w 9479"/>
                <a:gd name="connsiteY114" fmla="*/ 8424 h 9972"/>
                <a:gd name="connsiteX115" fmla="*/ 9111 w 9479"/>
                <a:gd name="connsiteY115" fmla="*/ 8654 h 9972"/>
                <a:gd name="connsiteX116" fmla="*/ 8797 w 9479"/>
                <a:gd name="connsiteY116" fmla="*/ 8854 h 9972"/>
                <a:gd name="connsiteX117" fmla="*/ 8273 w 9479"/>
                <a:gd name="connsiteY117" fmla="*/ 8996 h 9972"/>
                <a:gd name="connsiteX118" fmla="*/ 8169 w 9479"/>
                <a:gd name="connsiteY118" fmla="*/ 9169 h 9972"/>
                <a:gd name="connsiteX119" fmla="*/ 7855 w 9479"/>
                <a:gd name="connsiteY119" fmla="*/ 9255 h 9972"/>
                <a:gd name="connsiteX120" fmla="*/ 8010 w 9479"/>
                <a:gd name="connsiteY120" fmla="*/ 9426 h 9972"/>
                <a:gd name="connsiteX121" fmla="*/ 8326 w 9479"/>
                <a:gd name="connsiteY121" fmla="*/ 9426 h 9972"/>
                <a:gd name="connsiteX122" fmla="*/ 8376 w 9479"/>
                <a:gd name="connsiteY122" fmla="*/ 9426 h 9972"/>
                <a:gd name="connsiteX123" fmla="*/ 8588 w 9479"/>
                <a:gd name="connsiteY123" fmla="*/ 9741 h 9972"/>
                <a:gd name="connsiteX124" fmla="*/ 8692 w 9479"/>
                <a:gd name="connsiteY124" fmla="*/ 9426 h 9972"/>
                <a:gd name="connsiteX125" fmla="*/ 8955 w 9479"/>
                <a:gd name="connsiteY125" fmla="*/ 9370 h 9972"/>
                <a:gd name="connsiteX126" fmla="*/ 9217 w 9479"/>
                <a:gd name="connsiteY126" fmla="*/ 9455 h 9972"/>
                <a:gd name="connsiteX127" fmla="*/ 9217 w 9479"/>
                <a:gd name="connsiteY127" fmla="*/ 9484 h 9972"/>
                <a:gd name="connsiteX128" fmla="*/ 9111 w 9479"/>
                <a:gd name="connsiteY128" fmla="*/ 9513 h 9972"/>
                <a:gd name="connsiteX129" fmla="*/ 9007 w 9479"/>
                <a:gd name="connsiteY129" fmla="*/ 9543 h 9972"/>
                <a:gd name="connsiteX130" fmla="*/ 8955 w 9479"/>
                <a:gd name="connsiteY130" fmla="*/ 9770 h 9972"/>
                <a:gd name="connsiteX131" fmla="*/ 8901 w 9479"/>
                <a:gd name="connsiteY131" fmla="*/ 9914 h 9972"/>
                <a:gd name="connsiteX132" fmla="*/ 9321 w 9479"/>
                <a:gd name="connsiteY132" fmla="*/ 9885 h 9972"/>
                <a:gd name="connsiteX133" fmla="*/ 9426 w 9479"/>
                <a:gd name="connsiteY133" fmla="*/ 9972 h 9972"/>
                <a:gd name="connsiteX134" fmla="*/ 9479 w 9479"/>
                <a:gd name="connsiteY134" fmla="*/ 9800 h 9972"/>
                <a:gd name="connsiteX0" fmla="*/ 8563 w 10000"/>
                <a:gd name="connsiteY0" fmla="*/ 4280 h 10000"/>
                <a:gd name="connsiteX1" fmla="*/ 8120 w 10000"/>
                <a:gd name="connsiteY1" fmla="*/ 4280 h 10000"/>
                <a:gd name="connsiteX2" fmla="*/ 7678 w 10000"/>
                <a:gd name="connsiteY2" fmla="*/ 4395 h 10000"/>
                <a:gd name="connsiteX3" fmla="*/ 7181 w 10000"/>
                <a:gd name="connsiteY3" fmla="*/ 4367 h 10000"/>
                <a:gd name="connsiteX4" fmla="*/ 7181 w 10000"/>
                <a:gd name="connsiteY4" fmla="*/ 3822 h 10000"/>
                <a:gd name="connsiteX5" fmla="*/ 7456 w 10000"/>
                <a:gd name="connsiteY5" fmla="*/ 3793 h 10000"/>
                <a:gd name="connsiteX6" fmla="*/ 7292 w 10000"/>
                <a:gd name="connsiteY6" fmla="*/ 3649 h 10000"/>
                <a:gd name="connsiteX7" fmla="*/ 7292 w 10000"/>
                <a:gd name="connsiteY7" fmla="*/ 3420 h 10000"/>
                <a:gd name="connsiteX8" fmla="*/ 7347 w 10000"/>
                <a:gd name="connsiteY8" fmla="*/ 3277 h 10000"/>
                <a:gd name="connsiteX9" fmla="*/ 6796 w 10000"/>
                <a:gd name="connsiteY9" fmla="*/ 3046 h 10000"/>
                <a:gd name="connsiteX10" fmla="*/ 6241 w 10000"/>
                <a:gd name="connsiteY10" fmla="*/ 2788 h 10000"/>
                <a:gd name="connsiteX11" fmla="*/ 5967 w 10000"/>
                <a:gd name="connsiteY11" fmla="*/ 2614 h 10000"/>
                <a:gd name="connsiteX12" fmla="*/ 5579 w 10000"/>
                <a:gd name="connsiteY12" fmla="*/ 2558 h 10000"/>
                <a:gd name="connsiteX13" fmla="*/ 5139 w 10000"/>
                <a:gd name="connsiteY13" fmla="*/ 2586 h 10000"/>
                <a:gd name="connsiteX14" fmla="*/ 4695 w 10000"/>
                <a:gd name="connsiteY14" fmla="*/ 2500 h 10000"/>
                <a:gd name="connsiteX15" fmla="*/ 4143 w 10000"/>
                <a:gd name="connsiteY15" fmla="*/ 1809 h 10000"/>
                <a:gd name="connsiteX16" fmla="*/ 3978 w 10000"/>
                <a:gd name="connsiteY16" fmla="*/ 1638 h 10000"/>
                <a:gd name="connsiteX17" fmla="*/ 3811 w 10000"/>
                <a:gd name="connsiteY17" fmla="*/ 1236 h 10000"/>
                <a:gd name="connsiteX18" fmla="*/ 3591 w 10000"/>
                <a:gd name="connsiteY18" fmla="*/ 861 h 10000"/>
                <a:gd name="connsiteX19" fmla="*/ 2928 w 10000"/>
                <a:gd name="connsiteY19" fmla="*/ 603 h 10000"/>
                <a:gd name="connsiteX20" fmla="*/ 2539 w 10000"/>
                <a:gd name="connsiteY20" fmla="*/ 57 h 10000"/>
                <a:gd name="connsiteX21" fmla="*/ 2043 w 10000"/>
                <a:gd name="connsiteY21" fmla="*/ 57 h 10000"/>
                <a:gd name="connsiteX22" fmla="*/ 1822 w 10000"/>
                <a:gd name="connsiteY22" fmla="*/ 172 h 10000"/>
                <a:gd name="connsiteX23" fmla="*/ 1769 w 10000"/>
                <a:gd name="connsiteY23" fmla="*/ 0 h 10000"/>
                <a:gd name="connsiteX24" fmla="*/ 1049 w 10000"/>
                <a:gd name="connsiteY24" fmla="*/ 114 h 10000"/>
                <a:gd name="connsiteX25" fmla="*/ 1822 w 10000"/>
                <a:gd name="connsiteY25" fmla="*/ 231 h 10000"/>
                <a:gd name="connsiteX26" fmla="*/ 1769 w 10000"/>
                <a:gd name="connsiteY26" fmla="*/ 488 h 10000"/>
                <a:gd name="connsiteX27" fmla="*/ 1933 w 10000"/>
                <a:gd name="connsiteY27" fmla="*/ 833 h 10000"/>
                <a:gd name="connsiteX28" fmla="*/ 2099 w 10000"/>
                <a:gd name="connsiteY28" fmla="*/ 1034 h 10000"/>
                <a:gd name="connsiteX29" fmla="*/ 1822 w 10000"/>
                <a:gd name="connsiteY29" fmla="*/ 1408 h 10000"/>
                <a:gd name="connsiteX30" fmla="*/ 1604 w 10000"/>
                <a:gd name="connsiteY30" fmla="*/ 1408 h 10000"/>
                <a:gd name="connsiteX31" fmla="*/ 1380 w 10000"/>
                <a:gd name="connsiteY31" fmla="*/ 1666 h 10000"/>
                <a:gd name="connsiteX32" fmla="*/ 1769 w 10000"/>
                <a:gd name="connsiteY32" fmla="*/ 1781 h 10000"/>
                <a:gd name="connsiteX33" fmla="*/ 1271 w 10000"/>
                <a:gd name="connsiteY33" fmla="*/ 1753 h 10000"/>
                <a:gd name="connsiteX34" fmla="*/ 1049 w 10000"/>
                <a:gd name="connsiteY34" fmla="*/ 2097 h 10000"/>
                <a:gd name="connsiteX35" fmla="*/ 994 w 10000"/>
                <a:gd name="connsiteY35" fmla="*/ 2155 h 10000"/>
                <a:gd name="connsiteX36" fmla="*/ 773 w 10000"/>
                <a:gd name="connsiteY36" fmla="*/ 2528 h 10000"/>
                <a:gd name="connsiteX37" fmla="*/ 1106 w 10000"/>
                <a:gd name="connsiteY37" fmla="*/ 2614 h 10000"/>
                <a:gd name="connsiteX38" fmla="*/ 663 w 10000"/>
                <a:gd name="connsiteY38" fmla="*/ 2902 h 10000"/>
                <a:gd name="connsiteX39" fmla="*/ 110 w 10000"/>
                <a:gd name="connsiteY39" fmla="*/ 3218 h 10000"/>
                <a:gd name="connsiteX40" fmla="*/ 0 w 10000"/>
                <a:gd name="connsiteY40" fmla="*/ 3390 h 10000"/>
                <a:gd name="connsiteX41" fmla="*/ 277 w 10000"/>
                <a:gd name="connsiteY41" fmla="*/ 3764 h 10000"/>
                <a:gd name="connsiteX42" fmla="*/ 0 w 10000"/>
                <a:gd name="connsiteY42" fmla="*/ 4110 h 10000"/>
                <a:gd name="connsiteX43" fmla="*/ 56 w 10000"/>
                <a:gd name="connsiteY43" fmla="*/ 4483 h 10000"/>
                <a:gd name="connsiteX44" fmla="*/ 222 w 10000"/>
                <a:gd name="connsiteY44" fmla="*/ 4598 h 10000"/>
                <a:gd name="connsiteX45" fmla="*/ 552 w 10000"/>
                <a:gd name="connsiteY45" fmla="*/ 4568 h 10000"/>
                <a:gd name="connsiteX46" fmla="*/ 1216 w 10000"/>
                <a:gd name="connsiteY46" fmla="*/ 4627 h 10000"/>
                <a:gd name="connsiteX47" fmla="*/ 1769 w 10000"/>
                <a:gd name="connsiteY47" fmla="*/ 4512 h 10000"/>
                <a:gd name="connsiteX48" fmla="*/ 2377 w 10000"/>
                <a:gd name="connsiteY48" fmla="*/ 4512 h 10000"/>
                <a:gd name="connsiteX49" fmla="*/ 2762 w 10000"/>
                <a:gd name="connsiteY49" fmla="*/ 4395 h 10000"/>
                <a:gd name="connsiteX50" fmla="*/ 2872 w 10000"/>
                <a:gd name="connsiteY50" fmla="*/ 4424 h 10000"/>
                <a:gd name="connsiteX51" fmla="*/ 2707 w 10000"/>
                <a:gd name="connsiteY51" fmla="*/ 4483 h 10000"/>
                <a:gd name="connsiteX52" fmla="*/ 3093 w 10000"/>
                <a:gd name="connsiteY52" fmla="*/ 4741 h 10000"/>
                <a:gd name="connsiteX53" fmla="*/ 3370 w 10000"/>
                <a:gd name="connsiteY53" fmla="*/ 4683 h 10000"/>
                <a:gd name="connsiteX54" fmla="*/ 3757 w 10000"/>
                <a:gd name="connsiteY54" fmla="*/ 4797 h 10000"/>
                <a:gd name="connsiteX55" fmla="*/ 4252 w 10000"/>
                <a:gd name="connsiteY55" fmla="*/ 4769 h 10000"/>
                <a:gd name="connsiteX56" fmla="*/ 5082 w 10000"/>
                <a:gd name="connsiteY56" fmla="*/ 4857 h 10000"/>
                <a:gd name="connsiteX57" fmla="*/ 5301 w 10000"/>
                <a:gd name="connsiteY57" fmla="*/ 4915 h 10000"/>
                <a:gd name="connsiteX58" fmla="*/ 6076 w 10000"/>
                <a:gd name="connsiteY58" fmla="*/ 4769 h 10000"/>
                <a:gd name="connsiteX59" fmla="*/ 6187 w 10000"/>
                <a:gd name="connsiteY59" fmla="*/ 4857 h 10000"/>
                <a:gd name="connsiteX60" fmla="*/ 6407 w 10000"/>
                <a:gd name="connsiteY60" fmla="*/ 4741 h 10000"/>
                <a:gd name="connsiteX61" fmla="*/ 6519 w 10000"/>
                <a:gd name="connsiteY61" fmla="*/ 4886 h 10000"/>
                <a:gd name="connsiteX62" fmla="*/ 7292 w 10000"/>
                <a:gd name="connsiteY62" fmla="*/ 4712 h 10000"/>
                <a:gd name="connsiteX63" fmla="*/ 7292 w 10000"/>
                <a:gd name="connsiteY63" fmla="*/ 4540 h 10000"/>
                <a:gd name="connsiteX64" fmla="*/ 7456 w 10000"/>
                <a:gd name="connsiteY64" fmla="*/ 4512 h 10000"/>
                <a:gd name="connsiteX65" fmla="*/ 7624 w 10000"/>
                <a:gd name="connsiteY65" fmla="*/ 4568 h 10000"/>
                <a:gd name="connsiteX66" fmla="*/ 8176 w 10000"/>
                <a:gd name="connsiteY66" fmla="*/ 4454 h 10000"/>
                <a:gd name="connsiteX67" fmla="*/ 8287 w 10000"/>
                <a:gd name="connsiteY67" fmla="*/ 4483 h 10000"/>
                <a:gd name="connsiteX68" fmla="*/ 8563 w 10000"/>
                <a:gd name="connsiteY68" fmla="*/ 4999 h 10000"/>
                <a:gd name="connsiteX69" fmla="*/ 8728 w 10000"/>
                <a:gd name="connsiteY69" fmla="*/ 5057 h 10000"/>
                <a:gd name="connsiteX70" fmla="*/ 9116 w 10000"/>
                <a:gd name="connsiteY70" fmla="*/ 5057 h 10000"/>
                <a:gd name="connsiteX71" fmla="*/ 9281 w 10000"/>
                <a:gd name="connsiteY71" fmla="*/ 5287 h 10000"/>
                <a:gd name="connsiteX72" fmla="*/ 9336 w 10000"/>
                <a:gd name="connsiteY72" fmla="*/ 5460 h 10000"/>
                <a:gd name="connsiteX73" fmla="*/ 10000 w 10000"/>
                <a:gd name="connsiteY73" fmla="*/ 6148 h 10000"/>
                <a:gd name="connsiteX74" fmla="*/ 9724 w 10000"/>
                <a:gd name="connsiteY74" fmla="*/ 6033 h 10000"/>
                <a:gd name="connsiteX75" fmla="*/ 8949 w 10000"/>
                <a:gd name="connsiteY75" fmla="*/ 6148 h 10000"/>
                <a:gd name="connsiteX76" fmla="*/ 8563 w 10000"/>
                <a:gd name="connsiteY76" fmla="*/ 5804 h 10000"/>
                <a:gd name="connsiteX77" fmla="*/ 8287 w 10000"/>
                <a:gd name="connsiteY77" fmla="*/ 5832 h 10000"/>
                <a:gd name="connsiteX78" fmla="*/ 8506 w 10000"/>
                <a:gd name="connsiteY78" fmla="*/ 6063 h 10000"/>
                <a:gd name="connsiteX79" fmla="*/ 8563 w 10000"/>
                <a:gd name="connsiteY79" fmla="*/ 6235 h 10000"/>
                <a:gd name="connsiteX80" fmla="*/ 8009 w 10000"/>
                <a:gd name="connsiteY80" fmla="*/ 6551 h 10000"/>
                <a:gd name="connsiteX81" fmla="*/ 7901 w 10000"/>
                <a:gd name="connsiteY81" fmla="*/ 6724 h 10000"/>
                <a:gd name="connsiteX82" fmla="*/ 7845 w 10000"/>
                <a:gd name="connsiteY82" fmla="*/ 6866 h 10000"/>
                <a:gd name="connsiteX83" fmla="*/ 7789 w 10000"/>
                <a:gd name="connsiteY83" fmla="*/ 6924 h 10000"/>
                <a:gd name="connsiteX84" fmla="*/ 7678 w 10000"/>
                <a:gd name="connsiteY84" fmla="*/ 7040 h 10000"/>
                <a:gd name="connsiteX85" fmla="*/ 7347 w 10000"/>
                <a:gd name="connsiteY85" fmla="*/ 7126 h 10000"/>
                <a:gd name="connsiteX86" fmla="*/ 7456 w 10000"/>
                <a:gd name="connsiteY86" fmla="*/ 7327 h 10000"/>
                <a:gd name="connsiteX87" fmla="*/ 7402 w 10000"/>
                <a:gd name="connsiteY87" fmla="*/ 7384 h 10000"/>
                <a:gd name="connsiteX88" fmla="*/ 6961 w 10000"/>
                <a:gd name="connsiteY88" fmla="*/ 7557 h 10000"/>
                <a:gd name="connsiteX89" fmla="*/ 6519 w 10000"/>
                <a:gd name="connsiteY89" fmla="*/ 7529 h 10000"/>
                <a:gd name="connsiteX90" fmla="*/ 6906 w 10000"/>
                <a:gd name="connsiteY90" fmla="*/ 7643 h 10000"/>
                <a:gd name="connsiteX91" fmla="*/ 6906 w 10000"/>
                <a:gd name="connsiteY91" fmla="*/ 7987 h 10000"/>
                <a:gd name="connsiteX92" fmla="*/ 6407 w 10000"/>
                <a:gd name="connsiteY92" fmla="*/ 8075 h 10000"/>
                <a:gd name="connsiteX93" fmla="*/ 6298 w 10000"/>
                <a:gd name="connsiteY93" fmla="*/ 7931 h 10000"/>
                <a:gd name="connsiteX94" fmla="*/ 6241 w 10000"/>
                <a:gd name="connsiteY94" fmla="*/ 7817 h 10000"/>
                <a:gd name="connsiteX95" fmla="*/ 5747 w 10000"/>
                <a:gd name="connsiteY95" fmla="*/ 7901 h 10000"/>
                <a:gd name="connsiteX96" fmla="*/ 5967 w 10000"/>
                <a:gd name="connsiteY96" fmla="*/ 8017 h 10000"/>
                <a:gd name="connsiteX97" fmla="*/ 6131 w 10000"/>
                <a:gd name="connsiteY97" fmla="*/ 8132 h 10000"/>
                <a:gd name="connsiteX98" fmla="*/ 6353 w 10000"/>
                <a:gd name="connsiteY98" fmla="*/ 8419 h 10000"/>
                <a:gd name="connsiteX99" fmla="*/ 6628 w 10000"/>
                <a:gd name="connsiteY99" fmla="*/ 8362 h 10000"/>
                <a:gd name="connsiteX100" fmla="*/ 6850 w 10000"/>
                <a:gd name="connsiteY100" fmla="*/ 8591 h 10000"/>
                <a:gd name="connsiteX101" fmla="*/ 7014 w 10000"/>
                <a:gd name="connsiteY101" fmla="*/ 8648 h 10000"/>
                <a:gd name="connsiteX102" fmla="*/ 7402 w 10000"/>
                <a:gd name="connsiteY102" fmla="*/ 8619 h 10000"/>
                <a:gd name="connsiteX103" fmla="*/ 7568 w 10000"/>
                <a:gd name="connsiteY103" fmla="*/ 8764 h 10000"/>
                <a:gd name="connsiteX104" fmla="*/ 7735 w 10000"/>
                <a:gd name="connsiteY104" fmla="*/ 8907 h 10000"/>
                <a:gd name="connsiteX105" fmla="*/ 8506 w 10000"/>
                <a:gd name="connsiteY105" fmla="*/ 8706 h 10000"/>
                <a:gd name="connsiteX106" fmla="*/ 8506 w 10000"/>
                <a:gd name="connsiteY106" fmla="*/ 8619 h 10000"/>
                <a:gd name="connsiteX107" fmla="*/ 8287 w 10000"/>
                <a:gd name="connsiteY107" fmla="*/ 8448 h 10000"/>
                <a:gd name="connsiteX108" fmla="*/ 8563 w 10000"/>
                <a:gd name="connsiteY108" fmla="*/ 8276 h 10000"/>
                <a:gd name="connsiteX109" fmla="*/ 8396 w 10000"/>
                <a:gd name="connsiteY109" fmla="*/ 8075 h 10000"/>
                <a:gd name="connsiteX110" fmla="*/ 8563 w 10000"/>
                <a:gd name="connsiteY110" fmla="*/ 7987 h 10000"/>
                <a:gd name="connsiteX111" fmla="*/ 8784 w 10000"/>
                <a:gd name="connsiteY111" fmla="*/ 8188 h 10000"/>
                <a:gd name="connsiteX112" fmla="*/ 8675 w 10000"/>
                <a:gd name="connsiteY112" fmla="*/ 8304 h 10000"/>
                <a:gd name="connsiteX113" fmla="*/ 9170 w 10000"/>
                <a:gd name="connsiteY113" fmla="*/ 8362 h 10000"/>
                <a:gd name="connsiteX114" fmla="*/ 9390 w 10000"/>
                <a:gd name="connsiteY114" fmla="*/ 8448 h 10000"/>
                <a:gd name="connsiteX115" fmla="*/ 9612 w 10000"/>
                <a:gd name="connsiteY115" fmla="*/ 8678 h 10000"/>
                <a:gd name="connsiteX116" fmla="*/ 9281 w 10000"/>
                <a:gd name="connsiteY116" fmla="*/ 8879 h 10000"/>
                <a:gd name="connsiteX117" fmla="*/ 8728 w 10000"/>
                <a:gd name="connsiteY117" fmla="*/ 9021 h 10000"/>
                <a:gd name="connsiteX118" fmla="*/ 8618 w 10000"/>
                <a:gd name="connsiteY118" fmla="*/ 9195 h 10000"/>
                <a:gd name="connsiteX119" fmla="*/ 8287 w 10000"/>
                <a:gd name="connsiteY119" fmla="*/ 9281 h 10000"/>
                <a:gd name="connsiteX120" fmla="*/ 8450 w 10000"/>
                <a:gd name="connsiteY120" fmla="*/ 9452 h 10000"/>
                <a:gd name="connsiteX121" fmla="*/ 8784 w 10000"/>
                <a:gd name="connsiteY121" fmla="*/ 9452 h 10000"/>
                <a:gd name="connsiteX122" fmla="*/ 8836 w 10000"/>
                <a:gd name="connsiteY122" fmla="*/ 9452 h 10000"/>
                <a:gd name="connsiteX123" fmla="*/ 9060 w 10000"/>
                <a:gd name="connsiteY123" fmla="*/ 9768 h 10000"/>
                <a:gd name="connsiteX124" fmla="*/ 9170 w 10000"/>
                <a:gd name="connsiteY124" fmla="*/ 9452 h 10000"/>
                <a:gd name="connsiteX125" fmla="*/ 9447 w 10000"/>
                <a:gd name="connsiteY125" fmla="*/ 9396 h 10000"/>
                <a:gd name="connsiteX126" fmla="*/ 9724 w 10000"/>
                <a:gd name="connsiteY126" fmla="*/ 9482 h 10000"/>
                <a:gd name="connsiteX127" fmla="*/ 9724 w 10000"/>
                <a:gd name="connsiteY127" fmla="*/ 9511 h 10000"/>
                <a:gd name="connsiteX128" fmla="*/ 9612 w 10000"/>
                <a:gd name="connsiteY128" fmla="*/ 9540 h 10000"/>
                <a:gd name="connsiteX129" fmla="*/ 9502 w 10000"/>
                <a:gd name="connsiteY129" fmla="*/ 9570 h 10000"/>
                <a:gd name="connsiteX130" fmla="*/ 9447 w 10000"/>
                <a:gd name="connsiteY130" fmla="*/ 9797 h 10000"/>
                <a:gd name="connsiteX131" fmla="*/ 9390 w 10000"/>
                <a:gd name="connsiteY131" fmla="*/ 9942 h 10000"/>
                <a:gd name="connsiteX132" fmla="*/ 9833 w 10000"/>
                <a:gd name="connsiteY132" fmla="*/ 9913 h 10000"/>
                <a:gd name="connsiteX133" fmla="*/ 9944 w 10000"/>
                <a:gd name="connsiteY133" fmla="*/ 10000 h 10000"/>
                <a:gd name="connsiteX0" fmla="*/ 8563 w 10000"/>
                <a:gd name="connsiteY0" fmla="*/ 4280 h 10000"/>
                <a:gd name="connsiteX1" fmla="*/ 8120 w 10000"/>
                <a:gd name="connsiteY1" fmla="*/ 4280 h 10000"/>
                <a:gd name="connsiteX2" fmla="*/ 7678 w 10000"/>
                <a:gd name="connsiteY2" fmla="*/ 4395 h 10000"/>
                <a:gd name="connsiteX3" fmla="*/ 7181 w 10000"/>
                <a:gd name="connsiteY3" fmla="*/ 4367 h 10000"/>
                <a:gd name="connsiteX4" fmla="*/ 7181 w 10000"/>
                <a:gd name="connsiteY4" fmla="*/ 3822 h 10000"/>
                <a:gd name="connsiteX5" fmla="*/ 7456 w 10000"/>
                <a:gd name="connsiteY5" fmla="*/ 3793 h 10000"/>
                <a:gd name="connsiteX6" fmla="*/ 7292 w 10000"/>
                <a:gd name="connsiteY6" fmla="*/ 3649 h 10000"/>
                <a:gd name="connsiteX7" fmla="*/ 7292 w 10000"/>
                <a:gd name="connsiteY7" fmla="*/ 3420 h 10000"/>
                <a:gd name="connsiteX8" fmla="*/ 7347 w 10000"/>
                <a:gd name="connsiteY8" fmla="*/ 3277 h 10000"/>
                <a:gd name="connsiteX9" fmla="*/ 6796 w 10000"/>
                <a:gd name="connsiteY9" fmla="*/ 3046 h 10000"/>
                <a:gd name="connsiteX10" fmla="*/ 6241 w 10000"/>
                <a:gd name="connsiteY10" fmla="*/ 2788 h 10000"/>
                <a:gd name="connsiteX11" fmla="*/ 5967 w 10000"/>
                <a:gd name="connsiteY11" fmla="*/ 2614 h 10000"/>
                <a:gd name="connsiteX12" fmla="*/ 5579 w 10000"/>
                <a:gd name="connsiteY12" fmla="*/ 2558 h 10000"/>
                <a:gd name="connsiteX13" fmla="*/ 5139 w 10000"/>
                <a:gd name="connsiteY13" fmla="*/ 2586 h 10000"/>
                <a:gd name="connsiteX14" fmla="*/ 4695 w 10000"/>
                <a:gd name="connsiteY14" fmla="*/ 2500 h 10000"/>
                <a:gd name="connsiteX15" fmla="*/ 4143 w 10000"/>
                <a:gd name="connsiteY15" fmla="*/ 1809 h 10000"/>
                <a:gd name="connsiteX16" fmla="*/ 3978 w 10000"/>
                <a:gd name="connsiteY16" fmla="*/ 1638 h 10000"/>
                <a:gd name="connsiteX17" fmla="*/ 3811 w 10000"/>
                <a:gd name="connsiteY17" fmla="*/ 1236 h 10000"/>
                <a:gd name="connsiteX18" fmla="*/ 3591 w 10000"/>
                <a:gd name="connsiteY18" fmla="*/ 861 h 10000"/>
                <a:gd name="connsiteX19" fmla="*/ 2928 w 10000"/>
                <a:gd name="connsiteY19" fmla="*/ 603 h 10000"/>
                <a:gd name="connsiteX20" fmla="*/ 2539 w 10000"/>
                <a:gd name="connsiteY20" fmla="*/ 57 h 10000"/>
                <a:gd name="connsiteX21" fmla="*/ 2043 w 10000"/>
                <a:gd name="connsiteY21" fmla="*/ 57 h 10000"/>
                <a:gd name="connsiteX22" fmla="*/ 1822 w 10000"/>
                <a:gd name="connsiteY22" fmla="*/ 172 h 10000"/>
                <a:gd name="connsiteX23" fmla="*/ 1769 w 10000"/>
                <a:gd name="connsiteY23" fmla="*/ 0 h 10000"/>
                <a:gd name="connsiteX24" fmla="*/ 1049 w 10000"/>
                <a:gd name="connsiteY24" fmla="*/ 114 h 10000"/>
                <a:gd name="connsiteX25" fmla="*/ 1822 w 10000"/>
                <a:gd name="connsiteY25" fmla="*/ 231 h 10000"/>
                <a:gd name="connsiteX26" fmla="*/ 1769 w 10000"/>
                <a:gd name="connsiteY26" fmla="*/ 488 h 10000"/>
                <a:gd name="connsiteX27" fmla="*/ 1933 w 10000"/>
                <a:gd name="connsiteY27" fmla="*/ 833 h 10000"/>
                <a:gd name="connsiteX28" fmla="*/ 2099 w 10000"/>
                <a:gd name="connsiteY28" fmla="*/ 1034 h 10000"/>
                <a:gd name="connsiteX29" fmla="*/ 1822 w 10000"/>
                <a:gd name="connsiteY29" fmla="*/ 1408 h 10000"/>
                <a:gd name="connsiteX30" fmla="*/ 1604 w 10000"/>
                <a:gd name="connsiteY30" fmla="*/ 1408 h 10000"/>
                <a:gd name="connsiteX31" fmla="*/ 1380 w 10000"/>
                <a:gd name="connsiteY31" fmla="*/ 1666 h 10000"/>
                <a:gd name="connsiteX32" fmla="*/ 1769 w 10000"/>
                <a:gd name="connsiteY32" fmla="*/ 1781 h 10000"/>
                <a:gd name="connsiteX33" fmla="*/ 1271 w 10000"/>
                <a:gd name="connsiteY33" fmla="*/ 1753 h 10000"/>
                <a:gd name="connsiteX34" fmla="*/ 1049 w 10000"/>
                <a:gd name="connsiteY34" fmla="*/ 2097 h 10000"/>
                <a:gd name="connsiteX35" fmla="*/ 994 w 10000"/>
                <a:gd name="connsiteY35" fmla="*/ 2155 h 10000"/>
                <a:gd name="connsiteX36" fmla="*/ 773 w 10000"/>
                <a:gd name="connsiteY36" fmla="*/ 2528 h 10000"/>
                <a:gd name="connsiteX37" fmla="*/ 1106 w 10000"/>
                <a:gd name="connsiteY37" fmla="*/ 2614 h 10000"/>
                <a:gd name="connsiteX38" fmla="*/ 663 w 10000"/>
                <a:gd name="connsiteY38" fmla="*/ 2902 h 10000"/>
                <a:gd name="connsiteX39" fmla="*/ 110 w 10000"/>
                <a:gd name="connsiteY39" fmla="*/ 3218 h 10000"/>
                <a:gd name="connsiteX40" fmla="*/ 0 w 10000"/>
                <a:gd name="connsiteY40" fmla="*/ 3390 h 10000"/>
                <a:gd name="connsiteX41" fmla="*/ 277 w 10000"/>
                <a:gd name="connsiteY41" fmla="*/ 3764 h 10000"/>
                <a:gd name="connsiteX42" fmla="*/ 0 w 10000"/>
                <a:gd name="connsiteY42" fmla="*/ 4110 h 10000"/>
                <a:gd name="connsiteX43" fmla="*/ 56 w 10000"/>
                <a:gd name="connsiteY43" fmla="*/ 4483 h 10000"/>
                <a:gd name="connsiteX44" fmla="*/ 222 w 10000"/>
                <a:gd name="connsiteY44" fmla="*/ 4598 h 10000"/>
                <a:gd name="connsiteX45" fmla="*/ 552 w 10000"/>
                <a:gd name="connsiteY45" fmla="*/ 4568 h 10000"/>
                <a:gd name="connsiteX46" fmla="*/ 1216 w 10000"/>
                <a:gd name="connsiteY46" fmla="*/ 4627 h 10000"/>
                <a:gd name="connsiteX47" fmla="*/ 1769 w 10000"/>
                <a:gd name="connsiteY47" fmla="*/ 4512 h 10000"/>
                <a:gd name="connsiteX48" fmla="*/ 2377 w 10000"/>
                <a:gd name="connsiteY48" fmla="*/ 4512 h 10000"/>
                <a:gd name="connsiteX49" fmla="*/ 2762 w 10000"/>
                <a:gd name="connsiteY49" fmla="*/ 4395 h 10000"/>
                <a:gd name="connsiteX50" fmla="*/ 2872 w 10000"/>
                <a:gd name="connsiteY50" fmla="*/ 4424 h 10000"/>
                <a:gd name="connsiteX51" fmla="*/ 2707 w 10000"/>
                <a:gd name="connsiteY51" fmla="*/ 4483 h 10000"/>
                <a:gd name="connsiteX52" fmla="*/ 3093 w 10000"/>
                <a:gd name="connsiteY52" fmla="*/ 4741 h 10000"/>
                <a:gd name="connsiteX53" fmla="*/ 3370 w 10000"/>
                <a:gd name="connsiteY53" fmla="*/ 4683 h 10000"/>
                <a:gd name="connsiteX54" fmla="*/ 3757 w 10000"/>
                <a:gd name="connsiteY54" fmla="*/ 4797 h 10000"/>
                <a:gd name="connsiteX55" fmla="*/ 4252 w 10000"/>
                <a:gd name="connsiteY55" fmla="*/ 4769 h 10000"/>
                <a:gd name="connsiteX56" fmla="*/ 5082 w 10000"/>
                <a:gd name="connsiteY56" fmla="*/ 4857 h 10000"/>
                <a:gd name="connsiteX57" fmla="*/ 5301 w 10000"/>
                <a:gd name="connsiteY57" fmla="*/ 4915 h 10000"/>
                <a:gd name="connsiteX58" fmla="*/ 6076 w 10000"/>
                <a:gd name="connsiteY58" fmla="*/ 4769 h 10000"/>
                <a:gd name="connsiteX59" fmla="*/ 6187 w 10000"/>
                <a:gd name="connsiteY59" fmla="*/ 4857 h 10000"/>
                <a:gd name="connsiteX60" fmla="*/ 6407 w 10000"/>
                <a:gd name="connsiteY60" fmla="*/ 4741 h 10000"/>
                <a:gd name="connsiteX61" fmla="*/ 6519 w 10000"/>
                <a:gd name="connsiteY61" fmla="*/ 4886 h 10000"/>
                <a:gd name="connsiteX62" fmla="*/ 7292 w 10000"/>
                <a:gd name="connsiteY62" fmla="*/ 4712 h 10000"/>
                <a:gd name="connsiteX63" fmla="*/ 7292 w 10000"/>
                <a:gd name="connsiteY63" fmla="*/ 4540 h 10000"/>
                <a:gd name="connsiteX64" fmla="*/ 7456 w 10000"/>
                <a:gd name="connsiteY64" fmla="*/ 4512 h 10000"/>
                <a:gd name="connsiteX65" fmla="*/ 7624 w 10000"/>
                <a:gd name="connsiteY65" fmla="*/ 4568 h 10000"/>
                <a:gd name="connsiteX66" fmla="*/ 8176 w 10000"/>
                <a:gd name="connsiteY66" fmla="*/ 4454 h 10000"/>
                <a:gd name="connsiteX67" fmla="*/ 8287 w 10000"/>
                <a:gd name="connsiteY67" fmla="*/ 4483 h 10000"/>
                <a:gd name="connsiteX68" fmla="*/ 8563 w 10000"/>
                <a:gd name="connsiteY68" fmla="*/ 4999 h 10000"/>
                <a:gd name="connsiteX69" fmla="*/ 8728 w 10000"/>
                <a:gd name="connsiteY69" fmla="*/ 5057 h 10000"/>
                <a:gd name="connsiteX70" fmla="*/ 9116 w 10000"/>
                <a:gd name="connsiteY70" fmla="*/ 5057 h 10000"/>
                <a:gd name="connsiteX71" fmla="*/ 9281 w 10000"/>
                <a:gd name="connsiteY71" fmla="*/ 5287 h 10000"/>
                <a:gd name="connsiteX72" fmla="*/ 9336 w 10000"/>
                <a:gd name="connsiteY72" fmla="*/ 5460 h 10000"/>
                <a:gd name="connsiteX73" fmla="*/ 10000 w 10000"/>
                <a:gd name="connsiteY73" fmla="*/ 6148 h 10000"/>
                <a:gd name="connsiteX74" fmla="*/ 9724 w 10000"/>
                <a:gd name="connsiteY74" fmla="*/ 6033 h 10000"/>
                <a:gd name="connsiteX75" fmla="*/ 8949 w 10000"/>
                <a:gd name="connsiteY75" fmla="*/ 6148 h 10000"/>
                <a:gd name="connsiteX76" fmla="*/ 8563 w 10000"/>
                <a:gd name="connsiteY76" fmla="*/ 5804 h 10000"/>
                <a:gd name="connsiteX77" fmla="*/ 8287 w 10000"/>
                <a:gd name="connsiteY77" fmla="*/ 5832 h 10000"/>
                <a:gd name="connsiteX78" fmla="*/ 8506 w 10000"/>
                <a:gd name="connsiteY78" fmla="*/ 6063 h 10000"/>
                <a:gd name="connsiteX79" fmla="*/ 8563 w 10000"/>
                <a:gd name="connsiteY79" fmla="*/ 6235 h 10000"/>
                <a:gd name="connsiteX80" fmla="*/ 8009 w 10000"/>
                <a:gd name="connsiteY80" fmla="*/ 6551 h 10000"/>
                <a:gd name="connsiteX81" fmla="*/ 7901 w 10000"/>
                <a:gd name="connsiteY81" fmla="*/ 6724 h 10000"/>
                <a:gd name="connsiteX82" fmla="*/ 7845 w 10000"/>
                <a:gd name="connsiteY82" fmla="*/ 6866 h 10000"/>
                <a:gd name="connsiteX83" fmla="*/ 7789 w 10000"/>
                <a:gd name="connsiteY83" fmla="*/ 6924 h 10000"/>
                <a:gd name="connsiteX84" fmla="*/ 7678 w 10000"/>
                <a:gd name="connsiteY84" fmla="*/ 7040 h 10000"/>
                <a:gd name="connsiteX85" fmla="*/ 7347 w 10000"/>
                <a:gd name="connsiteY85" fmla="*/ 7126 h 10000"/>
                <a:gd name="connsiteX86" fmla="*/ 7456 w 10000"/>
                <a:gd name="connsiteY86" fmla="*/ 7327 h 10000"/>
                <a:gd name="connsiteX87" fmla="*/ 7402 w 10000"/>
                <a:gd name="connsiteY87" fmla="*/ 7384 h 10000"/>
                <a:gd name="connsiteX88" fmla="*/ 6961 w 10000"/>
                <a:gd name="connsiteY88" fmla="*/ 7557 h 10000"/>
                <a:gd name="connsiteX89" fmla="*/ 6519 w 10000"/>
                <a:gd name="connsiteY89" fmla="*/ 7529 h 10000"/>
                <a:gd name="connsiteX90" fmla="*/ 6906 w 10000"/>
                <a:gd name="connsiteY90" fmla="*/ 7643 h 10000"/>
                <a:gd name="connsiteX91" fmla="*/ 6906 w 10000"/>
                <a:gd name="connsiteY91" fmla="*/ 7987 h 10000"/>
                <a:gd name="connsiteX92" fmla="*/ 6407 w 10000"/>
                <a:gd name="connsiteY92" fmla="*/ 8075 h 10000"/>
                <a:gd name="connsiteX93" fmla="*/ 6298 w 10000"/>
                <a:gd name="connsiteY93" fmla="*/ 7931 h 10000"/>
                <a:gd name="connsiteX94" fmla="*/ 6241 w 10000"/>
                <a:gd name="connsiteY94" fmla="*/ 7817 h 10000"/>
                <a:gd name="connsiteX95" fmla="*/ 5747 w 10000"/>
                <a:gd name="connsiteY95" fmla="*/ 7901 h 10000"/>
                <a:gd name="connsiteX96" fmla="*/ 5967 w 10000"/>
                <a:gd name="connsiteY96" fmla="*/ 8017 h 10000"/>
                <a:gd name="connsiteX97" fmla="*/ 6131 w 10000"/>
                <a:gd name="connsiteY97" fmla="*/ 8132 h 10000"/>
                <a:gd name="connsiteX98" fmla="*/ 6353 w 10000"/>
                <a:gd name="connsiteY98" fmla="*/ 8419 h 10000"/>
                <a:gd name="connsiteX99" fmla="*/ 6628 w 10000"/>
                <a:gd name="connsiteY99" fmla="*/ 8362 h 10000"/>
                <a:gd name="connsiteX100" fmla="*/ 6850 w 10000"/>
                <a:gd name="connsiteY100" fmla="*/ 8591 h 10000"/>
                <a:gd name="connsiteX101" fmla="*/ 7014 w 10000"/>
                <a:gd name="connsiteY101" fmla="*/ 8648 h 10000"/>
                <a:gd name="connsiteX102" fmla="*/ 7402 w 10000"/>
                <a:gd name="connsiteY102" fmla="*/ 8619 h 10000"/>
                <a:gd name="connsiteX103" fmla="*/ 7568 w 10000"/>
                <a:gd name="connsiteY103" fmla="*/ 8764 h 10000"/>
                <a:gd name="connsiteX104" fmla="*/ 7735 w 10000"/>
                <a:gd name="connsiteY104" fmla="*/ 8907 h 10000"/>
                <a:gd name="connsiteX105" fmla="*/ 8506 w 10000"/>
                <a:gd name="connsiteY105" fmla="*/ 8706 h 10000"/>
                <a:gd name="connsiteX106" fmla="*/ 8506 w 10000"/>
                <a:gd name="connsiteY106" fmla="*/ 8619 h 10000"/>
                <a:gd name="connsiteX107" fmla="*/ 8287 w 10000"/>
                <a:gd name="connsiteY107" fmla="*/ 8448 h 10000"/>
                <a:gd name="connsiteX108" fmla="*/ 8563 w 10000"/>
                <a:gd name="connsiteY108" fmla="*/ 8276 h 10000"/>
                <a:gd name="connsiteX109" fmla="*/ 8396 w 10000"/>
                <a:gd name="connsiteY109" fmla="*/ 8075 h 10000"/>
                <a:gd name="connsiteX110" fmla="*/ 8563 w 10000"/>
                <a:gd name="connsiteY110" fmla="*/ 7987 h 10000"/>
                <a:gd name="connsiteX111" fmla="*/ 8784 w 10000"/>
                <a:gd name="connsiteY111" fmla="*/ 8188 h 10000"/>
                <a:gd name="connsiteX112" fmla="*/ 8675 w 10000"/>
                <a:gd name="connsiteY112" fmla="*/ 8304 h 10000"/>
                <a:gd name="connsiteX113" fmla="*/ 9170 w 10000"/>
                <a:gd name="connsiteY113" fmla="*/ 8362 h 10000"/>
                <a:gd name="connsiteX114" fmla="*/ 9390 w 10000"/>
                <a:gd name="connsiteY114" fmla="*/ 8448 h 10000"/>
                <a:gd name="connsiteX115" fmla="*/ 9612 w 10000"/>
                <a:gd name="connsiteY115" fmla="*/ 8678 h 10000"/>
                <a:gd name="connsiteX116" fmla="*/ 9281 w 10000"/>
                <a:gd name="connsiteY116" fmla="*/ 8879 h 10000"/>
                <a:gd name="connsiteX117" fmla="*/ 8728 w 10000"/>
                <a:gd name="connsiteY117" fmla="*/ 9021 h 10000"/>
                <a:gd name="connsiteX118" fmla="*/ 8618 w 10000"/>
                <a:gd name="connsiteY118" fmla="*/ 9195 h 10000"/>
                <a:gd name="connsiteX119" fmla="*/ 8287 w 10000"/>
                <a:gd name="connsiteY119" fmla="*/ 9281 h 10000"/>
                <a:gd name="connsiteX120" fmla="*/ 8450 w 10000"/>
                <a:gd name="connsiteY120" fmla="*/ 9452 h 10000"/>
                <a:gd name="connsiteX121" fmla="*/ 8784 w 10000"/>
                <a:gd name="connsiteY121" fmla="*/ 9452 h 10000"/>
                <a:gd name="connsiteX122" fmla="*/ 8836 w 10000"/>
                <a:gd name="connsiteY122" fmla="*/ 9452 h 10000"/>
                <a:gd name="connsiteX123" fmla="*/ 9060 w 10000"/>
                <a:gd name="connsiteY123" fmla="*/ 9768 h 10000"/>
                <a:gd name="connsiteX124" fmla="*/ 9170 w 10000"/>
                <a:gd name="connsiteY124" fmla="*/ 9452 h 10000"/>
                <a:gd name="connsiteX125" fmla="*/ 9447 w 10000"/>
                <a:gd name="connsiteY125" fmla="*/ 9396 h 10000"/>
                <a:gd name="connsiteX126" fmla="*/ 9724 w 10000"/>
                <a:gd name="connsiteY126" fmla="*/ 9482 h 10000"/>
                <a:gd name="connsiteX127" fmla="*/ 9724 w 10000"/>
                <a:gd name="connsiteY127" fmla="*/ 9511 h 10000"/>
                <a:gd name="connsiteX128" fmla="*/ 9612 w 10000"/>
                <a:gd name="connsiteY128" fmla="*/ 9540 h 10000"/>
                <a:gd name="connsiteX129" fmla="*/ 9502 w 10000"/>
                <a:gd name="connsiteY129" fmla="*/ 9570 h 10000"/>
                <a:gd name="connsiteX130" fmla="*/ 9447 w 10000"/>
                <a:gd name="connsiteY130" fmla="*/ 9797 h 10000"/>
                <a:gd name="connsiteX131" fmla="*/ 9390 w 10000"/>
                <a:gd name="connsiteY131" fmla="*/ 9942 h 10000"/>
                <a:gd name="connsiteX132" fmla="*/ 9944 w 10000"/>
                <a:gd name="connsiteY132" fmla="*/ 10000 h 10000"/>
                <a:gd name="connsiteX0" fmla="*/ 8563 w 10000"/>
                <a:gd name="connsiteY0" fmla="*/ 4280 h 9942"/>
                <a:gd name="connsiteX1" fmla="*/ 8120 w 10000"/>
                <a:gd name="connsiteY1" fmla="*/ 4280 h 9942"/>
                <a:gd name="connsiteX2" fmla="*/ 7678 w 10000"/>
                <a:gd name="connsiteY2" fmla="*/ 4395 h 9942"/>
                <a:gd name="connsiteX3" fmla="*/ 7181 w 10000"/>
                <a:gd name="connsiteY3" fmla="*/ 4367 h 9942"/>
                <a:gd name="connsiteX4" fmla="*/ 7181 w 10000"/>
                <a:gd name="connsiteY4" fmla="*/ 3822 h 9942"/>
                <a:gd name="connsiteX5" fmla="*/ 7456 w 10000"/>
                <a:gd name="connsiteY5" fmla="*/ 3793 h 9942"/>
                <a:gd name="connsiteX6" fmla="*/ 7292 w 10000"/>
                <a:gd name="connsiteY6" fmla="*/ 3649 h 9942"/>
                <a:gd name="connsiteX7" fmla="*/ 7292 w 10000"/>
                <a:gd name="connsiteY7" fmla="*/ 3420 h 9942"/>
                <a:gd name="connsiteX8" fmla="*/ 7347 w 10000"/>
                <a:gd name="connsiteY8" fmla="*/ 3277 h 9942"/>
                <a:gd name="connsiteX9" fmla="*/ 6796 w 10000"/>
                <a:gd name="connsiteY9" fmla="*/ 3046 h 9942"/>
                <a:gd name="connsiteX10" fmla="*/ 6241 w 10000"/>
                <a:gd name="connsiteY10" fmla="*/ 2788 h 9942"/>
                <a:gd name="connsiteX11" fmla="*/ 5967 w 10000"/>
                <a:gd name="connsiteY11" fmla="*/ 2614 h 9942"/>
                <a:gd name="connsiteX12" fmla="*/ 5579 w 10000"/>
                <a:gd name="connsiteY12" fmla="*/ 2558 h 9942"/>
                <a:gd name="connsiteX13" fmla="*/ 5139 w 10000"/>
                <a:gd name="connsiteY13" fmla="*/ 2586 h 9942"/>
                <a:gd name="connsiteX14" fmla="*/ 4695 w 10000"/>
                <a:gd name="connsiteY14" fmla="*/ 2500 h 9942"/>
                <a:gd name="connsiteX15" fmla="*/ 4143 w 10000"/>
                <a:gd name="connsiteY15" fmla="*/ 1809 h 9942"/>
                <a:gd name="connsiteX16" fmla="*/ 3978 w 10000"/>
                <a:gd name="connsiteY16" fmla="*/ 1638 h 9942"/>
                <a:gd name="connsiteX17" fmla="*/ 3811 w 10000"/>
                <a:gd name="connsiteY17" fmla="*/ 1236 h 9942"/>
                <a:gd name="connsiteX18" fmla="*/ 3591 w 10000"/>
                <a:gd name="connsiteY18" fmla="*/ 861 h 9942"/>
                <a:gd name="connsiteX19" fmla="*/ 2928 w 10000"/>
                <a:gd name="connsiteY19" fmla="*/ 603 h 9942"/>
                <a:gd name="connsiteX20" fmla="*/ 2539 w 10000"/>
                <a:gd name="connsiteY20" fmla="*/ 57 h 9942"/>
                <a:gd name="connsiteX21" fmla="*/ 2043 w 10000"/>
                <a:gd name="connsiteY21" fmla="*/ 57 h 9942"/>
                <a:gd name="connsiteX22" fmla="*/ 1822 w 10000"/>
                <a:gd name="connsiteY22" fmla="*/ 172 h 9942"/>
                <a:gd name="connsiteX23" fmla="*/ 1769 w 10000"/>
                <a:gd name="connsiteY23" fmla="*/ 0 h 9942"/>
                <a:gd name="connsiteX24" fmla="*/ 1049 w 10000"/>
                <a:gd name="connsiteY24" fmla="*/ 114 h 9942"/>
                <a:gd name="connsiteX25" fmla="*/ 1822 w 10000"/>
                <a:gd name="connsiteY25" fmla="*/ 231 h 9942"/>
                <a:gd name="connsiteX26" fmla="*/ 1769 w 10000"/>
                <a:gd name="connsiteY26" fmla="*/ 488 h 9942"/>
                <a:gd name="connsiteX27" fmla="*/ 1933 w 10000"/>
                <a:gd name="connsiteY27" fmla="*/ 833 h 9942"/>
                <a:gd name="connsiteX28" fmla="*/ 2099 w 10000"/>
                <a:gd name="connsiteY28" fmla="*/ 1034 h 9942"/>
                <a:gd name="connsiteX29" fmla="*/ 1822 w 10000"/>
                <a:gd name="connsiteY29" fmla="*/ 1408 h 9942"/>
                <a:gd name="connsiteX30" fmla="*/ 1604 w 10000"/>
                <a:gd name="connsiteY30" fmla="*/ 1408 h 9942"/>
                <a:gd name="connsiteX31" fmla="*/ 1380 w 10000"/>
                <a:gd name="connsiteY31" fmla="*/ 1666 h 9942"/>
                <a:gd name="connsiteX32" fmla="*/ 1769 w 10000"/>
                <a:gd name="connsiteY32" fmla="*/ 1781 h 9942"/>
                <a:gd name="connsiteX33" fmla="*/ 1271 w 10000"/>
                <a:gd name="connsiteY33" fmla="*/ 1753 h 9942"/>
                <a:gd name="connsiteX34" fmla="*/ 1049 w 10000"/>
                <a:gd name="connsiteY34" fmla="*/ 2097 h 9942"/>
                <a:gd name="connsiteX35" fmla="*/ 994 w 10000"/>
                <a:gd name="connsiteY35" fmla="*/ 2155 h 9942"/>
                <a:gd name="connsiteX36" fmla="*/ 773 w 10000"/>
                <a:gd name="connsiteY36" fmla="*/ 2528 h 9942"/>
                <a:gd name="connsiteX37" fmla="*/ 1106 w 10000"/>
                <a:gd name="connsiteY37" fmla="*/ 2614 h 9942"/>
                <a:gd name="connsiteX38" fmla="*/ 663 w 10000"/>
                <a:gd name="connsiteY38" fmla="*/ 2902 h 9942"/>
                <a:gd name="connsiteX39" fmla="*/ 110 w 10000"/>
                <a:gd name="connsiteY39" fmla="*/ 3218 h 9942"/>
                <a:gd name="connsiteX40" fmla="*/ 0 w 10000"/>
                <a:gd name="connsiteY40" fmla="*/ 3390 h 9942"/>
                <a:gd name="connsiteX41" fmla="*/ 277 w 10000"/>
                <a:gd name="connsiteY41" fmla="*/ 3764 h 9942"/>
                <a:gd name="connsiteX42" fmla="*/ 0 w 10000"/>
                <a:gd name="connsiteY42" fmla="*/ 4110 h 9942"/>
                <a:gd name="connsiteX43" fmla="*/ 56 w 10000"/>
                <a:gd name="connsiteY43" fmla="*/ 4483 h 9942"/>
                <a:gd name="connsiteX44" fmla="*/ 222 w 10000"/>
                <a:gd name="connsiteY44" fmla="*/ 4598 h 9942"/>
                <a:gd name="connsiteX45" fmla="*/ 552 w 10000"/>
                <a:gd name="connsiteY45" fmla="*/ 4568 h 9942"/>
                <a:gd name="connsiteX46" fmla="*/ 1216 w 10000"/>
                <a:gd name="connsiteY46" fmla="*/ 4627 h 9942"/>
                <a:gd name="connsiteX47" fmla="*/ 1769 w 10000"/>
                <a:gd name="connsiteY47" fmla="*/ 4512 h 9942"/>
                <a:gd name="connsiteX48" fmla="*/ 2377 w 10000"/>
                <a:gd name="connsiteY48" fmla="*/ 4512 h 9942"/>
                <a:gd name="connsiteX49" fmla="*/ 2762 w 10000"/>
                <a:gd name="connsiteY49" fmla="*/ 4395 h 9942"/>
                <a:gd name="connsiteX50" fmla="*/ 2872 w 10000"/>
                <a:gd name="connsiteY50" fmla="*/ 4424 h 9942"/>
                <a:gd name="connsiteX51" fmla="*/ 2707 w 10000"/>
                <a:gd name="connsiteY51" fmla="*/ 4483 h 9942"/>
                <a:gd name="connsiteX52" fmla="*/ 3093 w 10000"/>
                <a:gd name="connsiteY52" fmla="*/ 4741 h 9942"/>
                <a:gd name="connsiteX53" fmla="*/ 3370 w 10000"/>
                <a:gd name="connsiteY53" fmla="*/ 4683 h 9942"/>
                <a:gd name="connsiteX54" fmla="*/ 3757 w 10000"/>
                <a:gd name="connsiteY54" fmla="*/ 4797 h 9942"/>
                <a:gd name="connsiteX55" fmla="*/ 4252 w 10000"/>
                <a:gd name="connsiteY55" fmla="*/ 4769 h 9942"/>
                <a:gd name="connsiteX56" fmla="*/ 5082 w 10000"/>
                <a:gd name="connsiteY56" fmla="*/ 4857 h 9942"/>
                <a:gd name="connsiteX57" fmla="*/ 5301 w 10000"/>
                <a:gd name="connsiteY57" fmla="*/ 4915 h 9942"/>
                <a:gd name="connsiteX58" fmla="*/ 6076 w 10000"/>
                <a:gd name="connsiteY58" fmla="*/ 4769 h 9942"/>
                <a:gd name="connsiteX59" fmla="*/ 6187 w 10000"/>
                <a:gd name="connsiteY59" fmla="*/ 4857 h 9942"/>
                <a:gd name="connsiteX60" fmla="*/ 6407 w 10000"/>
                <a:gd name="connsiteY60" fmla="*/ 4741 h 9942"/>
                <a:gd name="connsiteX61" fmla="*/ 6519 w 10000"/>
                <a:gd name="connsiteY61" fmla="*/ 4886 h 9942"/>
                <a:gd name="connsiteX62" fmla="*/ 7292 w 10000"/>
                <a:gd name="connsiteY62" fmla="*/ 4712 h 9942"/>
                <a:gd name="connsiteX63" fmla="*/ 7292 w 10000"/>
                <a:gd name="connsiteY63" fmla="*/ 4540 h 9942"/>
                <a:gd name="connsiteX64" fmla="*/ 7456 w 10000"/>
                <a:gd name="connsiteY64" fmla="*/ 4512 h 9942"/>
                <a:gd name="connsiteX65" fmla="*/ 7624 w 10000"/>
                <a:gd name="connsiteY65" fmla="*/ 4568 h 9942"/>
                <a:gd name="connsiteX66" fmla="*/ 8176 w 10000"/>
                <a:gd name="connsiteY66" fmla="*/ 4454 h 9942"/>
                <a:gd name="connsiteX67" fmla="*/ 8287 w 10000"/>
                <a:gd name="connsiteY67" fmla="*/ 4483 h 9942"/>
                <a:gd name="connsiteX68" fmla="*/ 8563 w 10000"/>
                <a:gd name="connsiteY68" fmla="*/ 4999 h 9942"/>
                <a:gd name="connsiteX69" fmla="*/ 8728 w 10000"/>
                <a:gd name="connsiteY69" fmla="*/ 5057 h 9942"/>
                <a:gd name="connsiteX70" fmla="*/ 9116 w 10000"/>
                <a:gd name="connsiteY70" fmla="*/ 5057 h 9942"/>
                <a:gd name="connsiteX71" fmla="*/ 9281 w 10000"/>
                <a:gd name="connsiteY71" fmla="*/ 5287 h 9942"/>
                <a:gd name="connsiteX72" fmla="*/ 9336 w 10000"/>
                <a:gd name="connsiteY72" fmla="*/ 5460 h 9942"/>
                <a:gd name="connsiteX73" fmla="*/ 10000 w 10000"/>
                <a:gd name="connsiteY73" fmla="*/ 6148 h 9942"/>
                <a:gd name="connsiteX74" fmla="*/ 9724 w 10000"/>
                <a:gd name="connsiteY74" fmla="*/ 6033 h 9942"/>
                <a:gd name="connsiteX75" fmla="*/ 8949 w 10000"/>
                <a:gd name="connsiteY75" fmla="*/ 6148 h 9942"/>
                <a:gd name="connsiteX76" fmla="*/ 8563 w 10000"/>
                <a:gd name="connsiteY76" fmla="*/ 5804 h 9942"/>
                <a:gd name="connsiteX77" fmla="*/ 8287 w 10000"/>
                <a:gd name="connsiteY77" fmla="*/ 5832 h 9942"/>
                <a:gd name="connsiteX78" fmla="*/ 8506 w 10000"/>
                <a:gd name="connsiteY78" fmla="*/ 6063 h 9942"/>
                <a:gd name="connsiteX79" fmla="*/ 8563 w 10000"/>
                <a:gd name="connsiteY79" fmla="*/ 6235 h 9942"/>
                <a:gd name="connsiteX80" fmla="*/ 8009 w 10000"/>
                <a:gd name="connsiteY80" fmla="*/ 6551 h 9942"/>
                <a:gd name="connsiteX81" fmla="*/ 7901 w 10000"/>
                <a:gd name="connsiteY81" fmla="*/ 6724 h 9942"/>
                <a:gd name="connsiteX82" fmla="*/ 7845 w 10000"/>
                <a:gd name="connsiteY82" fmla="*/ 6866 h 9942"/>
                <a:gd name="connsiteX83" fmla="*/ 7789 w 10000"/>
                <a:gd name="connsiteY83" fmla="*/ 6924 h 9942"/>
                <a:gd name="connsiteX84" fmla="*/ 7678 w 10000"/>
                <a:gd name="connsiteY84" fmla="*/ 7040 h 9942"/>
                <a:gd name="connsiteX85" fmla="*/ 7347 w 10000"/>
                <a:gd name="connsiteY85" fmla="*/ 7126 h 9942"/>
                <a:gd name="connsiteX86" fmla="*/ 7456 w 10000"/>
                <a:gd name="connsiteY86" fmla="*/ 7327 h 9942"/>
                <a:gd name="connsiteX87" fmla="*/ 7402 w 10000"/>
                <a:gd name="connsiteY87" fmla="*/ 7384 h 9942"/>
                <a:gd name="connsiteX88" fmla="*/ 6961 w 10000"/>
                <a:gd name="connsiteY88" fmla="*/ 7557 h 9942"/>
                <a:gd name="connsiteX89" fmla="*/ 6519 w 10000"/>
                <a:gd name="connsiteY89" fmla="*/ 7529 h 9942"/>
                <a:gd name="connsiteX90" fmla="*/ 6906 w 10000"/>
                <a:gd name="connsiteY90" fmla="*/ 7643 h 9942"/>
                <a:gd name="connsiteX91" fmla="*/ 6906 w 10000"/>
                <a:gd name="connsiteY91" fmla="*/ 7987 h 9942"/>
                <a:gd name="connsiteX92" fmla="*/ 6407 w 10000"/>
                <a:gd name="connsiteY92" fmla="*/ 8075 h 9942"/>
                <a:gd name="connsiteX93" fmla="*/ 6298 w 10000"/>
                <a:gd name="connsiteY93" fmla="*/ 7931 h 9942"/>
                <a:gd name="connsiteX94" fmla="*/ 6241 w 10000"/>
                <a:gd name="connsiteY94" fmla="*/ 7817 h 9942"/>
                <a:gd name="connsiteX95" fmla="*/ 5747 w 10000"/>
                <a:gd name="connsiteY95" fmla="*/ 7901 h 9942"/>
                <a:gd name="connsiteX96" fmla="*/ 5967 w 10000"/>
                <a:gd name="connsiteY96" fmla="*/ 8017 h 9942"/>
                <a:gd name="connsiteX97" fmla="*/ 6131 w 10000"/>
                <a:gd name="connsiteY97" fmla="*/ 8132 h 9942"/>
                <a:gd name="connsiteX98" fmla="*/ 6353 w 10000"/>
                <a:gd name="connsiteY98" fmla="*/ 8419 h 9942"/>
                <a:gd name="connsiteX99" fmla="*/ 6628 w 10000"/>
                <a:gd name="connsiteY99" fmla="*/ 8362 h 9942"/>
                <a:gd name="connsiteX100" fmla="*/ 6850 w 10000"/>
                <a:gd name="connsiteY100" fmla="*/ 8591 h 9942"/>
                <a:gd name="connsiteX101" fmla="*/ 7014 w 10000"/>
                <a:gd name="connsiteY101" fmla="*/ 8648 h 9942"/>
                <a:gd name="connsiteX102" fmla="*/ 7402 w 10000"/>
                <a:gd name="connsiteY102" fmla="*/ 8619 h 9942"/>
                <a:gd name="connsiteX103" fmla="*/ 7568 w 10000"/>
                <a:gd name="connsiteY103" fmla="*/ 8764 h 9942"/>
                <a:gd name="connsiteX104" fmla="*/ 7735 w 10000"/>
                <a:gd name="connsiteY104" fmla="*/ 8907 h 9942"/>
                <a:gd name="connsiteX105" fmla="*/ 8506 w 10000"/>
                <a:gd name="connsiteY105" fmla="*/ 8706 h 9942"/>
                <a:gd name="connsiteX106" fmla="*/ 8506 w 10000"/>
                <a:gd name="connsiteY106" fmla="*/ 8619 h 9942"/>
                <a:gd name="connsiteX107" fmla="*/ 8287 w 10000"/>
                <a:gd name="connsiteY107" fmla="*/ 8448 h 9942"/>
                <a:gd name="connsiteX108" fmla="*/ 8563 w 10000"/>
                <a:gd name="connsiteY108" fmla="*/ 8276 h 9942"/>
                <a:gd name="connsiteX109" fmla="*/ 8396 w 10000"/>
                <a:gd name="connsiteY109" fmla="*/ 8075 h 9942"/>
                <a:gd name="connsiteX110" fmla="*/ 8563 w 10000"/>
                <a:gd name="connsiteY110" fmla="*/ 7987 h 9942"/>
                <a:gd name="connsiteX111" fmla="*/ 8784 w 10000"/>
                <a:gd name="connsiteY111" fmla="*/ 8188 h 9942"/>
                <a:gd name="connsiteX112" fmla="*/ 8675 w 10000"/>
                <a:gd name="connsiteY112" fmla="*/ 8304 h 9942"/>
                <a:gd name="connsiteX113" fmla="*/ 9170 w 10000"/>
                <a:gd name="connsiteY113" fmla="*/ 8362 h 9942"/>
                <a:gd name="connsiteX114" fmla="*/ 9390 w 10000"/>
                <a:gd name="connsiteY114" fmla="*/ 8448 h 9942"/>
                <a:gd name="connsiteX115" fmla="*/ 9612 w 10000"/>
                <a:gd name="connsiteY115" fmla="*/ 8678 h 9942"/>
                <a:gd name="connsiteX116" fmla="*/ 9281 w 10000"/>
                <a:gd name="connsiteY116" fmla="*/ 8879 h 9942"/>
                <a:gd name="connsiteX117" fmla="*/ 8728 w 10000"/>
                <a:gd name="connsiteY117" fmla="*/ 9021 h 9942"/>
                <a:gd name="connsiteX118" fmla="*/ 8618 w 10000"/>
                <a:gd name="connsiteY118" fmla="*/ 9195 h 9942"/>
                <a:gd name="connsiteX119" fmla="*/ 8287 w 10000"/>
                <a:gd name="connsiteY119" fmla="*/ 9281 h 9942"/>
                <a:gd name="connsiteX120" fmla="*/ 8450 w 10000"/>
                <a:gd name="connsiteY120" fmla="*/ 9452 h 9942"/>
                <a:gd name="connsiteX121" fmla="*/ 8784 w 10000"/>
                <a:gd name="connsiteY121" fmla="*/ 9452 h 9942"/>
                <a:gd name="connsiteX122" fmla="*/ 8836 w 10000"/>
                <a:gd name="connsiteY122" fmla="*/ 9452 h 9942"/>
                <a:gd name="connsiteX123" fmla="*/ 9060 w 10000"/>
                <a:gd name="connsiteY123" fmla="*/ 9768 h 9942"/>
                <a:gd name="connsiteX124" fmla="*/ 9170 w 10000"/>
                <a:gd name="connsiteY124" fmla="*/ 9452 h 9942"/>
                <a:gd name="connsiteX125" fmla="*/ 9447 w 10000"/>
                <a:gd name="connsiteY125" fmla="*/ 9396 h 9942"/>
                <a:gd name="connsiteX126" fmla="*/ 9724 w 10000"/>
                <a:gd name="connsiteY126" fmla="*/ 9482 h 9942"/>
                <a:gd name="connsiteX127" fmla="*/ 9724 w 10000"/>
                <a:gd name="connsiteY127" fmla="*/ 9511 h 9942"/>
                <a:gd name="connsiteX128" fmla="*/ 9612 w 10000"/>
                <a:gd name="connsiteY128" fmla="*/ 9540 h 9942"/>
                <a:gd name="connsiteX129" fmla="*/ 9502 w 10000"/>
                <a:gd name="connsiteY129" fmla="*/ 9570 h 9942"/>
                <a:gd name="connsiteX130" fmla="*/ 9447 w 10000"/>
                <a:gd name="connsiteY130" fmla="*/ 9797 h 9942"/>
                <a:gd name="connsiteX131" fmla="*/ 9390 w 10000"/>
                <a:gd name="connsiteY131" fmla="*/ 9942 h 9942"/>
                <a:gd name="connsiteX0" fmla="*/ 8563 w 10000"/>
                <a:gd name="connsiteY0" fmla="*/ 4305 h 9854"/>
                <a:gd name="connsiteX1" fmla="*/ 8120 w 10000"/>
                <a:gd name="connsiteY1" fmla="*/ 4305 h 9854"/>
                <a:gd name="connsiteX2" fmla="*/ 7678 w 10000"/>
                <a:gd name="connsiteY2" fmla="*/ 4421 h 9854"/>
                <a:gd name="connsiteX3" fmla="*/ 7181 w 10000"/>
                <a:gd name="connsiteY3" fmla="*/ 4392 h 9854"/>
                <a:gd name="connsiteX4" fmla="*/ 7181 w 10000"/>
                <a:gd name="connsiteY4" fmla="*/ 3844 h 9854"/>
                <a:gd name="connsiteX5" fmla="*/ 7456 w 10000"/>
                <a:gd name="connsiteY5" fmla="*/ 3815 h 9854"/>
                <a:gd name="connsiteX6" fmla="*/ 7292 w 10000"/>
                <a:gd name="connsiteY6" fmla="*/ 3670 h 9854"/>
                <a:gd name="connsiteX7" fmla="*/ 7292 w 10000"/>
                <a:gd name="connsiteY7" fmla="*/ 3440 h 9854"/>
                <a:gd name="connsiteX8" fmla="*/ 7347 w 10000"/>
                <a:gd name="connsiteY8" fmla="*/ 3296 h 9854"/>
                <a:gd name="connsiteX9" fmla="*/ 6796 w 10000"/>
                <a:gd name="connsiteY9" fmla="*/ 3064 h 9854"/>
                <a:gd name="connsiteX10" fmla="*/ 6241 w 10000"/>
                <a:gd name="connsiteY10" fmla="*/ 2804 h 9854"/>
                <a:gd name="connsiteX11" fmla="*/ 5967 w 10000"/>
                <a:gd name="connsiteY11" fmla="*/ 2629 h 9854"/>
                <a:gd name="connsiteX12" fmla="*/ 5579 w 10000"/>
                <a:gd name="connsiteY12" fmla="*/ 2573 h 9854"/>
                <a:gd name="connsiteX13" fmla="*/ 5139 w 10000"/>
                <a:gd name="connsiteY13" fmla="*/ 2601 h 9854"/>
                <a:gd name="connsiteX14" fmla="*/ 4695 w 10000"/>
                <a:gd name="connsiteY14" fmla="*/ 2515 h 9854"/>
                <a:gd name="connsiteX15" fmla="*/ 4143 w 10000"/>
                <a:gd name="connsiteY15" fmla="*/ 1820 h 9854"/>
                <a:gd name="connsiteX16" fmla="*/ 3978 w 10000"/>
                <a:gd name="connsiteY16" fmla="*/ 1648 h 9854"/>
                <a:gd name="connsiteX17" fmla="*/ 3811 w 10000"/>
                <a:gd name="connsiteY17" fmla="*/ 1243 h 9854"/>
                <a:gd name="connsiteX18" fmla="*/ 3591 w 10000"/>
                <a:gd name="connsiteY18" fmla="*/ 866 h 9854"/>
                <a:gd name="connsiteX19" fmla="*/ 2928 w 10000"/>
                <a:gd name="connsiteY19" fmla="*/ 607 h 9854"/>
                <a:gd name="connsiteX20" fmla="*/ 2539 w 10000"/>
                <a:gd name="connsiteY20" fmla="*/ 57 h 9854"/>
                <a:gd name="connsiteX21" fmla="*/ 2043 w 10000"/>
                <a:gd name="connsiteY21" fmla="*/ 57 h 9854"/>
                <a:gd name="connsiteX22" fmla="*/ 1822 w 10000"/>
                <a:gd name="connsiteY22" fmla="*/ 173 h 9854"/>
                <a:gd name="connsiteX23" fmla="*/ 1769 w 10000"/>
                <a:gd name="connsiteY23" fmla="*/ 0 h 9854"/>
                <a:gd name="connsiteX24" fmla="*/ 1049 w 10000"/>
                <a:gd name="connsiteY24" fmla="*/ 115 h 9854"/>
                <a:gd name="connsiteX25" fmla="*/ 1822 w 10000"/>
                <a:gd name="connsiteY25" fmla="*/ 232 h 9854"/>
                <a:gd name="connsiteX26" fmla="*/ 1769 w 10000"/>
                <a:gd name="connsiteY26" fmla="*/ 491 h 9854"/>
                <a:gd name="connsiteX27" fmla="*/ 1933 w 10000"/>
                <a:gd name="connsiteY27" fmla="*/ 838 h 9854"/>
                <a:gd name="connsiteX28" fmla="*/ 2099 w 10000"/>
                <a:gd name="connsiteY28" fmla="*/ 1040 h 9854"/>
                <a:gd name="connsiteX29" fmla="*/ 1822 w 10000"/>
                <a:gd name="connsiteY29" fmla="*/ 1416 h 9854"/>
                <a:gd name="connsiteX30" fmla="*/ 1604 w 10000"/>
                <a:gd name="connsiteY30" fmla="*/ 1416 h 9854"/>
                <a:gd name="connsiteX31" fmla="*/ 1380 w 10000"/>
                <a:gd name="connsiteY31" fmla="*/ 1676 h 9854"/>
                <a:gd name="connsiteX32" fmla="*/ 1769 w 10000"/>
                <a:gd name="connsiteY32" fmla="*/ 1791 h 9854"/>
                <a:gd name="connsiteX33" fmla="*/ 1271 w 10000"/>
                <a:gd name="connsiteY33" fmla="*/ 1763 h 9854"/>
                <a:gd name="connsiteX34" fmla="*/ 1049 w 10000"/>
                <a:gd name="connsiteY34" fmla="*/ 2109 h 9854"/>
                <a:gd name="connsiteX35" fmla="*/ 994 w 10000"/>
                <a:gd name="connsiteY35" fmla="*/ 2168 h 9854"/>
                <a:gd name="connsiteX36" fmla="*/ 773 w 10000"/>
                <a:gd name="connsiteY36" fmla="*/ 2543 h 9854"/>
                <a:gd name="connsiteX37" fmla="*/ 1106 w 10000"/>
                <a:gd name="connsiteY37" fmla="*/ 2629 h 9854"/>
                <a:gd name="connsiteX38" fmla="*/ 663 w 10000"/>
                <a:gd name="connsiteY38" fmla="*/ 2919 h 9854"/>
                <a:gd name="connsiteX39" fmla="*/ 110 w 10000"/>
                <a:gd name="connsiteY39" fmla="*/ 3237 h 9854"/>
                <a:gd name="connsiteX40" fmla="*/ 0 w 10000"/>
                <a:gd name="connsiteY40" fmla="*/ 3410 h 9854"/>
                <a:gd name="connsiteX41" fmla="*/ 277 w 10000"/>
                <a:gd name="connsiteY41" fmla="*/ 3786 h 9854"/>
                <a:gd name="connsiteX42" fmla="*/ 0 w 10000"/>
                <a:gd name="connsiteY42" fmla="*/ 4134 h 9854"/>
                <a:gd name="connsiteX43" fmla="*/ 56 w 10000"/>
                <a:gd name="connsiteY43" fmla="*/ 4509 h 9854"/>
                <a:gd name="connsiteX44" fmla="*/ 222 w 10000"/>
                <a:gd name="connsiteY44" fmla="*/ 4625 h 9854"/>
                <a:gd name="connsiteX45" fmla="*/ 552 w 10000"/>
                <a:gd name="connsiteY45" fmla="*/ 4595 h 9854"/>
                <a:gd name="connsiteX46" fmla="*/ 1216 w 10000"/>
                <a:gd name="connsiteY46" fmla="*/ 4654 h 9854"/>
                <a:gd name="connsiteX47" fmla="*/ 1769 w 10000"/>
                <a:gd name="connsiteY47" fmla="*/ 4538 h 9854"/>
                <a:gd name="connsiteX48" fmla="*/ 2377 w 10000"/>
                <a:gd name="connsiteY48" fmla="*/ 4538 h 9854"/>
                <a:gd name="connsiteX49" fmla="*/ 2762 w 10000"/>
                <a:gd name="connsiteY49" fmla="*/ 4421 h 9854"/>
                <a:gd name="connsiteX50" fmla="*/ 2872 w 10000"/>
                <a:gd name="connsiteY50" fmla="*/ 4450 h 9854"/>
                <a:gd name="connsiteX51" fmla="*/ 2707 w 10000"/>
                <a:gd name="connsiteY51" fmla="*/ 4509 h 9854"/>
                <a:gd name="connsiteX52" fmla="*/ 3093 w 10000"/>
                <a:gd name="connsiteY52" fmla="*/ 4769 h 9854"/>
                <a:gd name="connsiteX53" fmla="*/ 3370 w 10000"/>
                <a:gd name="connsiteY53" fmla="*/ 4710 h 9854"/>
                <a:gd name="connsiteX54" fmla="*/ 3757 w 10000"/>
                <a:gd name="connsiteY54" fmla="*/ 4825 h 9854"/>
                <a:gd name="connsiteX55" fmla="*/ 4252 w 10000"/>
                <a:gd name="connsiteY55" fmla="*/ 4797 h 9854"/>
                <a:gd name="connsiteX56" fmla="*/ 5082 w 10000"/>
                <a:gd name="connsiteY56" fmla="*/ 4885 h 9854"/>
                <a:gd name="connsiteX57" fmla="*/ 5301 w 10000"/>
                <a:gd name="connsiteY57" fmla="*/ 4944 h 9854"/>
                <a:gd name="connsiteX58" fmla="*/ 6076 w 10000"/>
                <a:gd name="connsiteY58" fmla="*/ 4797 h 9854"/>
                <a:gd name="connsiteX59" fmla="*/ 6187 w 10000"/>
                <a:gd name="connsiteY59" fmla="*/ 4885 h 9854"/>
                <a:gd name="connsiteX60" fmla="*/ 6407 w 10000"/>
                <a:gd name="connsiteY60" fmla="*/ 4769 h 9854"/>
                <a:gd name="connsiteX61" fmla="*/ 6519 w 10000"/>
                <a:gd name="connsiteY61" fmla="*/ 4915 h 9854"/>
                <a:gd name="connsiteX62" fmla="*/ 7292 w 10000"/>
                <a:gd name="connsiteY62" fmla="*/ 4739 h 9854"/>
                <a:gd name="connsiteX63" fmla="*/ 7292 w 10000"/>
                <a:gd name="connsiteY63" fmla="*/ 4566 h 9854"/>
                <a:gd name="connsiteX64" fmla="*/ 7456 w 10000"/>
                <a:gd name="connsiteY64" fmla="*/ 4538 h 9854"/>
                <a:gd name="connsiteX65" fmla="*/ 7624 w 10000"/>
                <a:gd name="connsiteY65" fmla="*/ 4595 h 9854"/>
                <a:gd name="connsiteX66" fmla="*/ 8176 w 10000"/>
                <a:gd name="connsiteY66" fmla="*/ 4480 h 9854"/>
                <a:gd name="connsiteX67" fmla="*/ 8287 w 10000"/>
                <a:gd name="connsiteY67" fmla="*/ 4509 h 9854"/>
                <a:gd name="connsiteX68" fmla="*/ 8563 w 10000"/>
                <a:gd name="connsiteY68" fmla="*/ 5028 h 9854"/>
                <a:gd name="connsiteX69" fmla="*/ 8728 w 10000"/>
                <a:gd name="connsiteY69" fmla="*/ 5087 h 9854"/>
                <a:gd name="connsiteX70" fmla="*/ 9116 w 10000"/>
                <a:gd name="connsiteY70" fmla="*/ 5087 h 9854"/>
                <a:gd name="connsiteX71" fmla="*/ 9281 w 10000"/>
                <a:gd name="connsiteY71" fmla="*/ 5318 h 9854"/>
                <a:gd name="connsiteX72" fmla="*/ 9336 w 10000"/>
                <a:gd name="connsiteY72" fmla="*/ 5492 h 9854"/>
                <a:gd name="connsiteX73" fmla="*/ 10000 w 10000"/>
                <a:gd name="connsiteY73" fmla="*/ 6184 h 9854"/>
                <a:gd name="connsiteX74" fmla="*/ 9724 w 10000"/>
                <a:gd name="connsiteY74" fmla="*/ 6068 h 9854"/>
                <a:gd name="connsiteX75" fmla="*/ 8949 w 10000"/>
                <a:gd name="connsiteY75" fmla="*/ 6184 h 9854"/>
                <a:gd name="connsiteX76" fmla="*/ 8563 w 10000"/>
                <a:gd name="connsiteY76" fmla="*/ 5838 h 9854"/>
                <a:gd name="connsiteX77" fmla="*/ 8287 w 10000"/>
                <a:gd name="connsiteY77" fmla="*/ 5866 h 9854"/>
                <a:gd name="connsiteX78" fmla="*/ 8506 w 10000"/>
                <a:gd name="connsiteY78" fmla="*/ 6098 h 9854"/>
                <a:gd name="connsiteX79" fmla="*/ 8563 w 10000"/>
                <a:gd name="connsiteY79" fmla="*/ 6271 h 9854"/>
                <a:gd name="connsiteX80" fmla="*/ 8009 w 10000"/>
                <a:gd name="connsiteY80" fmla="*/ 6589 h 9854"/>
                <a:gd name="connsiteX81" fmla="*/ 7901 w 10000"/>
                <a:gd name="connsiteY81" fmla="*/ 6763 h 9854"/>
                <a:gd name="connsiteX82" fmla="*/ 7845 w 10000"/>
                <a:gd name="connsiteY82" fmla="*/ 6906 h 9854"/>
                <a:gd name="connsiteX83" fmla="*/ 7789 w 10000"/>
                <a:gd name="connsiteY83" fmla="*/ 6964 h 9854"/>
                <a:gd name="connsiteX84" fmla="*/ 7678 w 10000"/>
                <a:gd name="connsiteY84" fmla="*/ 7081 h 9854"/>
                <a:gd name="connsiteX85" fmla="*/ 7347 w 10000"/>
                <a:gd name="connsiteY85" fmla="*/ 7168 h 9854"/>
                <a:gd name="connsiteX86" fmla="*/ 7456 w 10000"/>
                <a:gd name="connsiteY86" fmla="*/ 7370 h 9854"/>
                <a:gd name="connsiteX87" fmla="*/ 7402 w 10000"/>
                <a:gd name="connsiteY87" fmla="*/ 7427 h 9854"/>
                <a:gd name="connsiteX88" fmla="*/ 6961 w 10000"/>
                <a:gd name="connsiteY88" fmla="*/ 7601 h 9854"/>
                <a:gd name="connsiteX89" fmla="*/ 6519 w 10000"/>
                <a:gd name="connsiteY89" fmla="*/ 7573 h 9854"/>
                <a:gd name="connsiteX90" fmla="*/ 6906 w 10000"/>
                <a:gd name="connsiteY90" fmla="*/ 7688 h 9854"/>
                <a:gd name="connsiteX91" fmla="*/ 6906 w 10000"/>
                <a:gd name="connsiteY91" fmla="*/ 8034 h 9854"/>
                <a:gd name="connsiteX92" fmla="*/ 6407 w 10000"/>
                <a:gd name="connsiteY92" fmla="*/ 8122 h 9854"/>
                <a:gd name="connsiteX93" fmla="*/ 6298 w 10000"/>
                <a:gd name="connsiteY93" fmla="*/ 7977 h 9854"/>
                <a:gd name="connsiteX94" fmla="*/ 6241 w 10000"/>
                <a:gd name="connsiteY94" fmla="*/ 7863 h 9854"/>
                <a:gd name="connsiteX95" fmla="*/ 5747 w 10000"/>
                <a:gd name="connsiteY95" fmla="*/ 7947 h 9854"/>
                <a:gd name="connsiteX96" fmla="*/ 5967 w 10000"/>
                <a:gd name="connsiteY96" fmla="*/ 8064 h 9854"/>
                <a:gd name="connsiteX97" fmla="*/ 6131 w 10000"/>
                <a:gd name="connsiteY97" fmla="*/ 8179 h 9854"/>
                <a:gd name="connsiteX98" fmla="*/ 6353 w 10000"/>
                <a:gd name="connsiteY98" fmla="*/ 8468 h 9854"/>
                <a:gd name="connsiteX99" fmla="*/ 6628 w 10000"/>
                <a:gd name="connsiteY99" fmla="*/ 8411 h 9854"/>
                <a:gd name="connsiteX100" fmla="*/ 6850 w 10000"/>
                <a:gd name="connsiteY100" fmla="*/ 8641 h 9854"/>
                <a:gd name="connsiteX101" fmla="*/ 7014 w 10000"/>
                <a:gd name="connsiteY101" fmla="*/ 8698 h 9854"/>
                <a:gd name="connsiteX102" fmla="*/ 7402 w 10000"/>
                <a:gd name="connsiteY102" fmla="*/ 8669 h 9854"/>
                <a:gd name="connsiteX103" fmla="*/ 7568 w 10000"/>
                <a:gd name="connsiteY103" fmla="*/ 8815 h 9854"/>
                <a:gd name="connsiteX104" fmla="*/ 7735 w 10000"/>
                <a:gd name="connsiteY104" fmla="*/ 8959 h 9854"/>
                <a:gd name="connsiteX105" fmla="*/ 8506 w 10000"/>
                <a:gd name="connsiteY105" fmla="*/ 8757 h 9854"/>
                <a:gd name="connsiteX106" fmla="*/ 8506 w 10000"/>
                <a:gd name="connsiteY106" fmla="*/ 8669 h 9854"/>
                <a:gd name="connsiteX107" fmla="*/ 8287 w 10000"/>
                <a:gd name="connsiteY107" fmla="*/ 8497 h 9854"/>
                <a:gd name="connsiteX108" fmla="*/ 8563 w 10000"/>
                <a:gd name="connsiteY108" fmla="*/ 8324 h 9854"/>
                <a:gd name="connsiteX109" fmla="*/ 8396 w 10000"/>
                <a:gd name="connsiteY109" fmla="*/ 8122 h 9854"/>
                <a:gd name="connsiteX110" fmla="*/ 8563 w 10000"/>
                <a:gd name="connsiteY110" fmla="*/ 8034 h 9854"/>
                <a:gd name="connsiteX111" fmla="*/ 8784 w 10000"/>
                <a:gd name="connsiteY111" fmla="*/ 8236 h 9854"/>
                <a:gd name="connsiteX112" fmla="*/ 8675 w 10000"/>
                <a:gd name="connsiteY112" fmla="*/ 8352 h 9854"/>
                <a:gd name="connsiteX113" fmla="*/ 9170 w 10000"/>
                <a:gd name="connsiteY113" fmla="*/ 8411 h 9854"/>
                <a:gd name="connsiteX114" fmla="*/ 9390 w 10000"/>
                <a:gd name="connsiteY114" fmla="*/ 8497 h 9854"/>
                <a:gd name="connsiteX115" fmla="*/ 9612 w 10000"/>
                <a:gd name="connsiteY115" fmla="*/ 8729 h 9854"/>
                <a:gd name="connsiteX116" fmla="*/ 9281 w 10000"/>
                <a:gd name="connsiteY116" fmla="*/ 8931 h 9854"/>
                <a:gd name="connsiteX117" fmla="*/ 8728 w 10000"/>
                <a:gd name="connsiteY117" fmla="*/ 9074 h 9854"/>
                <a:gd name="connsiteX118" fmla="*/ 8618 w 10000"/>
                <a:gd name="connsiteY118" fmla="*/ 9249 h 9854"/>
                <a:gd name="connsiteX119" fmla="*/ 8287 w 10000"/>
                <a:gd name="connsiteY119" fmla="*/ 9335 h 9854"/>
                <a:gd name="connsiteX120" fmla="*/ 8450 w 10000"/>
                <a:gd name="connsiteY120" fmla="*/ 9507 h 9854"/>
                <a:gd name="connsiteX121" fmla="*/ 8784 w 10000"/>
                <a:gd name="connsiteY121" fmla="*/ 9507 h 9854"/>
                <a:gd name="connsiteX122" fmla="*/ 8836 w 10000"/>
                <a:gd name="connsiteY122" fmla="*/ 9507 h 9854"/>
                <a:gd name="connsiteX123" fmla="*/ 9060 w 10000"/>
                <a:gd name="connsiteY123" fmla="*/ 9825 h 9854"/>
                <a:gd name="connsiteX124" fmla="*/ 9170 w 10000"/>
                <a:gd name="connsiteY124" fmla="*/ 9507 h 9854"/>
                <a:gd name="connsiteX125" fmla="*/ 9447 w 10000"/>
                <a:gd name="connsiteY125" fmla="*/ 9451 h 9854"/>
                <a:gd name="connsiteX126" fmla="*/ 9724 w 10000"/>
                <a:gd name="connsiteY126" fmla="*/ 9537 h 9854"/>
                <a:gd name="connsiteX127" fmla="*/ 9724 w 10000"/>
                <a:gd name="connsiteY127" fmla="*/ 9566 h 9854"/>
                <a:gd name="connsiteX128" fmla="*/ 9612 w 10000"/>
                <a:gd name="connsiteY128" fmla="*/ 9596 h 9854"/>
                <a:gd name="connsiteX129" fmla="*/ 9502 w 10000"/>
                <a:gd name="connsiteY129" fmla="*/ 9626 h 9854"/>
                <a:gd name="connsiteX130" fmla="*/ 9447 w 10000"/>
                <a:gd name="connsiteY130" fmla="*/ 9854 h 9854"/>
                <a:gd name="connsiteX0" fmla="*/ 8563 w 10000"/>
                <a:gd name="connsiteY0" fmla="*/ 4369 h 10000"/>
                <a:gd name="connsiteX1" fmla="*/ 8120 w 10000"/>
                <a:gd name="connsiteY1" fmla="*/ 4369 h 10000"/>
                <a:gd name="connsiteX2" fmla="*/ 7678 w 10000"/>
                <a:gd name="connsiteY2" fmla="*/ 4487 h 10000"/>
                <a:gd name="connsiteX3" fmla="*/ 7181 w 10000"/>
                <a:gd name="connsiteY3" fmla="*/ 4457 h 10000"/>
                <a:gd name="connsiteX4" fmla="*/ 7181 w 10000"/>
                <a:gd name="connsiteY4" fmla="*/ 3901 h 10000"/>
                <a:gd name="connsiteX5" fmla="*/ 7456 w 10000"/>
                <a:gd name="connsiteY5" fmla="*/ 3872 h 10000"/>
                <a:gd name="connsiteX6" fmla="*/ 7292 w 10000"/>
                <a:gd name="connsiteY6" fmla="*/ 3724 h 10000"/>
                <a:gd name="connsiteX7" fmla="*/ 7292 w 10000"/>
                <a:gd name="connsiteY7" fmla="*/ 3491 h 10000"/>
                <a:gd name="connsiteX8" fmla="*/ 7347 w 10000"/>
                <a:gd name="connsiteY8" fmla="*/ 3345 h 10000"/>
                <a:gd name="connsiteX9" fmla="*/ 6796 w 10000"/>
                <a:gd name="connsiteY9" fmla="*/ 3109 h 10000"/>
                <a:gd name="connsiteX10" fmla="*/ 6241 w 10000"/>
                <a:gd name="connsiteY10" fmla="*/ 2846 h 10000"/>
                <a:gd name="connsiteX11" fmla="*/ 5967 w 10000"/>
                <a:gd name="connsiteY11" fmla="*/ 2668 h 10000"/>
                <a:gd name="connsiteX12" fmla="*/ 5579 w 10000"/>
                <a:gd name="connsiteY12" fmla="*/ 2611 h 10000"/>
                <a:gd name="connsiteX13" fmla="*/ 5139 w 10000"/>
                <a:gd name="connsiteY13" fmla="*/ 2640 h 10000"/>
                <a:gd name="connsiteX14" fmla="*/ 4695 w 10000"/>
                <a:gd name="connsiteY14" fmla="*/ 2552 h 10000"/>
                <a:gd name="connsiteX15" fmla="*/ 4143 w 10000"/>
                <a:gd name="connsiteY15" fmla="*/ 1847 h 10000"/>
                <a:gd name="connsiteX16" fmla="*/ 3978 w 10000"/>
                <a:gd name="connsiteY16" fmla="*/ 1672 h 10000"/>
                <a:gd name="connsiteX17" fmla="*/ 3811 w 10000"/>
                <a:gd name="connsiteY17" fmla="*/ 1261 h 10000"/>
                <a:gd name="connsiteX18" fmla="*/ 3591 w 10000"/>
                <a:gd name="connsiteY18" fmla="*/ 879 h 10000"/>
                <a:gd name="connsiteX19" fmla="*/ 2928 w 10000"/>
                <a:gd name="connsiteY19" fmla="*/ 616 h 10000"/>
                <a:gd name="connsiteX20" fmla="*/ 2539 w 10000"/>
                <a:gd name="connsiteY20" fmla="*/ 58 h 10000"/>
                <a:gd name="connsiteX21" fmla="*/ 2043 w 10000"/>
                <a:gd name="connsiteY21" fmla="*/ 58 h 10000"/>
                <a:gd name="connsiteX22" fmla="*/ 1822 w 10000"/>
                <a:gd name="connsiteY22" fmla="*/ 176 h 10000"/>
                <a:gd name="connsiteX23" fmla="*/ 1769 w 10000"/>
                <a:gd name="connsiteY23" fmla="*/ 0 h 10000"/>
                <a:gd name="connsiteX24" fmla="*/ 1049 w 10000"/>
                <a:gd name="connsiteY24" fmla="*/ 117 h 10000"/>
                <a:gd name="connsiteX25" fmla="*/ 1822 w 10000"/>
                <a:gd name="connsiteY25" fmla="*/ 235 h 10000"/>
                <a:gd name="connsiteX26" fmla="*/ 1769 w 10000"/>
                <a:gd name="connsiteY26" fmla="*/ 498 h 10000"/>
                <a:gd name="connsiteX27" fmla="*/ 1933 w 10000"/>
                <a:gd name="connsiteY27" fmla="*/ 850 h 10000"/>
                <a:gd name="connsiteX28" fmla="*/ 2099 w 10000"/>
                <a:gd name="connsiteY28" fmla="*/ 1055 h 10000"/>
                <a:gd name="connsiteX29" fmla="*/ 1822 w 10000"/>
                <a:gd name="connsiteY29" fmla="*/ 1437 h 10000"/>
                <a:gd name="connsiteX30" fmla="*/ 1604 w 10000"/>
                <a:gd name="connsiteY30" fmla="*/ 1437 h 10000"/>
                <a:gd name="connsiteX31" fmla="*/ 1380 w 10000"/>
                <a:gd name="connsiteY31" fmla="*/ 1701 h 10000"/>
                <a:gd name="connsiteX32" fmla="*/ 1769 w 10000"/>
                <a:gd name="connsiteY32" fmla="*/ 1818 h 10000"/>
                <a:gd name="connsiteX33" fmla="*/ 1271 w 10000"/>
                <a:gd name="connsiteY33" fmla="*/ 1789 h 10000"/>
                <a:gd name="connsiteX34" fmla="*/ 1049 w 10000"/>
                <a:gd name="connsiteY34" fmla="*/ 2140 h 10000"/>
                <a:gd name="connsiteX35" fmla="*/ 994 w 10000"/>
                <a:gd name="connsiteY35" fmla="*/ 2200 h 10000"/>
                <a:gd name="connsiteX36" fmla="*/ 773 w 10000"/>
                <a:gd name="connsiteY36" fmla="*/ 2581 h 10000"/>
                <a:gd name="connsiteX37" fmla="*/ 1106 w 10000"/>
                <a:gd name="connsiteY37" fmla="*/ 2668 h 10000"/>
                <a:gd name="connsiteX38" fmla="*/ 663 w 10000"/>
                <a:gd name="connsiteY38" fmla="*/ 2962 h 10000"/>
                <a:gd name="connsiteX39" fmla="*/ 110 w 10000"/>
                <a:gd name="connsiteY39" fmla="*/ 3285 h 10000"/>
                <a:gd name="connsiteX40" fmla="*/ 0 w 10000"/>
                <a:gd name="connsiteY40" fmla="*/ 3461 h 10000"/>
                <a:gd name="connsiteX41" fmla="*/ 277 w 10000"/>
                <a:gd name="connsiteY41" fmla="*/ 3842 h 10000"/>
                <a:gd name="connsiteX42" fmla="*/ 0 w 10000"/>
                <a:gd name="connsiteY42" fmla="*/ 4195 h 10000"/>
                <a:gd name="connsiteX43" fmla="*/ 56 w 10000"/>
                <a:gd name="connsiteY43" fmla="*/ 4576 h 10000"/>
                <a:gd name="connsiteX44" fmla="*/ 222 w 10000"/>
                <a:gd name="connsiteY44" fmla="*/ 4694 h 10000"/>
                <a:gd name="connsiteX45" fmla="*/ 552 w 10000"/>
                <a:gd name="connsiteY45" fmla="*/ 4663 h 10000"/>
                <a:gd name="connsiteX46" fmla="*/ 1216 w 10000"/>
                <a:gd name="connsiteY46" fmla="*/ 4723 h 10000"/>
                <a:gd name="connsiteX47" fmla="*/ 1769 w 10000"/>
                <a:gd name="connsiteY47" fmla="*/ 4605 h 10000"/>
                <a:gd name="connsiteX48" fmla="*/ 2377 w 10000"/>
                <a:gd name="connsiteY48" fmla="*/ 4605 h 10000"/>
                <a:gd name="connsiteX49" fmla="*/ 2762 w 10000"/>
                <a:gd name="connsiteY49" fmla="*/ 4487 h 10000"/>
                <a:gd name="connsiteX50" fmla="*/ 2872 w 10000"/>
                <a:gd name="connsiteY50" fmla="*/ 4516 h 10000"/>
                <a:gd name="connsiteX51" fmla="*/ 2707 w 10000"/>
                <a:gd name="connsiteY51" fmla="*/ 4576 h 10000"/>
                <a:gd name="connsiteX52" fmla="*/ 3093 w 10000"/>
                <a:gd name="connsiteY52" fmla="*/ 4840 h 10000"/>
                <a:gd name="connsiteX53" fmla="*/ 3370 w 10000"/>
                <a:gd name="connsiteY53" fmla="*/ 4780 h 10000"/>
                <a:gd name="connsiteX54" fmla="*/ 3757 w 10000"/>
                <a:gd name="connsiteY54" fmla="*/ 4896 h 10000"/>
                <a:gd name="connsiteX55" fmla="*/ 4252 w 10000"/>
                <a:gd name="connsiteY55" fmla="*/ 4868 h 10000"/>
                <a:gd name="connsiteX56" fmla="*/ 5082 w 10000"/>
                <a:gd name="connsiteY56" fmla="*/ 4957 h 10000"/>
                <a:gd name="connsiteX57" fmla="*/ 5301 w 10000"/>
                <a:gd name="connsiteY57" fmla="*/ 5017 h 10000"/>
                <a:gd name="connsiteX58" fmla="*/ 6076 w 10000"/>
                <a:gd name="connsiteY58" fmla="*/ 4868 h 10000"/>
                <a:gd name="connsiteX59" fmla="*/ 6187 w 10000"/>
                <a:gd name="connsiteY59" fmla="*/ 4957 h 10000"/>
                <a:gd name="connsiteX60" fmla="*/ 6407 w 10000"/>
                <a:gd name="connsiteY60" fmla="*/ 4840 h 10000"/>
                <a:gd name="connsiteX61" fmla="*/ 6519 w 10000"/>
                <a:gd name="connsiteY61" fmla="*/ 4988 h 10000"/>
                <a:gd name="connsiteX62" fmla="*/ 7292 w 10000"/>
                <a:gd name="connsiteY62" fmla="*/ 4809 h 10000"/>
                <a:gd name="connsiteX63" fmla="*/ 7292 w 10000"/>
                <a:gd name="connsiteY63" fmla="*/ 4634 h 10000"/>
                <a:gd name="connsiteX64" fmla="*/ 7456 w 10000"/>
                <a:gd name="connsiteY64" fmla="*/ 4605 h 10000"/>
                <a:gd name="connsiteX65" fmla="*/ 7624 w 10000"/>
                <a:gd name="connsiteY65" fmla="*/ 4663 h 10000"/>
                <a:gd name="connsiteX66" fmla="*/ 8176 w 10000"/>
                <a:gd name="connsiteY66" fmla="*/ 4546 h 10000"/>
                <a:gd name="connsiteX67" fmla="*/ 8287 w 10000"/>
                <a:gd name="connsiteY67" fmla="*/ 4576 h 10000"/>
                <a:gd name="connsiteX68" fmla="*/ 8563 w 10000"/>
                <a:gd name="connsiteY68" fmla="*/ 5102 h 10000"/>
                <a:gd name="connsiteX69" fmla="*/ 8728 w 10000"/>
                <a:gd name="connsiteY69" fmla="*/ 5162 h 10000"/>
                <a:gd name="connsiteX70" fmla="*/ 9116 w 10000"/>
                <a:gd name="connsiteY70" fmla="*/ 5162 h 10000"/>
                <a:gd name="connsiteX71" fmla="*/ 9281 w 10000"/>
                <a:gd name="connsiteY71" fmla="*/ 5397 h 10000"/>
                <a:gd name="connsiteX72" fmla="*/ 9336 w 10000"/>
                <a:gd name="connsiteY72" fmla="*/ 5573 h 10000"/>
                <a:gd name="connsiteX73" fmla="*/ 10000 w 10000"/>
                <a:gd name="connsiteY73" fmla="*/ 6276 h 10000"/>
                <a:gd name="connsiteX74" fmla="*/ 9724 w 10000"/>
                <a:gd name="connsiteY74" fmla="*/ 6158 h 10000"/>
                <a:gd name="connsiteX75" fmla="*/ 8949 w 10000"/>
                <a:gd name="connsiteY75" fmla="*/ 6276 h 10000"/>
                <a:gd name="connsiteX76" fmla="*/ 8563 w 10000"/>
                <a:gd name="connsiteY76" fmla="*/ 5924 h 10000"/>
                <a:gd name="connsiteX77" fmla="*/ 8287 w 10000"/>
                <a:gd name="connsiteY77" fmla="*/ 5953 h 10000"/>
                <a:gd name="connsiteX78" fmla="*/ 8506 w 10000"/>
                <a:gd name="connsiteY78" fmla="*/ 6188 h 10000"/>
                <a:gd name="connsiteX79" fmla="*/ 8563 w 10000"/>
                <a:gd name="connsiteY79" fmla="*/ 6364 h 10000"/>
                <a:gd name="connsiteX80" fmla="*/ 8009 w 10000"/>
                <a:gd name="connsiteY80" fmla="*/ 6687 h 10000"/>
                <a:gd name="connsiteX81" fmla="*/ 7901 w 10000"/>
                <a:gd name="connsiteY81" fmla="*/ 6863 h 10000"/>
                <a:gd name="connsiteX82" fmla="*/ 7845 w 10000"/>
                <a:gd name="connsiteY82" fmla="*/ 7008 h 10000"/>
                <a:gd name="connsiteX83" fmla="*/ 7789 w 10000"/>
                <a:gd name="connsiteY83" fmla="*/ 7067 h 10000"/>
                <a:gd name="connsiteX84" fmla="*/ 7678 w 10000"/>
                <a:gd name="connsiteY84" fmla="*/ 7186 h 10000"/>
                <a:gd name="connsiteX85" fmla="*/ 7347 w 10000"/>
                <a:gd name="connsiteY85" fmla="*/ 7274 h 10000"/>
                <a:gd name="connsiteX86" fmla="*/ 7456 w 10000"/>
                <a:gd name="connsiteY86" fmla="*/ 7479 h 10000"/>
                <a:gd name="connsiteX87" fmla="*/ 7402 w 10000"/>
                <a:gd name="connsiteY87" fmla="*/ 7537 h 10000"/>
                <a:gd name="connsiteX88" fmla="*/ 6961 w 10000"/>
                <a:gd name="connsiteY88" fmla="*/ 7714 h 10000"/>
                <a:gd name="connsiteX89" fmla="*/ 6519 w 10000"/>
                <a:gd name="connsiteY89" fmla="*/ 7685 h 10000"/>
                <a:gd name="connsiteX90" fmla="*/ 6906 w 10000"/>
                <a:gd name="connsiteY90" fmla="*/ 7802 h 10000"/>
                <a:gd name="connsiteX91" fmla="*/ 6906 w 10000"/>
                <a:gd name="connsiteY91" fmla="*/ 8153 h 10000"/>
                <a:gd name="connsiteX92" fmla="*/ 6407 w 10000"/>
                <a:gd name="connsiteY92" fmla="*/ 8242 h 10000"/>
                <a:gd name="connsiteX93" fmla="*/ 6298 w 10000"/>
                <a:gd name="connsiteY93" fmla="*/ 8095 h 10000"/>
                <a:gd name="connsiteX94" fmla="*/ 6241 w 10000"/>
                <a:gd name="connsiteY94" fmla="*/ 7980 h 10000"/>
                <a:gd name="connsiteX95" fmla="*/ 5747 w 10000"/>
                <a:gd name="connsiteY95" fmla="*/ 8065 h 10000"/>
                <a:gd name="connsiteX96" fmla="*/ 5967 w 10000"/>
                <a:gd name="connsiteY96" fmla="*/ 8183 h 10000"/>
                <a:gd name="connsiteX97" fmla="*/ 6131 w 10000"/>
                <a:gd name="connsiteY97" fmla="*/ 8300 h 10000"/>
                <a:gd name="connsiteX98" fmla="*/ 6353 w 10000"/>
                <a:gd name="connsiteY98" fmla="*/ 8593 h 10000"/>
                <a:gd name="connsiteX99" fmla="*/ 6628 w 10000"/>
                <a:gd name="connsiteY99" fmla="*/ 8536 h 10000"/>
                <a:gd name="connsiteX100" fmla="*/ 6850 w 10000"/>
                <a:gd name="connsiteY100" fmla="*/ 8769 h 10000"/>
                <a:gd name="connsiteX101" fmla="*/ 7014 w 10000"/>
                <a:gd name="connsiteY101" fmla="*/ 8827 h 10000"/>
                <a:gd name="connsiteX102" fmla="*/ 7402 w 10000"/>
                <a:gd name="connsiteY102" fmla="*/ 8797 h 10000"/>
                <a:gd name="connsiteX103" fmla="*/ 7568 w 10000"/>
                <a:gd name="connsiteY103" fmla="*/ 8946 h 10000"/>
                <a:gd name="connsiteX104" fmla="*/ 7735 w 10000"/>
                <a:gd name="connsiteY104" fmla="*/ 9092 h 10000"/>
                <a:gd name="connsiteX105" fmla="*/ 8506 w 10000"/>
                <a:gd name="connsiteY105" fmla="*/ 8887 h 10000"/>
                <a:gd name="connsiteX106" fmla="*/ 8506 w 10000"/>
                <a:gd name="connsiteY106" fmla="*/ 8797 h 10000"/>
                <a:gd name="connsiteX107" fmla="*/ 8287 w 10000"/>
                <a:gd name="connsiteY107" fmla="*/ 8623 h 10000"/>
                <a:gd name="connsiteX108" fmla="*/ 8563 w 10000"/>
                <a:gd name="connsiteY108" fmla="*/ 8447 h 10000"/>
                <a:gd name="connsiteX109" fmla="*/ 8396 w 10000"/>
                <a:gd name="connsiteY109" fmla="*/ 8242 h 10000"/>
                <a:gd name="connsiteX110" fmla="*/ 8563 w 10000"/>
                <a:gd name="connsiteY110" fmla="*/ 8153 h 10000"/>
                <a:gd name="connsiteX111" fmla="*/ 8784 w 10000"/>
                <a:gd name="connsiteY111" fmla="*/ 8358 h 10000"/>
                <a:gd name="connsiteX112" fmla="*/ 8675 w 10000"/>
                <a:gd name="connsiteY112" fmla="*/ 8476 h 10000"/>
                <a:gd name="connsiteX113" fmla="*/ 9170 w 10000"/>
                <a:gd name="connsiteY113" fmla="*/ 8536 h 10000"/>
                <a:gd name="connsiteX114" fmla="*/ 9390 w 10000"/>
                <a:gd name="connsiteY114" fmla="*/ 8623 h 10000"/>
                <a:gd name="connsiteX115" fmla="*/ 9612 w 10000"/>
                <a:gd name="connsiteY115" fmla="*/ 8858 h 10000"/>
                <a:gd name="connsiteX116" fmla="*/ 9281 w 10000"/>
                <a:gd name="connsiteY116" fmla="*/ 9063 h 10000"/>
                <a:gd name="connsiteX117" fmla="*/ 8728 w 10000"/>
                <a:gd name="connsiteY117" fmla="*/ 9208 h 10000"/>
                <a:gd name="connsiteX118" fmla="*/ 8618 w 10000"/>
                <a:gd name="connsiteY118" fmla="*/ 9386 h 10000"/>
                <a:gd name="connsiteX119" fmla="*/ 8287 w 10000"/>
                <a:gd name="connsiteY119" fmla="*/ 9473 h 10000"/>
                <a:gd name="connsiteX120" fmla="*/ 8450 w 10000"/>
                <a:gd name="connsiteY120" fmla="*/ 9648 h 10000"/>
                <a:gd name="connsiteX121" fmla="*/ 8784 w 10000"/>
                <a:gd name="connsiteY121" fmla="*/ 9648 h 10000"/>
                <a:gd name="connsiteX122" fmla="*/ 8836 w 10000"/>
                <a:gd name="connsiteY122" fmla="*/ 9648 h 10000"/>
                <a:gd name="connsiteX123" fmla="*/ 9060 w 10000"/>
                <a:gd name="connsiteY123" fmla="*/ 9971 h 10000"/>
                <a:gd name="connsiteX124" fmla="*/ 9447 w 10000"/>
                <a:gd name="connsiteY124" fmla="*/ 9591 h 10000"/>
                <a:gd name="connsiteX125" fmla="*/ 9724 w 10000"/>
                <a:gd name="connsiteY125" fmla="*/ 9678 h 10000"/>
                <a:gd name="connsiteX126" fmla="*/ 9724 w 10000"/>
                <a:gd name="connsiteY126" fmla="*/ 9708 h 10000"/>
                <a:gd name="connsiteX127" fmla="*/ 9612 w 10000"/>
                <a:gd name="connsiteY127" fmla="*/ 9738 h 10000"/>
                <a:gd name="connsiteX128" fmla="*/ 9502 w 10000"/>
                <a:gd name="connsiteY128" fmla="*/ 9769 h 10000"/>
                <a:gd name="connsiteX129" fmla="*/ 9447 w 10000"/>
                <a:gd name="connsiteY129" fmla="*/ 10000 h 10000"/>
                <a:gd name="connsiteX0" fmla="*/ 8563 w 10000"/>
                <a:gd name="connsiteY0" fmla="*/ 4369 h 9971"/>
                <a:gd name="connsiteX1" fmla="*/ 8120 w 10000"/>
                <a:gd name="connsiteY1" fmla="*/ 4369 h 9971"/>
                <a:gd name="connsiteX2" fmla="*/ 7678 w 10000"/>
                <a:gd name="connsiteY2" fmla="*/ 4487 h 9971"/>
                <a:gd name="connsiteX3" fmla="*/ 7181 w 10000"/>
                <a:gd name="connsiteY3" fmla="*/ 4457 h 9971"/>
                <a:gd name="connsiteX4" fmla="*/ 7181 w 10000"/>
                <a:gd name="connsiteY4" fmla="*/ 3901 h 9971"/>
                <a:gd name="connsiteX5" fmla="*/ 7456 w 10000"/>
                <a:gd name="connsiteY5" fmla="*/ 3872 h 9971"/>
                <a:gd name="connsiteX6" fmla="*/ 7292 w 10000"/>
                <a:gd name="connsiteY6" fmla="*/ 3724 h 9971"/>
                <a:gd name="connsiteX7" fmla="*/ 7292 w 10000"/>
                <a:gd name="connsiteY7" fmla="*/ 3491 h 9971"/>
                <a:gd name="connsiteX8" fmla="*/ 7347 w 10000"/>
                <a:gd name="connsiteY8" fmla="*/ 3345 h 9971"/>
                <a:gd name="connsiteX9" fmla="*/ 6796 w 10000"/>
                <a:gd name="connsiteY9" fmla="*/ 3109 h 9971"/>
                <a:gd name="connsiteX10" fmla="*/ 6241 w 10000"/>
                <a:gd name="connsiteY10" fmla="*/ 2846 h 9971"/>
                <a:gd name="connsiteX11" fmla="*/ 5967 w 10000"/>
                <a:gd name="connsiteY11" fmla="*/ 2668 h 9971"/>
                <a:gd name="connsiteX12" fmla="*/ 5579 w 10000"/>
                <a:gd name="connsiteY12" fmla="*/ 2611 h 9971"/>
                <a:gd name="connsiteX13" fmla="*/ 5139 w 10000"/>
                <a:gd name="connsiteY13" fmla="*/ 2640 h 9971"/>
                <a:gd name="connsiteX14" fmla="*/ 4695 w 10000"/>
                <a:gd name="connsiteY14" fmla="*/ 2552 h 9971"/>
                <a:gd name="connsiteX15" fmla="*/ 4143 w 10000"/>
                <a:gd name="connsiteY15" fmla="*/ 1847 h 9971"/>
                <a:gd name="connsiteX16" fmla="*/ 3978 w 10000"/>
                <a:gd name="connsiteY16" fmla="*/ 1672 h 9971"/>
                <a:gd name="connsiteX17" fmla="*/ 3811 w 10000"/>
                <a:gd name="connsiteY17" fmla="*/ 1261 h 9971"/>
                <a:gd name="connsiteX18" fmla="*/ 3591 w 10000"/>
                <a:gd name="connsiteY18" fmla="*/ 879 h 9971"/>
                <a:gd name="connsiteX19" fmla="*/ 2928 w 10000"/>
                <a:gd name="connsiteY19" fmla="*/ 616 h 9971"/>
                <a:gd name="connsiteX20" fmla="*/ 2539 w 10000"/>
                <a:gd name="connsiteY20" fmla="*/ 58 h 9971"/>
                <a:gd name="connsiteX21" fmla="*/ 2043 w 10000"/>
                <a:gd name="connsiteY21" fmla="*/ 58 h 9971"/>
                <a:gd name="connsiteX22" fmla="*/ 1822 w 10000"/>
                <a:gd name="connsiteY22" fmla="*/ 176 h 9971"/>
                <a:gd name="connsiteX23" fmla="*/ 1769 w 10000"/>
                <a:gd name="connsiteY23" fmla="*/ 0 h 9971"/>
                <a:gd name="connsiteX24" fmla="*/ 1049 w 10000"/>
                <a:gd name="connsiteY24" fmla="*/ 117 h 9971"/>
                <a:gd name="connsiteX25" fmla="*/ 1822 w 10000"/>
                <a:gd name="connsiteY25" fmla="*/ 235 h 9971"/>
                <a:gd name="connsiteX26" fmla="*/ 1769 w 10000"/>
                <a:gd name="connsiteY26" fmla="*/ 498 h 9971"/>
                <a:gd name="connsiteX27" fmla="*/ 1933 w 10000"/>
                <a:gd name="connsiteY27" fmla="*/ 850 h 9971"/>
                <a:gd name="connsiteX28" fmla="*/ 2099 w 10000"/>
                <a:gd name="connsiteY28" fmla="*/ 1055 h 9971"/>
                <a:gd name="connsiteX29" fmla="*/ 1822 w 10000"/>
                <a:gd name="connsiteY29" fmla="*/ 1437 h 9971"/>
                <a:gd name="connsiteX30" fmla="*/ 1604 w 10000"/>
                <a:gd name="connsiteY30" fmla="*/ 1437 h 9971"/>
                <a:gd name="connsiteX31" fmla="*/ 1380 w 10000"/>
                <a:gd name="connsiteY31" fmla="*/ 1701 h 9971"/>
                <a:gd name="connsiteX32" fmla="*/ 1769 w 10000"/>
                <a:gd name="connsiteY32" fmla="*/ 1818 h 9971"/>
                <a:gd name="connsiteX33" fmla="*/ 1271 w 10000"/>
                <a:gd name="connsiteY33" fmla="*/ 1789 h 9971"/>
                <a:gd name="connsiteX34" fmla="*/ 1049 w 10000"/>
                <a:gd name="connsiteY34" fmla="*/ 2140 h 9971"/>
                <a:gd name="connsiteX35" fmla="*/ 994 w 10000"/>
                <a:gd name="connsiteY35" fmla="*/ 2200 h 9971"/>
                <a:gd name="connsiteX36" fmla="*/ 773 w 10000"/>
                <a:gd name="connsiteY36" fmla="*/ 2581 h 9971"/>
                <a:gd name="connsiteX37" fmla="*/ 1106 w 10000"/>
                <a:gd name="connsiteY37" fmla="*/ 2668 h 9971"/>
                <a:gd name="connsiteX38" fmla="*/ 663 w 10000"/>
                <a:gd name="connsiteY38" fmla="*/ 2962 h 9971"/>
                <a:gd name="connsiteX39" fmla="*/ 110 w 10000"/>
                <a:gd name="connsiteY39" fmla="*/ 3285 h 9971"/>
                <a:gd name="connsiteX40" fmla="*/ 0 w 10000"/>
                <a:gd name="connsiteY40" fmla="*/ 3461 h 9971"/>
                <a:gd name="connsiteX41" fmla="*/ 277 w 10000"/>
                <a:gd name="connsiteY41" fmla="*/ 3842 h 9971"/>
                <a:gd name="connsiteX42" fmla="*/ 0 w 10000"/>
                <a:gd name="connsiteY42" fmla="*/ 4195 h 9971"/>
                <a:gd name="connsiteX43" fmla="*/ 56 w 10000"/>
                <a:gd name="connsiteY43" fmla="*/ 4576 h 9971"/>
                <a:gd name="connsiteX44" fmla="*/ 222 w 10000"/>
                <a:gd name="connsiteY44" fmla="*/ 4694 h 9971"/>
                <a:gd name="connsiteX45" fmla="*/ 552 w 10000"/>
                <a:gd name="connsiteY45" fmla="*/ 4663 h 9971"/>
                <a:gd name="connsiteX46" fmla="*/ 1216 w 10000"/>
                <a:gd name="connsiteY46" fmla="*/ 4723 h 9971"/>
                <a:gd name="connsiteX47" fmla="*/ 1769 w 10000"/>
                <a:gd name="connsiteY47" fmla="*/ 4605 h 9971"/>
                <a:gd name="connsiteX48" fmla="*/ 2377 w 10000"/>
                <a:gd name="connsiteY48" fmla="*/ 4605 h 9971"/>
                <a:gd name="connsiteX49" fmla="*/ 2762 w 10000"/>
                <a:gd name="connsiteY49" fmla="*/ 4487 h 9971"/>
                <a:gd name="connsiteX50" fmla="*/ 2872 w 10000"/>
                <a:gd name="connsiteY50" fmla="*/ 4516 h 9971"/>
                <a:gd name="connsiteX51" fmla="*/ 2707 w 10000"/>
                <a:gd name="connsiteY51" fmla="*/ 4576 h 9971"/>
                <a:gd name="connsiteX52" fmla="*/ 3093 w 10000"/>
                <a:gd name="connsiteY52" fmla="*/ 4840 h 9971"/>
                <a:gd name="connsiteX53" fmla="*/ 3370 w 10000"/>
                <a:gd name="connsiteY53" fmla="*/ 4780 h 9971"/>
                <a:gd name="connsiteX54" fmla="*/ 3757 w 10000"/>
                <a:gd name="connsiteY54" fmla="*/ 4896 h 9971"/>
                <a:gd name="connsiteX55" fmla="*/ 4252 w 10000"/>
                <a:gd name="connsiteY55" fmla="*/ 4868 h 9971"/>
                <a:gd name="connsiteX56" fmla="*/ 5082 w 10000"/>
                <a:gd name="connsiteY56" fmla="*/ 4957 h 9971"/>
                <a:gd name="connsiteX57" fmla="*/ 5301 w 10000"/>
                <a:gd name="connsiteY57" fmla="*/ 5017 h 9971"/>
                <a:gd name="connsiteX58" fmla="*/ 6076 w 10000"/>
                <a:gd name="connsiteY58" fmla="*/ 4868 h 9971"/>
                <a:gd name="connsiteX59" fmla="*/ 6187 w 10000"/>
                <a:gd name="connsiteY59" fmla="*/ 4957 h 9971"/>
                <a:gd name="connsiteX60" fmla="*/ 6407 w 10000"/>
                <a:gd name="connsiteY60" fmla="*/ 4840 h 9971"/>
                <a:gd name="connsiteX61" fmla="*/ 6519 w 10000"/>
                <a:gd name="connsiteY61" fmla="*/ 4988 h 9971"/>
                <a:gd name="connsiteX62" fmla="*/ 7292 w 10000"/>
                <a:gd name="connsiteY62" fmla="*/ 4809 h 9971"/>
                <a:gd name="connsiteX63" fmla="*/ 7292 w 10000"/>
                <a:gd name="connsiteY63" fmla="*/ 4634 h 9971"/>
                <a:gd name="connsiteX64" fmla="*/ 7456 w 10000"/>
                <a:gd name="connsiteY64" fmla="*/ 4605 h 9971"/>
                <a:gd name="connsiteX65" fmla="*/ 7624 w 10000"/>
                <a:gd name="connsiteY65" fmla="*/ 4663 h 9971"/>
                <a:gd name="connsiteX66" fmla="*/ 8176 w 10000"/>
                <a:gd name="connsiteY66" fmla="*/ 4546 h 9971"/>
                <a:gd name="connsiteX67" fmla="*/ 8287 w 10000"/>
                <a:gd name="connsiteY67" fmla="*/ 4576 h 9971"/>
                <a:gd name="connsiteX68" fmla="*/ 8563 w 10000"/>
                <a:gd name="connsiteY68" fmla="*/ 5102 h 9971"/>
                <a:gd name="connsiteX69" fmla="*/ 8728 w 10000"/>
                <a:gd name="connsiteY69" fmla="*/ 5162 h 9971"/>
                <a:gd name="connsiteX70" fmla="*/ 9116 w 10000"/>
                <a:gd name="connsiteY70" fmla="*/ 5162 h 9971"/>
                <a:gd name="connsiteX71" fmla="*/ 9281 w 10000"/>
                <a:gd name="connsiteY71" fmla="*/ 5397 h 9971"/>
                <a:gd name="connsiteX72" fmla="*/ 9336 w 10000"/>
                <a:gd name="connsiteY72" fmla="*/ 5573 h 9971"/>
                <a:gd name="connsiteX73" fmla="*/ 10000 w 10000"/>
                <a:gd name="connsiteY73" fmla="*/ 6276 h 9971"/>
                <a:gd name="connsiteX74" fmla="*/ 9724 w 10000"/>
                <a:gd name="connsiteY74" fmla="*/ 6158 h 9971"/>
                <a:gd name="connsiteX75" fmla="*/ 8949 w 10000"/>
                <a:gd name="connsiteY75" fmla="*/ 6276 h 9971"/>
                <a:gd name="connsiteX76" fmla="*/ 8563 w 10000"/>
                <a:gd name="connsiteY76" fmla="*/ 5924 h 9971"/>
                <a:gd name="connsiteX77" fmla="*/ 8287 w 10000"/>
                <a:gd name="connsiteY77" fmla="*/ 5953 h 9971"/>
                <a:gd name="connsiteX78" fmla="*/ 8506 w 10000"/>
                <a:gd name="connsiteY78" fmla="*/ 6188 h 9971"/>
                <a:gd name="connsiteX79" fmla="*/ 8563 w 10000"/>
                <a:gd name="connsiteY79" fmla="*/ 6364 h 9971"/>
                <a:gd name="connsiteX80" fmla="*/ 8009 w 10000"/>
                <a:gd name="connsiteY80" fmla="*/ 6687 h 9971"/>
                <a:gd name="connsiteX81" fmla="*/ 7901 w 10000"/>
                <a:gd name="connsiteY81" fmla="*/ 6863 h 9971"/>
                <a:gd name="connsiteX82" fmla="*/ 7845 w 10000"/>
                <a:gd name="connsiteY82" fmla="*/ 7008 h 9971"/>
                <a:gd name="connsiteX83" fmla="*/ 7789 w 10000"/>
                <a:gd name="connsiteY83" fmla="*/ 7067 h 9971"/>
                <a:gd name="connsiteX84" fmla="*/ 7678 w 10000"/>
                <a:gd name="connsiteY84" fmla="*/ 7186 h 9971"/>
                <a:gd name="connsiteX85" fmla="*/ 7347 w 10000"/>
                <a:gd name="connsiteY85" fmla="*/ 7274 h 9971"/>
                <a:gd name="connsiteX86" fmla="*/ 7456 w 10000"/>
                <a:gd name="connsiteY86" fmla="*/ 7479 h 9971"/>
                <a:gd name="connsiteX87" fmla="*/ 7402 w 10000"/>
                <a:gd name="connsiteY87" fmla="*/ 7537 h 9971"/>
                <a:gd name="connsiteX88" fmla="*/ 6961 w 10000"/>
                <a:gd name="connsiteY88" fmla="*/ 7714 h 9971"/>
                <a:gd name="connsiteX89" fmla="*/ 6519 w 10000"/>
                <a:gd name="connsiteY89" fmla="*/ 7685 h 9971"/>
                <a:gd name="connsiteX90" fmla="*/ 6906 w 10000"/>
                <a:gd name="connsiteY90" fmla="*/ 7802 h 9971"/>
                <a:gd name="connsiteX91" fmla="*/ 6906 w 10000"/>
                <a:gd name="connsiteY91" fmla="*/ 8153 h 9971"/>
                <a:gd name="connsiteX92" fmla="*/ 6407 w 10000"/>
                <a:gd name="connsiteY92" fmla="*/ 8242 h 9971"/>
                <a:gd name="connsiteX93" fmla="*/ 6298 w 10000"/>
                <a:gd name="connsiteY93" fmla="*/ 8095 h 9971"/>
                <a:gd name="connsiteX94" fmla="*/ 6241 w 10000"/>
                <a:gd name="connsiteY94" fmla="*/ 7980 h 9971"/>
                <a:gd name="connsiteX95" fmla="*/ 5747 w 10000"/>
                <a:gd name="connsiteY95" fmla="*/ 8065 h 9971"/>
                <a:gd name="connsiteX96" fmla="*/ 5967 w 10000"/>
                <a:gd name="connsiteY96" fmla="*/ 8183 h 9971"/>
                <a:gd name="connsiteX97" fmla="*/ 6131 w 10000"/>
                <a:gd name="connsiteY97" fmla="*/ 8300 h 9971"/>
                <a:gd name="connsiteX98" fmla="*/ 6353 w 10000"/>
                <a:gd name="connsiteY98" fmla="*/ 8593 h 9971"/>
                <a:gd name="connsiteX99" fmla="*/ 6628 w 10000"/>
                <a:gd name="connsiteY99" fmla="*/ 8536 h 9971"/>
                <a:gd name="connsiteX100" fmla="*/ 6850 w 10000"/>
                <a:gd name="connsiteY100" fmla="*/ 8769 h 9971"/>
                <a:gd name="connsiteX101" fmla="*/ 7014 w 10000"/>
                <a:gd name="connsiteY101" fmla="*/ 8827 h 9971"/>
                <a:gd name="connsiteX102" fmla="*/ 7402 w 10000"/>
                <a:gd name="connsiteY102" fmla="*/ 8797 h 9971"/>
                <a:gd name="connsiteX103" fmla="*/ 7568 w 10000"/>
                <a:gd name="connsiteY103" fmla="*/ 8946 h 9971"/>
                <a:gd name="connsiteX104" fmla="*/ 7735 w 10000"/>
                <a:gd name="connsiteY104" fmla="*/ 9092 h 9971"/>
                <a:gd name="connsiteX105" fmla="*/ 8506 w 10000"/>
                <a:gd name="connsiteY105" fmla="*/ 8887 h 9971"/>
                <a:gd name="connsiteX106" fmla="*/ 8506 w 10000"/>
                <a:gd name="connsiteY106" fmla="*/ 8797 h 9971"/>
                <a:gd name="connsiteX107" fmla="*/ 8287 w 10000"/>
                <a:gd name="connsiteY107" fmla="*/ 8623 h 9971"/>
                <a:gd name="connsiteX108" fmla="*/ 8563 w 10000"/>
                <a:gd name="connsiteY108" fmla="*/ 8447 h 9971"/>
                <a:gd name="connsiteX109" fmla="*/ 8396 w 10000"/>
                <a:gd name="connsiteY109" fmla="*/ 8242 h 9971"/>
                <a:gd name="connsiteX110" fmla="*/ 8563 w 10000"/>
                <a:gd name="connsiteY110" fmla="*/ 8153 h 9971"/>
                <a:gd name="connsiteX111" fmla="*/ 8784 w 10000"/>
                <a:gd name="connsiteY111" fmla="*/ 8358 h 9971"/>
                <a:gd name="connsiteX112" fmla="*/ 8675 w 10000"/>
                <a:gd name="connsiteY112" fmla="*/ 8476 h 9971"/>
                <a:gd name="connsiteX113" fmla="*/ 9170 w 10000"/>
                <a:gd name="connsiteY113" fmla="*/ 8536 h 9971"/>
                <a:gd name="connsiteX114" fmla="*/ 9390 w 10000"/>
                <a:gd name="connsiteY114" fmla="*/ 8623 h 9971"/>
                <a:gd name="connsiteX115" fmla="*/ 9612 w 10000"/>
                <a:gd name="connsiteY115" fmla="*/ 8858 h 9971"/>
                <a:gd name="connsiteX116" fmla="*/ 9281 w 10000"/>
                <a:gd name="connsiteY116" fmla="*/ 9063 h 9971"/>
                <a:gd name="connsiteX117" fmla="*/ 8728 w 10000"/>
                <a:gd name="connsiteY117" fmla="*/ 9208 h 9971"/>
                <a:gd name="connsiteX118" fmla="*/ 8618 w 10000"/>
                <a:gd name="connsiteY118" fmla="*/ 9386 h 9971"/>
                <a:gd name="connsiteX119" fmla="*/ 8287 w 10000"/>
                <a:gd name="connsiteY119" fmla="*/ 9473 h 9971"/>
                <a:gd name="connsiteX120" fmla="*/ 8450 w 10000"/>
                <a:gd name="connsiteY120" fmla="*/ 9648 h 9971"/>
                <a:gd name="connsiteX121" fmla="*/ 8784 w 10000"/>
                <a:gd name="connsiteY121" fmla="*/ 9648 h 9971"/>
                <a:gd name="connsiteX122" fmla="*/ 8836 w 10000"/>
                <a:gd name="connsiteY122" fmla="*/ 9648 h 9971"/>
                <a:gd name="connsiteX123" fmla="*/ 9060 w 10000"/>
                <a:gd name="connsiteY123" fmla="*/ 9971 h 9971"/>
                <a:gd name="connsiteX124" fmla="*/ 9447 w 10000"/>
                <a:gd name="connsiteY124" fmla="*/ 9591 h 9971"/>
                <a:gd name="connsiteX125" fmla="*/ 9724 w 10000"/>
                <a:gd name="connsiteY125" fmla="*/ 9678 h 9971"/>
                <a:gd name="connsiteX126" fmla="*/ 9724 w 10000"/>
                <a:gd name="connsiteY126" fmla="*/ 9708 h 9971"/>
                <a:gd name="connsiteX127" fmla="*/ 9612 w 10000"/>
                <a:gd name="connsiteY127" fmla="*/ 9738 h 9971"/>
                <a:gd name="connsiteX128" fmla="*/ 9502 w 10000"/>
                <a:gd name="connsiteY128" fmla="*/ 9769 h 9971"/>
                <a:gd name="connsiteX0" fmla="*/ 8563 w 10000"/>
                <a:gd name="connsiteY0" fmla="*/ 4382 h 10000"/>
                <a:gd name="connsiteX1" fmla="*/ 8120 w 10000"/>
                <a:gd name="connsiteY1" fmla="*/ 4382 h 10000"/>
                <a:gd name="connsiteX2" fmla="*/ 7678 w 10000"/>
                <a:gd name="connsiteY2" fmla="*/ 4500 h 10000"/>
                <a:gd name="connsiteX3" fmla="*/ 7181 w 10000"/>
                <a:gd name="connsiteY3" fmla="*/ 4470 h 10000"/>
                <a:gd name="connsiteX4" fmla="*/ 7181 w 10000"/>
                <a:gd name="connsiteY4" fmla="*/ 3912 h 10000"/>
                <a:gd name="connsiteX5" fmla="*/ 7456 w 10000"/>
                <a:gd name="connsiteY5" fmla="*/ 3883 h 10000"/>
                <a:gd name="connsiteX6" fmla="*/ 7292 w 10000"/>
                <a:gd name="connsiteY6" fmla="*/ 3735 h 10000"/>
                <a:gd name="connsiteX7" fmla="*/ 7292 w 10000"/>
                <a:gd name="connsiteY7" fmla="*/ 3501 h 10000"/>
                <a:gd name="connsiteX8" fmla="*/ 7347 w 10000"/>
                <a:gd name="connsiteY8" fmla="*/ 3355 h 10000"/>
                <a:gd name="connsiteX9" fmla="*/ 6796 w 10000"/>
                <a:gd name="connsiteY9" fmla="*/ 3118 h 10000"/>
                <a:gd name="connsiteX10" fmla="*/ 6241 w 10000"/>
                <a:gd name="connsiteY10" fmla="*/ 2854 h 10000"/>
                <a:gd name="connsiteX11" fmla="*/ 5967 w 10000"/>
                <a:gd name="connsiteY11" fmla="*/ 2676 h 10000"/>
                <a:gd name="connsiteX12" fmla="*/ 5579 w 10000"/>
                <a:gd name="connsiteY12" fmla="*/ 2619 h 10000"/>
                <a:gd name="connsiteX13" fmla="*/ 5139 w 10000"/>
                <a:gd name="connsiteY13" fmla="*/ 2648 h 10000"/>
                <a:gd name="connsiteX14" fmla="*/ 4695 w 10000"/>
                <a:gd name="connsiteY14" fmla="*/ 2559 h 10000"/>
                <a:gd name="connsiteX15" fmla="*/ 4143 w 10000"/>
                <a:gd name="connsiteY15" fmla="*/ 1852 h 10000"/>
                <a:gd name="connsiteX16" fmla="*/ 3978 w 10000"/>
                <a:gd name="connsiteY16" fmla="*/ 1677 h 10000"/>
                <a:gd name="connsiteX17" fmla="*/ 3811 w 10000"/>
                <a:gd name="connsiteY17" fmla="*/ 1265 h 10000"/>
                <a:gd name="connsiteX18" fmla="*/ 3591 w 10000"/>
                <a:gd name="connsiteY18" fmla="*/ 882 h 10000"/>
                <a:gd name="connsiteX19" fmla="*/ 2928 w 10000"/>
                <a:gd name="connsiteY19" fmla="*/ 618 h 10000"/>
                <a:gd name="connsiteX20" fmla="*/ 2539 w 10000"/>
                <a:gd name="connsiteY20" fmla="*/ 58 h 10000"/>
                <a:gd name="connsiteX21" fmla="*/ 2043 w 10000"/>
                <a:gd name="connsiteY21" fmla="*/ 58 h 10000"/>
                <a:gd name="connsiteX22" fmla="*/ 1822 w 10000"/>
                <a:gd name="connsiteY22" fmla="*/ 177 h 10000"/>
                <a:gd name="connsiteX23" fmla="*/ 1769 w 10000"/>
                <a:gd name="connsiteY23" fmla="*/ 0 h 10000"/>
                <a:gd name="connsiteX24" fmla="*/ 1049 w 10000"/>
                <a:gd name="connsiteY24" fmla="*/ 117 h 10000"/>
                <a:gd name="connsiteX25" fmla="*/ 1822 w 10000"/>
                <a:gd name="connsiteY25" fmla="*/ 236 h 10000"/>
                <a:gd name="connsiteX26" fmla="*/ 1769 w 10000"/>
                <a:gd name="connsiteY26" fmla="*/ 499 h 10000"/>
                <a:gd name="connsiteX27" fmla="*/ 1933 w 10000"/>
                <a:gd name="connsiteY27" fmla="*/ 852 h 10000"/>
                <a:gd name="connsiteX28" fmla="*/ 2099 w 10000"/>
                <a:gd name="connsiteY28" fmla="*/ 1058 h 10000"/>
                <a:gd name="connsiteX29" fmla="*/ 1822 w 10000"/>
                <a:gd name="connsiteY29" fmla="*/ 1441 h 10000"/>
                <a:gd name="connsiteX30" fmla="*/ 1604 w 10000"/>
                <a:gd name="connsiteY30" fmla="*/ 1441 h 10000"/>
                <a:gd name="connsiteX31" fmla="*/ 1380 w 10000"/>
                <a:gd name="connsiteY31" fmla="*/ 1706 h 10000"/>
                <a:gd name="connsiteX32" fmla="*/ 1769 w 10000"/>
                <a:gd name="connsiteY32" fmla="*/ 1823 h 10000"/>
                <a:gd name="connsiteX33" fmla="*/ 1271 w 10000"/>
                <a:gd name="connsiteY33" fmla="*/ 1794 h 10000"/>
                <a:gd name="connsiteX34" fmla="*/ 1049 w 10000"/>
                <a:gd name="connsiteY34" fmla="*/ 2146 h 10000"/>
                <a:gd name="connsiteX35" fmla="*/ 994 w 10000"/>
                <a:gd name="connsiteY35" fmla="*/ 2206 h 10000"/>
                <a:gd name="connsiteX36" fmla="*/ 773 w 10000"/>
                <a:gd name="connsiteY36" fmla="*/ 2589 h 10000"/>
                <a:gd name="connsiteX37" fmla="*/ 1106 w 10000"/>
                <a:gd name="connsiteY37" fmla="*/ 2676 h 10000"/>
                <a:gd name="connsiteX38" fmla="*/ 663 w 10000"/>
                <a:gd name="connsiteY38" fmla="*/ 2971 h 10000"/>
                <a:gd name="connsiteX39" fmla="*/ 110 w 10000"/>
                <a:gd name="connsiteY39" fmla="*/ 3295 h 10000"/>
                <a:gd name="connsiteX40" fmla="*/ 0 w 10000"/>
                <a:gd name="connsiteY40" fmla="*/ 3471 h 10000"/>
                <a:gd name="connsiteX41" fmla="*/ 277 w 10000"/>
                <a:gd name="connsiteY41" fmla="*/ 3853 h 10000"/>
                <a:gd name="connsiteX42" fmla="*/ 0 w 10000"/>
                <a:gd name="connsiteY42" fmla="*/ 4207 h 10000"/>
                <a:gd name="connsiteX43" fmla="*/ 56 w 10000"/>
                <a:gd name="connsiteY43" fmla="*/ 4589 h 10000"/>
                <a:gd name="connsiteX44" fmla="*/ 222 w 10000"/>
                <a:gd name="connsiteY44" fmla="*/ 4708 h 10000"/>
                <a:gd name="connsiteX45" fmla="*/ 552 w 10000"/>
                <a:gd name="connsiteY45" fmla="*/ 4677 h 10000"/>
                <a:gd name="connsiteX46" fmla="*/ 1216 w 10000"/>
                <a:gd name="connsiteY46" fmla="*/ 4737 h 10000"/>
                <a:gd name="connsiteX47" fmla="*/ 1769 w 10000"/>
                <a:gd name="connsiteY47" fmla="*/ 4618 h 10000"/>
                <a:gd name="connsiteX48" fmla="*/ 2377 w 10000"/>
                <a:gd name="connsiteY48" fmla="*/ 4618 h 10000"/>
                <a:gd name="connsiteX49" fmla="*/ 2762 w 10000"/>
                <a:gd name="connsiteY49" fmla="*/ 4500 h 10000"/>
                <a:gd name="connsiteX50" fmla="*/ 2872 w 10000"/>
                <a:gd name="connsiteY50" fmla="*/ 4529 h 10000"/>
                <a:gd name="connsiteX51" fmla="*/ 2707 w 10000"/>
                <a:gd name="connsiteY51" fmla="*/ 4589 h 10000"/>
                <a:gd name="connsiteX52" fmla="*/ 3093 w 10000"/>
                <a:gd name="connsiteY52" fmla="*/ 4854 h 10000"/>
                <a:gd name="connsiteX53" fmla="*/ 3370 w 10000"/>
                <a:gd name="connsiteY53" fmla="*/ 4794 h 10000"/>
                <a:gd name="connsiteX54" fmla="*/ 3757 w 10000"/>
                <a:gd name="connsiteY54" fmla="*/ 4910 h 10000"/>
                <a:gd name="connsiteX55" fmla="*/ 4252 w 10000"/>
                <a:gd name="connsiteY55" fmla="*/ 4882 h 10000"/>
                <a:gd name="connsiteX56" fmla="*/ 5082 w 10000"/>
                <a:gd name="connsiteY56" fmla="*/ 4971 h 10000"/>
                <a:gd name="connsiteX57" fmla="*/ 5301 w 10000"/>
                <a:gd name="connsiteY57" fmla="*/ 5032 h 10000"/>
                <a:gd name="connsiteX58" fmla="*/ 6076 w 10000"/>
                <a:gd name="connsiteY58" fmla="*/ 4882 h 10000"/>
                <a:gd name="connsiteX59" fmla="*/ 6187 w 10000"/>
                <a:gd name="connsiteY59" fmla="*/ 4971 h 10000"/>
                <a:gd name="connsiteX60" fmla="*/ 6407 w 10000"/>
                <a:gd name="connsiteY60" fmla="*/ 4854 h 10000"/>
                <a:gd name="connsiteX61" fmla="*/ 6519 w 10000"/>
                <a:gd name="connsiteY61" fmla="*/ 5003 h 10000"/>
                <a:gd name="connsiteX62" fmla="*/ 7292 w 10000"/>
                <a:gd name="connsiteY62" fmla="*/ 4823 h 10000"/>
                <a:gd name="connsiteX63" fmla="*/ 7292 w 10000"/>
                <a:gd name="connsiteY63" fmla="*/ 4647 h 10000"/>
                <a:gd name="connsiteX64" fmla="*/ 7456 w 10000"/>
                <a:gd name="connsiteY64" fmla="*/ 4618 h 10000"/>
                <a:gd name="connsiteX65" fmla="*/ 7624 w 10000"/>
                <a:gd name="connsiteY65" fmla="*/ 4677 h 10000"/>
                <a:gd name="connsiteX66" fmla="*/ 8176 w 10000"/>
                <a:gd name="connsiteY66" fmla="*/ 4559 h 10000"/>
                <a:gd name="connsiteX67" fmla="*/ 8287 w 10000"/>
                <a:gd name="connsiteY67" fmla="*/ 4589 h 10000"/>
                <a:gd name="connsiteX68" fmla="*/ 8563 w 10000"/>
                <a:gd name="connsiteY68" fmla="*/ 5117 h 10000"/>
                <a:gd name="connsiteX69" fmla="*/ 8728 w 10000"/>
                <a:gd name="connsiteY69" fmla="*/ 5177 h 10000"/>
                <a:gd name="connsiteX70" fmla="*/ 9116 w 10000"/>
                <a:gd name="connsiteY70" fmla="*/ 5177 h 10000"/>
                <a:gd name="connsiteX71" fmla="*/ 9281 w 10000"/>
                <a:gd name="connsiteY71" fmla="*/ 5413 h 10000"/>
                <a:gd name="connsiteX72" fmla="*/ 9336 w 10000"/>
                <a:gd name="connsiteY72" fmla="*/ 5589 h 10000"/>
                <a:gd name="connsiteX73" fmla="*/ 10000 w 10000"/>
                <a:gd name="connsiteY73" fmla="*/ 6294 h 10000"/>
                <a:gd name="connsiteX74" fmla="*/ 9724 w 10000"/>
                <a:gd name="connsiteY74" fmla="*/ 6176 h 10000"/>
                <a:gd name="connsiteX75" fmla="*/ 8949 w 10000"/>
                <a:gd name="connsiteY75" fmla="*/ 6294 h 10000"/>
                <a:gd name="connsiteX76" fmla="*/ 8563 w 10000"/>
                <a:gd name="connsiteY76" fmla="*/ 5941 h 10000"/>
                <a:gd name="connsiteX77" fmla="*/ 8287 w 10000"/>
                <a:gd name="connsiteY77" fmla="*/ 5970 h 10000"/>
                <a:gd name="connsiteX78" fmla="*/ 8506 w 10000"/>
                <a:gd name="connsiteY78" fmla="*/ 6206 h 10000"/>
                <a:gd name="connsiteX79" fmla="*/ 8563 w 10000"/>
                <a:gd name="connsiteY79" fmla="*/ 6383 h 10000"/>
                <a:gd name="connsiteX80" fmla="*/ 8009 w 10000"/>
                <a:gd name="connsiteY80" fmla="*/ 6706 h 10000"/>
                <a:gd name="connsiteX81" fmla="*/ 7901 w 10000"/>
                <a:gd name="connsiteY81" fmla="*/ 6883 h 10000"/>
                <a:gd name="connsiteX82" fmla="*/ 7845 w 10000"/>
                <a:gd name="connsiteY82" fmla="*/ 7028 h 10000"/>
                <a:gd name="connsiteX83" fmla="*/ 7789 w 10000"/>
                <a:gd name="connsiteY83" fmla="*/ 7088 h 10000"/>
                <a:gd name="connsiteX84" fmla="*/ 7678 w 10000"/>
                <a:gd name="connsiteY84" fmla="*/ 7207 h 10000"/>
                <a:gd name="connsiteX85" fmla="*/ 7347 w 10000"/>
                <a:gd name="connsiteY85" fmla="*/ 7295 h 10000"/>
                <a:gd name="connsiteX86" fmla="*/ 7456 w 10000"/>
                <a:gd name="connsiteY86" fmla="*/ 7501 h 10000"/>
                <a:gd name="connsiteX87" fmla="*/ 7402 w 10000"/>
                <a:gd name="connsiteY87" fmla="*/ 7559 h 10000"/>
                <a:gd name="connsiteX88" fmla="*/ 6961 w 10000"/>
                <a:gd name="connsiteY88" fmla="*/ 7736 h 10000"/>
                <a:gd name="connsiteX89" fmla="*/ 6519 w 10000"/>
                <a:gd name="connsiteY89" fmla="*/ 7707 h 10000"/>
                <a:gd name="connsiteX90" fmla="*/ 6906 w 10000"/>
                <a:gd name="connsiteY90" fmla="*/ 7825 h 10000"/>
                <a:gd name="connsiteX91" fmla="*/ 6906 w 10000"/>
                <a:gd name="connsiteY91" fmla="*/ 8177 h 10000"/>
                <a:gd name="connsiteX92" fmla="*/ 6407 w 10000"/>
                <a:gd name="connsiteY92" fmla="*/ 8266 h 10000"/>
                <a:gd name="connsiteX93" fmla="*/ 6298 w 10000"/>
                <a:gd name="connsiteY93" fmla="*/ 8119 h 10000"/>
                <a:gd name="connsiteX94" fmla="*/ 6241 w 10000"/>
                <a:gd name="connsiteY94" fmla="*/ 8003 h 10000"/>
                <a:gd name="connsiteX95" fmla="*/ 5747 w 10000"/>
                <a:gd name="connsiteY95" fmla="*/ 8088 h 10000"/>
                <a:gd name="connsiteX96" fmla="*/ 5967 w 10000"/>
                <a:gd name="connsiteY96" fmla="*/ 8207 h 10000"/>
                <a:gd name="connsiteX97" fmla="*/ 6131 w 10000"/>
                <a:gd name="connsiteY97" fmla="*/ 8324 h 10000"/>
                <a:gd name="connsiteX98" fmla="*/ 6353 w 10000"/>
                <a:gd name="connsiteY98" fmla="*/ 8618 h 10000"/>
                <a:gd name="connsiteX99" fmla="*/ 6628 w 10000"/>
                <a:gd name="connsiteY99" fmla="*/ 8561 h 10000"/>
                <a:gd name="connsiteX100" fmla="*/ 6850 w 10000"/>
                <a:gd name="connsiteY100" fmla="*/ 8795 h 10000"/>
                <a:gd name="connsiteX101" fmla="*/ 7014 w 10000"/>
                <a:gd name="connsiteY101" fmla="*/ 8853 h 10000"/>
                <a:gd name="connsiteX102" fmla="*/ 7402 w 10000"/>
                <a:gd name="connsiteY102" fmla="*/ 8823 h 10000"/>
                <a:gd name="connsiteX103" fmla="*/ 7568 w 10000"/>
                <a:gd name="connsiteY103" fmla="*/ 8972 h 10000"/>
                <a:gd name="connsiteX104" fmla="*/ 7735 w 10000"/>
                <a:gd name="connsiteY104" fmla="*/ 9118 h 10000"/>
                <a:gd name="connsiteX105" fmla="*/ 8506 w 10000"/>
                <a:gd name="connsiteY105" fmla="*/ 8913 h 10000"/>
                <a:gd name="connsiteX106" fmla="*/ 8506 w 10000"/>
                <a:gd name="connsiteY106" fmla="*/ 8823 h 10000"/>
                <a:gd name="connsiteX107" fmla="*/ 8287 w 10000"/>
                <a:gd name="connsiteY107" fmla="*/ 8648 h 10000"/>
                <a:gd name="connsiteX108" fmla="*/ 8563 w 10000"/>
                <a:gd name="connsiteY108" fmla="*/ 8472 h 10000"/>
                <a:gd name="connsiteX109" fmla="*/ 8396 w 10000"/>
                <a:gd name="connsiteY109" fmla="*/ 8266 h 10000"/>
                <a:gd name="connsiteX110" fmla="*/ 8563 w 10000"/>
                <a:gd name="connsiteY110" fmla="*/ 8177 h 10000"/>
                <a:gd name="connsiteX111" fmla="*/ 8784 w 10000"/>
                <a:gd name="connsiteY111" fmla="*/ 8382 h 10000"/>
                <a:gd name="connsiteX112" fmla="*/ 8675 w 10000"/>
                <a:gd name="connsiteY112" fmla="*/ 8501 h 10000"/>
                <a:gd name="connsiteX113" fmla="*/ 9170 w 10000"/>
                <a:gd name="connsiteY113" fmla="*/ 8561 h 10000"/>
                <a:gd name="connsiteX114" fmla="*/ 9390 w 10000"/>
                <a:gd name="connsiteY114" fmla="*/ 8648 h 10000"/>
                <a:gd name="connsiteX115" fmla="*/ 9612 w 10000"/>
                <a:gd name="connsiteY115" fmla="*/ 8884 h 10000"/>
                <a:gd name="connsiteX116" fmla="*/ 9281 w 10000"/>
                <a:gd name="connsiteY116" fmla="*/ 9089 h 10000"/>
                <a:gd name="connsiteX117" fmla="*/ 8728 w 10000"/>
                <a:gd name="connsiteY117" fmla="*/ 9235 h 10000"/>
                <a:gd name="connsiteX118" fmla="*/ 8618 w 10000"/>
                <a:gd name="connsiteY118" fmla="*/ 9413 h 10000"/>
                <a:gd name="connsiteX119" fmla="*/ 8287 w 10000"/>
                <a:gd name="connsiteY119" fmla="*/ 9501 h 10000"/>
                <a:gd name="connsiteX120" fmla="*/ 8450 w 10000"/>
                <a:gd name="connsiteY120" fmla="*/ 9676 h 10000"/>
                <a:gd name="connsiteX121" fmla="*/ 8784 w 10000"/>
                <a:gd name="connsiteY121" fmla="*/ 9676 h 10000"/>
                <a:gd name="connsiteX122" fmla="*/ 9060 w 10000"/>
                <a:gd name="connsiteY122" fmla="*/ 10000 h 10000"/>
                <a:gd name="connsiteX123" fmla="*/ 9447 w 10000"/>
                <a:gd name="connsiteY123" fmla="*/ 9619 h 10000"/>
                <a:gd name="connsiteX124" fmla="*/ 9724 w 10000"/>
                <a:gd name="connsiteY124" fmla="*/ 9706 h 10000"/>
                <a:gd name="connsiteX125" fmla="*/ 9724 w 10000"/>
                <a:gd name="connsiteY125" fmla="*/ 9736 h 10000"/>
                <a:gd name="connsiteX126" fmla="*/ 9612 w 10000"/>
                <a:gd name="connsiteY126" fmla="*/ 9766 h 10000"/>
                <a:gd name="connsiteX127" fmla="*/ 9502 w 10000"/>
                <a:gd name="connsiteY127" fmla="*/ 9797 h 10000"/>
                <a:gd name="connsiteX0" fmla="*/ 8563 w 10000"/>
                <a:gd name="connsiteY0" fmla="*/ 4382 h 10000"/>
                <a:gd name="connsiteX1" fmla="*/ 8120 w 10000"/>
                <a:gd name="connsiteY1" fmla="*/ 4382 h 10000"/>
                <a:gd name="connsiteX2" fmla="*/ 7678 w 10000"/>
                <a:gd name="connsiteY2" fmla="*/ 4500 h 10000"/>
                <a:gd name="connsiteX3" fmla="*/ 7181 w 10000"/>
                <a:gd name="connsiteY3" fmla="*/ 4470 h 10000"/>
                <a:gd name="connsiteX4" fmla="*/ 7181 w 10000"/>
                <a:gd name="connsiteY4" fmla="*/ 3912 h 10000"/>
                <a:gd name="connsiteX5" fmla="*/ 7456 w 10000"/>
                <a:gd name="connsiteY5" fmla="*/ 3883 h 10000"/>
                <a:gd name="connsiteX6" fmla="*/ 7292 w 10000"/>
                <a:gd name="connsiteY6" fmla="*/ 3735 h 10000"/>
                <a:gd name="connsiteX7" fmla="*/ 7292 w 10000"/>
                <a:gd name="connsiteY7" fmla="*/ 3501 h 10000"/>
                <a:gd name="connsiteX8" fmla="*/ 7347 w 10000"/>
                <a:gd name="connsiteY8" fmla="*/ 3355 h 10000"/>
                <a:gd name="connsiteX9" fmla="*/ 6796 w 10000"/>
                <a:gd name="connsiteY9" fmla="*/ 3118 h 10000"/>
                <a:gd name="connsiteX10" fmla="*/ 6241 w 10000"/>
                <a:gd name="connsiteY10" fmla="*/ 2854 h 10000"/>
                <a:gd name="connsiteX11" fmla="*/ 5967 w 10000"/>
                <a:gd name="connsiteY11" fmla="*/ 2676 h 10000"/>
                <a:gd name="connsiteX12" fmla="*/ 5579 w 10000"/>
                <a:gd name="connsiteY12" fmla="*/ 2619 h 10000"/>
                <a:gd name="connsiteX13" fmla="*/ 5139 w 10000"/>
                <a:gd name="connsiteY13" fmla="*/ 2648 h 10000"/>
                <a:gd name="connsiteX14" fmla="*/ 4695 w 10000"/>
                <a:gd name="connsiteY14" fmla="*/ 2559 h 10000"/>
                <a:gd name="connsiteX15" fmla="*/ 4143 w 10000"/>
                <a:gd name="connsiteY15" fmla="*/ 1852 h 10000"/>
                <a:gd name="connsiteX16" fmla="*/ 3978 w 10000"/>
                <a:gd name="connsiteY16" fmla="*/ 1677 h 10000"/>
                <a:gd name="connsiteX17" fmla="*/ 3811 w 10000"/>
                <a:gd name="connsiteY17" fmla="*/ 1265 h 10000"/>
                <a:gd name="connsiteX18" fmla="*/ 3591 w 10000"/>
                <a:gd name="connsiteY18" fmla="*/ 882 h 10000"/>
                <a:gd name="connsiteX19" fmla="*/ 2928 w 10000"/>
                <a:gd name="connsiteY19" fmla="*/ 618 h 10000"/>
                <a:gd name="connsiteX20" fmla="*/ 2539 w 10000"/>
                <a:gd name="connsiteY20" fmla="*/ 58 h 10000"/>
                <a:gd name="connsiteX21" fmla="*/ 2043 w 10000"/>
                <a:gd name="connsiteY21" fmla="*/ 58 h 10000"/>
                <a:gd name="connsiteX22" fmla="*/ 1822 w 10000"/>
                <a:gd name="connsiteY22" fmla="*/ 177 h 10000"/>
                <a:gd name="connsiteX23" fmla="*/ 1769 w 10000"/>
                <a:gd name="connsiteY23" fmla="*/ 0 h 10000"/>
                <a:gd name="connsiteX24" fmla="*/ 1049 w 10000"/>
                <a:gd name="connsiteY24" fmla="*/ 117 h 10000"/>
                <a:gd name="connsiteX25" fmla="*/ 1822 w 10000"/>
                <a:gd name="connsiteY25" fmla="*/ 236 h 10000"/>
                <a:gd name="connsiteX26" fmla="*/ 1769 w 10000"/>
                <a:gd name="connsiteY26" fmla="*/ 499 h 10000"/>
                <a:gd name="connsiteX27" fmla="*/ 1933 w 10000"/>
                <a:gd name="connsiteY27" fmla="*/ 852 h 10000"/>
                <a:gd name="connsiteX28" fmla="*/ 2099 w 10000"/>
                <a:gd name="connsiteY28" fmla="*/ 1058 h 10000"/>
                <a:gd name="connsiteX29" fmla="*/ 1822 w 10000"/>
                <a:gd name="connsiteY29" fmla="*/ 1441 h 10000"/>
                <a:gd name="connsiteX30" fmla="*/ 1604 w 10000"/>
                <a:gd name="connsiteY30" fmla="*/ 1441 h 10000"/>
                <a:gd name="connsiteX31" fmla="*/ 1380 w 10000"/>
                <a:gd name="connsiteY31" fmla="*/ 1706 h 10000"/>
                <a:gd name="connsiteX32" fmla="*/ 1769 w 10000"/>
                <a:gd name="connsiteY32" fmla="*/ 1823 h 10000"/>
                <a:gd name="connsiteX33" fmla="*/ 1271 w 10000"/>
                <a:gd name="connsiteY33" fmla="*/ 1794 h 10000"/>
                <a:gd name="connsiteX34" fmla="*/ 1049 w 10000"/>
                <a:gd name="connsiteY34" fmla="*/ 2146 h 10000"/>
                <a:gd name="connsiteX35" fmla="*/ 994 w 10000"/>
                <a:gd name="connsiteY35" fmla="*/ 2206 h 10000"/>
                <a:gd name="connsiteX36" fmla="*/ 773 w 10000"/>
                <a:gd name="connsiteY36" fmla="*/ 2589 h 10000"/>
                <a:gd name="connsiteX37" fmla="*/ 1106 w 10000"/>
                <a:gd name="connsiteY37" fmla="*/ 2676 h 10000"/>
                <a:gd name="connsiteX38" fmla="*/ 663 w 10000"/>
                <a:gd name="connsiteY38" fmla="*/ 2971 h 10000"/>
                <a:gd name="connsiteX39" fmla="*/ 110 w 10000"/>
                <a:gd name="connsiteY39" fmla="*/ 3295 h 10000"/>
                <a:gd name="connsiteX40" fmla="*/ 0 w 10000"/>
                <a:gd name="connsiteY40" fmla="*/ 3471 h 10000"/>
                <a:gd name="connsiteX41" fmla="*/ 277 w 10000"/>
                <a:gd name="connsiteY41" fmla="*/ 3853 h 10000"/>
                <a:gd name="connsiteX42" fmla="*/ 0 w 10000"/>
                <a:gd name="connsiteY42" fmla="*/ 4207 h 10000"/>
                <a:gd name="connsiteX43" fmla="*/ 56 w 10000"/>
                <a:gd name="connsiteY43" fmla="*/ 4589 h 10000"/>
                <a:gd name="connsiteX44" fmla="*/ 222 w 10000"/>
                <a:gd name="connsiteY44" fmla="*/ 4708 h 10000"/>
                <a:gd name="connsiteX45" fmla="*/ 552 w 10000"/>
                <a:gd name="connsiteY45" fmla="*/ 4677 h 10000"/>
                <a:gd name="connsiteX46" fmla="*/ 1216 w 10000"/>
                <a:gd name="connsiteY46" fmla="*/ 4737 h 10000"/>
                <a:gd name="connsiteX47" fmla="*/ 1769 w 10000"/>
                <a:gd name="connsiteY47" fmla="*/ 4618 h 10000"/>
                <a:gd name="connsiteX48" fmla="*/ 2377 w 10000"/>
                <a:gd name="connsiteY48" fmla="*/ 4618 h 10000"/>
                <a:gd name="connsiteX49" fmla="*/ 2762 w 10000"/>
                <a:gd name="connsiteY49" fmla="*/ 4500 h 10000"/>
                <a:gd name="connsiteX50" fmla="*/ 2872 w 10000"/>
                <a:gd name="connsiteY50" fmla="*/ 4529 h 10000"/>
                <a:gd name="connsiteX51" fmla="*/ 2707 w 10000"/>
                <a:gd name="connsiteY51" fmla="*/ 4589 h 10000"/>
                <a:gd name="connsiteX52" fmla="*/ 3093 w 10000"/>
                <a:gd name="connsiteY52" fmla="*/ 4854 h 10000"/>
                <a:gd name="connsiteX53" fmla="*/ 3370 w 10000"/>
                <a:gd name="connsiteY53" fmla="*/ 4794 h 10000"/>
                <a:gd name="connsiteX54" fmla="*/ 3757 w 10000"/>
                <a:gd name="connsiteY54" fmla="*/ 4910 h 10000"/>
                <a:gd name="connsiteX55" fmla="*/ 4252 w 10000"/>
                <a:gd name="connsiteY55" fmla="*/ 4882 h 10000"/>
                <a:gd name="connsiteX56" fmla="*/ 5082 w 10000"/>
                <a:gd name="connsiteY56" fmla="*/ 4971 h 10000"/>
                <a:gd name="connsiteX57" fmla="*/ 5301 w 10000"/>
                <a:gd name="connsiteY57" fmla="*/ 5032 h 10000"/>
                <a:gd name="connsiteX58" fmla="*/ 6076 w 10000"/>
                <a:gd name="connsiteY58" fmla="*/ 4882 h 10000"/>
                <a:gd name="connsiteX59" fmla="*/ 6187 w 10000"/>
                <a:gd name="connsiteY59" fmla="*/ 4971 h 10000"/>
                <a:gd name="connsiteX60" fmla="*/ 6407 w 10000"/>
                <a:gd name="connsiteY60" fmla="*/ 4854 h 10000"/>
                <a:gd name="connsiteX61" fmla="*/ 6519 w 10000"/>
                <a:gd name="connsiteY61" fmla="*/ 5003 h 10000"/>
                <a:gd name="connsiteX62" fmla="*/ 7292 w 10000"/>
                <a:gd name="connsiteY62" fmla="*/ 4823 h 10000"/>
                <a:gd name="connsiteX63" fmla="*/ 7292 w 10000"/>
                <a:gd name="connsiteY63" fmla="*/ 4647 h 10000"/>
                <a:gd name="connsiteX64" fmla="*/ 7456 w 10000"/>
                <a:gd name="connsiteY64" fmla="*/ 4618 h 10000"/>
                <a:gd name="connsiteX65" fmla="*/ 7624 w 10000"/>
                <a:gd name="connsiteY65" fmla="*/ 4677 h 10000"/>
                <a:gd name="connsiteX66" fmla="*/ 8176 w 10000"/>
                <a:gd name="connsiteY66" fmla="*/ 4559 h 10000"/>
                <a:gd name="connsiteX67" fmla="*/ 8287 w 10000"/>
                <a:gd name="connsiteY67" fmla="*/ 4589 h 10000"/>
                <a:gd name="connsiteX68" fmla="*/ 8563 w 10000"/>
                <a:gd name="connsiteY68" fmla="*/ 5117 h 10000"/>
                <a:gd name="connsiteX69" fmla="*/ 8728 w 10000"/>
                <a:gd name="connsiteY69" fmla="*/ 5177 h 10000"/>
                <a:gd name="connsiteX70" fmla="*/ 9116 w 10000"/>
                <a:gd name="connsiteY70" fmla="*/ 5177 h 10000"/>
                <a:gd name="connsiteX71" fmla="*/ 9281 w 10000"/>
                <a:gd name="connsiteY71" fmla="*/ 5413 h 10000"/>
                <a:gd name="connsiteX72" fmla="*/ 9336 w 10000"/>
                <a:gd name="connsiteY72" fmla="*/ 5589 h 10000"/>
                <a:gd name="connsiteX73" fmla="*/ 10000 w 10000"/>
                <a:gd name="connsiteY73" fmla="*/ 6294 h 10000"/>
                <a:gd name="connsiteX74" fmla="*/ 9724 w 10000"/>
                <a:gd name="connsiteY74" fmla="*/ 6176 h 10000"/>
                <a:gd name="connsiteX75" fmla="*/ 8949 w 10000"/>
                <a:gd name="connsiteY75" fmla="*/ 6294 h 10000"/>
                <a:gd name="connsiteX76" fmla="*/ 8563 w 10000"/>
                <a:gd name="connsiteY76" fmla="*/ 5941 h 10000"/>
                <a:gd name="connsiteX77" fmla="*/ 8287 w 10000"/>
                <a:gd name="connsiteY77" fmla="*/ 5970 h 10000"/>
                <a:gd name="connsiteX78" fmla="*/ 8506 w 10000"/>
                <a:gd name="connsiteY78" fmla="*/ 6206 h 10000"/>
                <a:gd name="connsiteX79" fmla="*/ 8563 w 10000"/>
                <a:gd name="connsiteY79" fmla="*/ 6383 h 10000"/>
                <a:gd name="connsiteX80" fmla="*/ 8009 w 10000"/>
                <a:gd name="connsiteY80" fmla="*/ 6706 h 10000"/>
                <a:gd name="connsiteX81" fmla="*/ 7901 w 10000"/>
                <a:gd name="connsiteY81" fmla="*/ 6883 h 10000"/>
                <a:gd name="connsiteX82" fmla="*/ 7845 w 10000"/>
                <a:gd name="connsiteY82" fmla="*/ 7028 h 10000"/>
                <a:gd name="connsiteX83" fmla="*/ 7789 w 10000"/>
                <a:gd name="connsiteY83" fmla="*/ 7088 h 10000"/>
                <a:gd name="connsiteX84" fmla="*/ 7678 w 10000"/>
                <a:gd name="connsiteY84" fmla="*/ 7207 h 10000"/>
                <a:gd name="connsiteX85" fmla="*/ 7347 w 10000"/>
                <a:gd name="connsiteY85" fmla="*/ 7295 h 10000"/>
                <a:gd name="connsiteX86" fmla="*/ 7456 w 10000"/>
                <a:gd name="connsiteY86" fmla="*/ 7501 h 10000"/>
                <a:gd name="connsiteX87" fmla="*/ 7402 w 10000"/>
                <a:gd name="connsiteY87" fmla="*/ 7559 h 10000"/>
                <a:gd name="connsiteX88" fmla="*/ 6961 w 10000"/>
                <a:gd name="connsiteY88" fmla="*/ 7736 h 10000"/>
                <a:gd name="connsiteX89" fmla="*/ 6519 w 10000"/>
                <a:gd name="connsiteY89" fmla="*/ 7707 h 10000"/>
                <a:gd name="connsiteX90" fmla="*/ 6906 w 10000"/>
                <a:gd name="connsiteY90" fmla="*/ 7825 h 10000"/>
                <a:gd name="connsiteX91" fmla="*/ 6906 w 10000"/>
                <a:gd name="connsiteY91" fmla="*/ 8177 h 10000"/>
                <a:gd name="connsiteX92" fmla="*/ 6407 w 10000"/>
                <a:gd name="connsiteY92" fmla="*/ 8266 h 10000"/>
                <a:gd name="connsiteX93" fmla="*/ 6298 w 10000"/>
                <a:gd name="connsiteY93" fmla="*/ 8119 h 10000"/>
                <a:gd name="connsiteX94" fmla="*/ 6241 w 10000"/>
                <a:gd name="connsiteY94" fmla="*/ 8003 h 10000"/>
                <a:gd name="connsiteX95" fmla="*/ 5747 w 10000"/>
                <a:gd name="connsiteY95" fmla="*/ 8088 h 10000"/>
                <a:gd name="connsiteX96" fmla="*/ 5967 w 10000"/>
                <a:gd name="connsiteY96" fmla="*/ 8207 h 10000"/>
                <a:gd name="connsiteX97" fmla="*/ 6131 w 10000"/>
                <a:gd name="connsiteY97" fmla="*/ 8324 h 10000"/>
                <a:gd name="connsiteX98" fmla="*/ 6353 w 10000"/>
                <a:gd name="connsiteY98" fmla="*/ 8618 h 10000"/>
                <a:gd name="connsiteX99" fmla="*/ 6628 w 10000"/>
                <a:gd name="connsiteY99" fmla="*/ 8561 h 10000"/>
                <a:gd name="connsiteX100" fmla="*/ 6850 w 10000"/>
                <a:gd name="connsiteY100" fmla="*/ 8795 h 10000"/>
                <a:gd name="connsiteX101" fmla="*/ 7014 w 10000"/>
                <a:gd name="connsiteY101" fmla="*/ 8853 h 10000"/>
                <a:gd name="connsiteX102" fmla="*/ 7402 w 10000"/>
                <a:gd name="connsiteY102" fmla="*/ 8823 h 10000"/>
                <a:gd name="connsiteX103" fmla="*/ 7568 w 10000"/>
                <a:gd name="connsiteY103" fmla="*/ 8972 h 10000"/>
                <a:gd name="connsiteX104" fmla="*/ 7735 w 10000"/>
                <a:gd name="connsiteY104" fmla="*/ 9118 h 10000"/>
                <a:gd name="connsiteX105" fmla="*/ 8506 w 10000"/>
                <a:gd name="connsiteY105" fmla="*/ 8913 h 10000"/>
                <a:gd name="connsiteX106" fmla="*/ 8506 w 10000"/>
                <a:gd name="connsiteY106" fmla="*/ 8823 h 10000"/>
                <a:gd name="connsiteX107" fmla="*/ 8287 w 10000"/>
                <a:gd name="connsiteY107" fmla="*/ 8648 h 10000"/>
                <a:gd name="connsiteX108" fmla="*/ 8563 w 10000"/>
                <a:gd name="connsiteY108" fmla="*/ 8472 h 10000"/>
                <a:gd name="connsiteX109" fmla="*/ 8396 w 10000"/>
                <a:gd name="connsiteY109" fmla="*/ 8266 h 10000"/>
                <a:gd name="connsiteX110" fmla="*/ 8563 w 10000"/>
                <a:gd name="connsiteY110" fmla="*/ 8177 h 10000"/>
                <a:gd name="connsiteX111" fmla="*/ 8784 w 10000"/>
                <a:gd name="connsiteY111" fmla="*/ 8382 h 10000"/>
                <a:gd name="connsiteX112" fmla="*/ 8675 w 10000"/>
                <a:gd name="connsiteY112" fmla="*/ 8501 h 10000"/>
                <a:gd name="connsiteX113" fmla="*/ 9170 w 10000"/>
                <a:gd name="connsiteY113" fmla="*/ 8561 h 10000"/>
                <a:gd name="connsiteX114" fmla="*/ 9390 w 10000"/>
                <a:gd name="connsiteY114" fmla="*/ 8648 h 10000"/>
                <a:gd name="connsiteX115" fmla="*/ 9612 w 10000"/>
                <a:gd name="connsiteY115" fmla="*/ 8884 h 10000"/>
                <a:gd name="connsiteX116" fmla="*/ 9281 w 10000"/>
                <a:gd name="connsiteY116" fmla="*/ 9089 h 10000"/>
                <a:gd name="connsiteX117" fmla="*/ 8728 w 10000"/>
                <a:gd name="connsiteY117" fmla="*/ 9235 h 10000"/>
                <a:gd name="connsiteX118" fmla="*/ 8287 w 10000"/>
                <a:gd name="connsiteY118" fmla="*/ 9501 h 10000"/>
                <a:gd name="connsiteX119" fmla="*/ 8450 w 10000"/>
                <a:gd name="connsiteY119" fmla="*/ 9676 h 10000"/>
                <a:gd name="connsiteX120" fmla="*/ 8784 w 10000"/>
                <a:gd name="connsiteY120" fmla="*/ 9676 h 10000"/>
                <a:gd name="connsiteX121" fmla="*/ 9060 w 10000"/>
                <a:gd name="connsiteY121" fmla="*/ 10000 h 10000"/>
                <a:gd name="connsiteX122" fmla="*/ 9447 w 10000"/>
                <a:gd name="connsiteY122" fmla="*/ 9619 h 10000"/>
                <a:gd name="connsiteX123" fmla="*/ 9724 w 10000"/>
                <a:gd name="connsiteY123" fmla="*/ 9706 h 10000"/>
                <a:gd name="connsiteX124" fmla="*/ 9724 w 10000"/>
                <a:gd name="connsiteY124" fmla="*/ 9736 h 10000"/>
                <a:gd name="connsiteX125" fmla="*/ 9612 w 10000"/>
                <a:gd name="connsiteY125" fmla="*/ 9766 h 10000"/>
                <a:gd name="connsiteX126" fmla="*/ 9502 w 10000"/>
                <a:gd name="connsiteY126" fmla="*/ 9797 h 10000"/>
                <a:gd name="connsiteX0" fmla="*/ 8563 w 10000"/>
                <a:gd name="connsiteY0" fmla="*/ 4382 h 10000"/>
                <a:gd name="connsiteX1" fmla="*/ 8120 w 10000"/>
                <a:gd name="connsiteY1" fmla="*/ 4382 h 10000"/>
                <a:gd name="connsiteX2" fmla="*/ 7678 w 10000"/>
                <a:gd name="connsiteY2" fmla="*/ 4500 h 10000"/>
                <a:gd name="connsiteX3" fmla="*/ 7181 w 10000"/>
                <a:gd name="connsiteY3" fmla="*/ 4470 h 10000"/>
                <a:gd name="connsiteX4" fmla="*/ 7181 w 10000"/>
                <a:gd name="connsiteY4" fmla="*/ 3912 h 10000"/>
                <a:gd name="connsiteX5" fmla="*/ 7456 w 10000"/>
                <a:gd name="connsiteY5" fmla="*/ 3883 h 10000"/>
                <a:gd name="connsiteX6" fmla="*/ 7292 w 10000"/>
                <a:gd name="connsiteY6" fmla="*/ 3735 h 10000"/>
                <a:gd name="connsiteX7" fmla="*/ 7292 w 10000"/>
                <a:gd name="connsiteY7" fmla="*/ 3501 h 10000"/>
                <a:gd name="connsiteX8" fmla="*/ 7347 w 10000"/>
                <a:gd name="connsiteY8" fmla="*/ 3355 h 10000"/>
                <a:gd name="connsiteX9" fmla="*/ 6796 w 10000"/>
                <a:gd name="connsiteY9" fmla="*/ 3118 h 10000"/>
                <a:gd name="connsiteX10" fmla="*/ 6241 w 10000"/>
                <a:gd name="connsiteY10" fmla="*/ 2854 h 10000"/>
                <a:gd name="connsiteX11" fmla="*/ 5967 w 10000"/>
                <a:gd name="connsiteY11" fmla="*/ 2676 h 10000"/>
                <a:gd name="connsiteX12" fmla="*/ 5579 w 10000"/>
                <a:gd name="connsiteY12" fmla="*/ 2619 h 10000"/>
                <a:gd name="connsiteX13" fmla="*/ 5139 w 10000"/>
                <a:gd name="connsiteY13" fmla="*/ 2648 h 10000"/>
                <a:gd name="connsiteX14" fmla="*/ 4695 w 10000"/>
                <a:gd name="connsiteY14" fmla="*/ 2559 h 10000"/>
                <a:gd name="connsiteX15" fmla="*/ 4143 w 10000"/>
                <a:gd name="connsiteY15" fmla="*/ 1852 h 10000"/>
                <a:gd name="connsiteX16" fmla="*/ 3978 w 10000"/>
                <a:gd name="connsiteY16" fmla="*/ 1677 h 10000"/>
                <a:gd name="connsiteX17" fmla="*/ 3811 w 10000"/>
                <a:gd name="connsiteY17" fmla="*/ 1265 h 10000"/>
                <a:gd name="connsiteX18" fmla="*/ 3591 w 10000"/>
                <a:gd name="connsiteY18" fmla="*/ 882 h 10000"/>
                <a:gd name="connsiteX19" fmla="*/ 2928 w 10000"/>
                <a:gd name="connsiteY19" fmla="*/ 618 h 10000"/>
                <a:gd name="connsiteX20" fmla="*/ 2539 w 10000"/>
                <a:gd name="connsiteY20" fmla="*/ 58 h 10000"/>
                <a:gd name="connsiteX21" fmla="*/ 2043 w 10000"/>
                <a:gd name="connsiteY21" fmla="*/ 58 h 10000"/>
                <a:gd name="connsiteX22" fmla="*/ 1822 w 10000"/>
                <a:gd name="connsiteY22" fmla="*/ 177 h 10000"/>
                <a:gd name="connsiteX23" fmla="*/ 1769 w 10000"/>
                <a:gd name="connsiteY23" fmla="*/ 0 h 10000"/>
                <a:gd name="connsiteX24" fmla="*/ 1049 w 10000"/>
                <a:gd name="connsiteY24" fmla="*/ 117 h 10000"/>
                <a:gd name="connsiteX25" fmla="*/ 1822 w 10000"/>
                <a:gd name="connsiteY25" fmla="*/ 236 h 10000"/>
                <a:gd name="connsiteX26" fmla="*/ 1769 w 10000"/>
                <a:gd name="connsiteY26" fmla="*/ 499 h 10000"/>
                <a:gd name="connsiteX27" fmla="*/ 1933 w 10000"/>
                <a:gd name="connsiteY27" fmla="*/ 852 h 10000"/>
                <a:gd name="connsiteX28" fmla="*/ 2099 w 10000"/>
                <a:gd name="connsiteY28" fmla="*/ 1058 h 10000"/>
                <a:gd name="connsiteX29" fmla="*/ 1822 w 10000"/>
                <a:gd name="connsiteY29" fmla="*/ 1441 h 10000"/>
                <a:gd name="connsiteX30" fmla="*/ 1604 w 10000"/>
                <a:gd name="connsiteY30" fmla="*/ 1441 h 10000"/>
                <a:gd name="connsiteX31" fmla="*/ 1380 w 10000"/>
                <a:gd name="connsiteY31" fmla="*/ 1706 h 10000"/>
                <a:gd name="connsiteX32" fmla="*/ 1769 w 10000"/>
                <a:gd name="connsiteY32" fmla="*/ 1823 h 10000"/>
                <a:gd name="connsiteX33" fmla="*/ 1271 w 10000"/>
                <a:gd name="connsiteY33" fmla="*/ 1794 h 10000"/>
                <a:gd name="connsiteX34" fmla="*/ 1049 w 10000"/>
                <a:gd name="connsiteY34" fmla="*/ 2146 h 10000"/>
                <a:gd name="connsiteX35" fmla="*/ 994 w 10000"/>
                <a:gd name="connsiteY35" fmla="*/ 2206 h 10000"/>
                <a:gd name="connsiteX36" fmla="*/ 773 w 10000"/>
                <a:gd name="connsiteY36" fmla="*/ 2589 h 10000"/>
                <a:gd name="connsiteX37" fmla="*/ 1106 w 10000"/>
                <a:gd name="connsiteY37" fmla="*/ 2676 h 10000"/>
                <a:gd name="connsiteX38" fmla="*/ 663 w 10000"/>
                <a:gd name="connsiteY38" fmla="*/ 2971 h 10000"/>
                <a:gd name="connsiteX39" fmla="*/ 110 w 10000"/>
                <a:gd name="connsiteY39" fmla="*/ 3295 h 10000"/>
                <a:gd name="connsiteX40" fmla="*/ 0 w 10000"/>
                <a:gd name="connsiteY40" fmla="*/ 3471 h 10000"/>
                <a:gd name="connsiteX41" fmla="*/ 277 w 10000"/>
                <a:gd name="connsiteY41" fmla="*/ 3853 h 10000"/>
                <a:gd name="connsiteX42" fmla="*/ 0 w 10000"/>
                <a:gd name="connsiteY42" fmla="*/ 4207 h 10000"/>
                <a:gd name="connsiteX43" fmla="*/ 56 w 10000"/>
                <a:gd name="connsiteY43" fmla="*/ 4589 h 10000"/>
                <a:gd name="connsiteX44" fmla="*/ 222 w 10000"/>
                <a:gd name="connsiteY44" fmla="*/ 4708 h 10000"/>
                <a:gd name="connsiteX45" fmla="*/ 552 w 10000"/>
                <a:gd name="connsiteY45" fmla="*/ 4677 h 10000"/>
                <a:gd name="connsiteX46" fmla="*/ 1216 w 10000"/>
                <a:gd name="connsiteY46" fmla="*/ 4737 h 10000"/>
                <a:gd name="connsiteX47" fmla="*/ 1769 w 10000"/>
                <a:gd name="connsiteY47" fmla="*/ 4618 h 10000"/>
                <a:gd name="connsiteX48" fmla="*/ 2377 w 10000"/>
                <a:gd name="connsiteY48" fmla="*/ 4618 h 10000"/>
                <a:gd name="connsiteX49" fmla="*/ 2762 w 10000"/>
                <a:gd name="connsiteY49" fmla="*/ 4500 h 10000"/>
                <a:gd name="connsiteX50" fmla="*/ 2872 w 10000"/>
                <a:gd name="connsiteY50" fmla="*/ 4529 h 10000"/>
                <a:gd name="connsiteX51" fmla="*/ 2707 w 10000"/>
                <a:gd name="connsiteY51" fmla="*/ 4589 h 10000"/>
                <a:gd name="connsiteX52" fmla="*/ 3093 w 10000"/>
                <a:gd name="connsiteY52" fmla="*/ 4854 h 10000"/>
                <a:gd name="connsiteX53" fmla="*/ 3370 w 10000"/>
                <a:gd name="connsiteY53" fmla="*/ 4794 h 10000"/>
                <a:gd name="connsiteX54" fmla="*/ 3757 w 10000"/>
                <a:gd name="connsiteY54" fmla="*/ 4910 h 10000"/>
                <a:gd name="connsiteX55" fmla="*/ 4252 w 10000"/>
                <a:gd name="connsiteY55" fmla="*/ 4882 h 10000"/>
                <a:gd name="connsiteX56" fmla="*/ 5082 w 10000"/>
                <a:gd name="connsiteY56" fmla="*/ 4971 h 10000"/>
                <a:gd name="connsiteX57" fmla="*/ 5301 w 10000"/>
                <a:gd name="connsiteY57" fmla="*/ 5032 h 10000"/>
                <a:gd name="connsiteX58" fmla="*/ 6076 w 10000"/>
                <a:gd name="connsiteY58" fmla="*/ 4882 h 10000"/>
                <a:gd name="connsiteX59" fmla="*/ 6187 w 10000"/>
                <a:gd name="connsiteY59" fmla="*/ 4971 h 10000"/>
                <a:gd name="connsiteX60" fmla="*/ 6407 w 10000"/>
                <a:gd name="connsiteY60" fmla="*/ 4854 h 10000"/>
                <a:gd name="connsiteX61" fmla="*/ 6519 w 10000"/>
                <a:gd name="connsiteY61" fmla="*/ 5003 h 10000"/>
                <a:gd name="connsiteX62" fmla="*/ 7292 w 10000"/>
                <a:gd name="connsiteY62" fmla="*/ 4823 h 10000"/>
                <a:gd name="connsiteX63" fmla="*/ 7292 w 10000"/>
                <a:gd name="connsiteY63" fmla="*/ 4647 h 10000"/>
                <a:gd name="connsiteX64" fmla="*/ 7456 w 10000"/>
                <a:gd name="connsiteY64" fmla="*/ 4618 h 10000"/>
                <a:gd name="connsiteX65" fmla="*/ 7624 w 10000"/>
                <a:gd name="connsiteY65" fmla="*/ 4677 h 10000"/>
                <a:gd name="connsiteX66" fmla="*/ 8176 w 10000"/>
                <a:gd name="connsiteY66" fmla="*/ 4559 h 10000"/>
                <a:gd name="connsiteX67" fmla="*/ 8287 w 10000"/>
                <a:gd name="connsiteY67" fmla="*/ 4589 h 10000"/>
                <a:gd name="connsiteX68" fmla="*/ 8563 w 10000"/>
                <a:gd name="connsiteY68" fmla="*/ 5117 h 10000"/>
                <a:gd name="connsiteX69" fmla="*/ 8728 w 10000"/>
                <a:gd name="connsiteY69" fmla="*/ 5177 h 10000"/>
                <a:gd name="connsiteX70" fmla="*/ 9116 w 10000"/>
                <a:gd name="connsiteY70" fmla="*/ 5177 h 10000"/>
                <a:gd name="connsiteX71" fmla="*/ 9281 w 10000"/>
                <a:gd name="connsiteY71" fmla="*/ 5413 h 10000"/>
                <a:gd name="connsiteX72" fmla="*/ 9336 w 10000"/>
                <a:gd name="connsiteY72" fmla="*/ 5589 h 10000"/>
                <a:gd name="connsiteX73" fmla="*/ 10000 w 10000"/>
                <a:gd name="connsiteY73" fmla="*/ 6294 h 10000"/>
                <a:gd name="connsiteX74" fmla="*/ 9724 w 10000"/>
                <a:gd name="connsiteY74" fmla="*/ 6176 h 10000"/>
                <a:gd name="connsiteX75" fmla="*/ 8949 w 10000"/>
                <a:gd name="connsiteY75" fmla="*/ 6294 h 10000"/>
                <a:gd name="connsiteX76" fmla="*/ 8563 w 10000"/>
                <a:gd name="connsiteY76" fmla="*/ 5941 h 10000"/>
                <a:gd name="connsiteX77" fmla="*/ 8287 w 10000"/>
                <a:gd name="connsiteY77" fmla="*/ 5970 h 10000"/>
                <a:gd name="connsiteX78" fmla="*/ 8506 w 10000"/>
                <a:gd name="connsiteY78" fmla="*/ 6206 h 10000"/>
                <a:gd name="connsiteX79" fmla="*/ 8563 w 10000"/>
                <a:gd name="connsiteY79" fmla="*/ 6383 h 10000"/>
                <a:gd name="connsiteX80" fmla="*/ 8009 w 10000"/>
                <a:gd name="connsiteY80" fmla="*/ 6706 h 10000"/>
                <a:gd name="connsiteX81" fmla="*/ 7901 w 10000"/>
                <a:gd name="connsiteY81" fmla="*/ 6883 h 10000"/>
                <a:gd name="connsiteX82" fmla="*/ 7845 w 10000"/>
                <a:gd name="connsiteY82" fmla="*/ 7028 h 10000"/>
                <a:gd name="connsiteX83" fmla="*/ 7789 w 10000"/>
                <a:gd name="connsiteY83" fmla="*/ 7088 h 10000"/>
                <a:gd name="connsiteX84" fmla="*/ 7678 w 10000"/>
                <a:gd name="connsiteY84" fmla="*/ 7207 h 10000"/>
                <a:gd name="connsiteX85" fmla="*/ 7347 w 10000"/>
                <a:gd name="connsiteY85" fmla="*/ 7295 h 10000"/>
                <a:gd name="connsiteX86" fmla="*/ 7456 w 10000"/>
                <a:gd name="connsiteY86" fmla="*/ 7501 h 10000"/>
                <a:gd name="connsiteX87" fmla="*/ 7402 w 10000"/>
                <a:gd name="connsiteY87" fmla="*/ 7559 h 10000"/>
                <a:gd name="connsiteX88" fmla="*/ 6961 w 10000"/>
                <a:gd name="connsiteY88" fmla="*/ 7736 h 10000"/>
                <a:gd name="connsiteX89" fmla="*/ 6519 w 10000"/>
                <a:gd name="connsiteY89" fmla="*/ 7707 h 10000"/>
                <a:gd name="connsiteX90" fmla="*/ 6906 w 10000"/>
                <a:gd name="connsiteY90" fmla="*/ 7825 h 10000"/>
                <a:gd name="connsiteX91" fmla="*/ 6906 w 10000"/>
                <a:gd name="connsiteY91" fmla="*/ 8177 h 10000"/>
                <a:gd name="connsiteX92" fmla="*/ 6407 w 10000"/>
                <a:gd name="connsiteY92" fmla="*/ 8266 h 10000"/>
                <a:gd name="connsiteX93" fmla="*/ 6298 w 10000"/>
                <a:gd name="connsiteY93" fmla="*/ 8119 h 10000"/>
                <a:gd name="connsiteX94" fmla="*/ 6241 w 10000"/>
                <a:gd name="connsiteY94" fmla="*/ 8003 h 10000"/>
                <a:gd name="connsiteX95" fmla="*/ 5747 w 10000"/>
                <a:gd name="connsiteY95" fmla="*/ 8088 h 10000"/>
                <a:gd name="connsiteX96" fmla="*/ 5967 w 10000"/>
                <a:gd name="connsiteY96" fmla="*/ 8207 h 10000"/>
                <a:gd name="connsiteX97" fmla="*/ 6131 w 10000"/>
                <a:gd name="connsiteY97" fmla="*/ 8324 h 10000"/>
                <a:gd name="connsiteX98" fmla="*/ 6353 w 10000"/>
                <a:gd name="connsiteY98" fmla="*/ 8618 h 10000"/>
                <a:gd name="connsiteX99" fmla="*/ 6628 w 10000"/>
                <a:gd name="connsiteY99" fmla="*/ 8561 h 10000"/>
                <a:gd name="connsiteX100" fmla="*/ 6850 w 10000"/>
                <a:gd name="connsiteY100" fmla="*/ 8795 h 10000"/>
                <a:gd name="connsiteX101" fmla="*/ 7014 w 10000"/>
                <a:gd name="connsiteY101" fmla="*/ 8853 h 10000"/>
                <a:gd name="connsiteX102" fmla="*/ 7402 w 10000"/>
                <a:gd name="connsiteY102" fmla="*/ 8823 h 10000"/>
                <a:gd name="connsiteX103" fmla="*/ 7568 w 10000"/>
                <a:gd name="connsiteY103" fmla="*/ 8972 h 10000"/>
                <a:gd name="connsiteX104" fmla="*/ 7735 w 10000"/>
                <a:gd name="connsiteY104" fmla="*/ 9118 h 10000"/>
                <a:gd name="connsiteX105" fmla="*/ 8506 w 10000"/>
                <a:gd name="connsiteY105" fmla="*/ 8913 h 10000"/>
                <a:gd name="connsiteX106" fmla="*/ 8506 w 10000"/>
                <a:gd name="connsiteY106" fmla="*/ 8823 h 10000"/>
                <a:gd name="connsiteX107" fmla="*/ 8287 w 10000"/>
                <a:gd name="connsiteY107" fmla="*/ 8648 h 10000"/>
                <a:gd name="connsiteX108" fmla="*/ 8563 w 10000"/>
                <a:gd name="connsiteY108" fmla="*/ 8472 h 10000"/>
                <a:gd name="connsiteX109" fmla="*/ 8396 w 10000"/>
                <a:gd name="connsiteY109" fmla="*/ 8266 h 10000"/>
                <a:gd name="connsiteX110" fmla="*/ 8563 w 10000"/>
                <a:gd name="connsiteY110" fmla="*/ 8177 h 10000"/>
                <a:gd name="connsiteX111" fmla="*/ 8784 w 10000"/>
                <a:gd name="connsiteY111" fmla="*/ 8382 h 10000"/>
                <a:gd name="connsiteX112" fmla="*/ 8675 w 10000"/>
                <a:gd name="connsiteY112" fmla="*/ 8501 h 10000"/>
                <a:gd name="connsiteX113" fmla="*/ 9170 w 10000"/>
                <a:gd name="connsiteY113" fmla="*/ 8561 h 10000"/>
                <a:gd name="connsiteX114" fmla="*/ 9390 w 10000"/>
                <a:gd name="connsiteY114" fmla="*/ 8648 h 10000"/>
                <a:gd name="connsiteX115" fmla="*/ 9281 w 10000"/>
                <a:gd name="connsiteY115" fmla="*/ 9089 h 10000"/>
                <a:gd name="connsiteX116" fmla="*/ 8728 w 10000"/>
                <a:gd name="connsiteY116" fmla="*/ 9235 h 10000"/>
                <a:gd name="connsiteX117" fmla="*/ 8287 w 10000"/>
                <a:gd name="connsiteY117" fmla="*/ 9501 h 10000"/>
                <a:gd name="connsiteX118" fmla="*/ 8450 w 10000"/>
                <a:gd name="connsiteY118" fmla="*/ 9676 h 10000"/>
                <a:gd name="connsiteX119" fmla="*/ 8784 w 10000"/>
                <a:gd name="connsiteY119" fmla="*/ 9676 h 10000"/>
                <a:gd name="connsiteX120" fmla="*/ 9060 w 10000"/>
                <a:gd name="connsiteY120" fmla="*/ 10000 h 10000"/>
                <a:gd name="connsiteX121" fmla="*/ 9447 w 10000"/>
                <a:gd name="connsiteY121" fmla="*/ 9619 h 10000"/>
                <a:gd name="connsiteX122" fmla="*/ 9724 w 10000"/>
                <a:gd name="connsiteY122" fmla="*/ 9706 h 10000"/>
                <a:gd name="connsiteX123" fmla="*/ 9724 w 10000"/>
                <a:gd name="connsiteY123" fmla="*/ 9736 h 10000"/>
                <a:gd name="connsiteX124" fmla="*/ 9612 w 10000"/>
                <a:gd name="connsiteY124" fmla="*/ 9766 h 10000"/>
                <a:gd name="connsiteX125" fmla="*/ 9502 w 10000"/>
                <a:gd name="connsiteY125" fmla="*/ 9797 h 10000"/>
                <a:gd name="connsiteX0" fmla="*/ 8563 w 10000"/>
                <a:gd name="connsiteY0" fmla="*/ 4382 h 10005"/>
                <a:gd name="connsiteX1" fmla="*/ 8120 w 10000"/>
                <a:gd name="connsiteY1" fmla="*/ 4382 h 10005"/>
                <a:gd name="connsiteX2" fmla="*/ 7678 w 10000"/>
                <a:gd name="connsiteY2" fmla="*/ 4500 h 10005"/>
                <a:gd name="connsiteX3" fmla="*/ 7181 w 10000"/>
                <a:gd name="connsiteY3" fmla="*/ 4470 h 10005"/>
                <a:gd name="connsiteX4" fmla="*/ 7181 w 10000"/>
                <a:gd name="connsiteY4" fmla="*/ 3912 h 10005"/>
                <a:gd name="connsiteX5" fmla="*/ 7456 w 10000"/>
                <a:gd name="connsiteY5" fmla="*/ 3883 h 10005"/>
                <a:gd name="connsiteX6" fmla="*/ 7292 w 10000"/>
                <a:gd name="connsiteY6" fmla="*/ 3735 h 10005"/>
                <a:gd name="connsiteX7" fmla="*/ 7292 w 10000"/>
                <a:gd name="connsiteY7" fmla="*/ 3501 h 10005"/>
                <a:gd name="connsiteX8" fmla="*/ 7347 w 10000"/>
                <a:gd name="connsiteY8" fmla="*/ 3355 h 10005"/>
                <a:gd name="connsiteX9" fmla="*/ 6796 w 10000"/>
                <a:gd name="connsiteY9" fmla="*/ 3118 h 10005"/>
                <a:gd name="connsiteX10" fmla="*/ 6241 w 10000"/>
                <a:gd name="connsiteY10" fmla="*/ 2854 h 10005"/>
                <a:gd name="connsiteX11" fmla="*/ 5967 w 10000"/>
                <a:gd name="connsiteY11" fmla="*/ 2676 h 10005"/>
                <a:gd name="connsiteX12" fmla="*/ 5579 w 10000"/>
                <a:gd name="connsiteY12" fmla="*/ 2619 h 10005"/>
                <a:gd name="connsiteX13" fmla="*/ 5139 w 10000"/>
                <a:gd name="connsiteY13" fmla="*/ 2648 h 10005"/>
                <a:gd name="connsiteX14" fmla="*/ 4695 w 10000"/>
                <a:gd name="connsiteY14" fmla="*/ 2559 h 10005"/>
                <a:gd name="connsiteX15" fmla="*/ 4143 w 10000"/>
                <a:gd name="connsiteY15" fmla="*/ 1852 h 10005"/>
                <a:gd name="connsiteX16" fmla="*/ 3978 w 10000"/>
                <a:gd name="connsiteY16" fmla="*/ 1677 h 10005"/>
                <a:gd name="connsiteX17" fmla="*/ 3811 w 10000"/>
                <a:gd name="connsiteY17" fmla="*/ 1265 h 10005"/>
                <a:gd name="connsiteX18" fmla="*/ 3591 w 10000"/>
                <a:gd name="connsiteY18" fmla="*/ 882 h 10005"/>
                <a:gd name="connsiteX19" fmla="*/ 2928 w 10000"/>
                <a:gd name="connsiteY19" fmla="*/ 618 h 10005"/>
                <a:gd name="connsiteX20" fmla="*/ 2539 w 10000"/>
                <a:gd name="connsiteY20" fmla="*/ 58 h 10005"/>
                <a:gd name="connsiteX21" fmla="*/ 2043 w 10000"/>
                <a:gd name="connsiteY21" fmla="*/ 58 h 10005"/>
                <a:gd name="connsiteX22" fmla="*/ 1822 w 10000"/>
                <a:gd name="connsiteY22" fmla="*/ 177 h 10005"/>
                <a:gd name="connsiteX23" fmla="*/ 1769 w 10000"/>
                <a:gd name="connsiteY23" fmla="*/ 0 h 10005"/>
                <a:gd name="connsiteX24" fmla="*/ 1049 w 10000"/>
                <a:gd name="connsiteY24" fmla="*/ 117 h 10005"/>
                <a:gd name="connsiteX25" fmla="*/ 1822 w 10000"/>
                <a:gd name="connsiteY25" fmla="*/ 236 h 10005"/>
                <a:gd name="connsiteX26" fmla="*/ 1769 w 10000"/>
                <a:gd name="connsiteY26" fmla="*/ 499 h 10005"/>
                <a:gd name="connsiteX27" fmla="*/ 1933 w 10000"/>
                <a:gd name="connsiteY27" fmla="*/ 852 h 10005"/>
                <a:gd name="connsiteX28" fmla="*/ 2099 w 10000"/>
                <a:gd name="connsiteY28" fmla="*/ 1058 h 10005"/>
                <a:gd name="connsiteX29" fmla="*/ 1822 w 10000"/>
                <a:gd name="connsiteY29" fmla="*/ 1441 h 10005"/>
                <a:gd name="connsiteX30" fmla="*/ 1604 w 10000"/>
                <a:gd name="connsiteY30" fmla="*/ 1441 h 10005"/>
                <a:gd name="connsiteX31" fmla="*/ 1380 w 10000"/>
                <a:gd name="connsiteY31" fmla="*/ 1706 h 10005"/>
                <a:gd name="connsiteX32" fmla="*/ 1769 w 10000"/>
                <a:gd name="connsiteY32" fmla="*/ 1823 h 10005"/>
                <a:gd name="connsiteX33" fmla="*/ 1271 w 10000"/>
                <a:gd name="connsiteY33" fmla="*/ 1794 h 10005"/>
                <a:gd name="connsiteX34" fmla="*/ 1049 w 10000"/>
                <a:gd name="connsiteY34" fmla="*/ 2146 h 10005"/>
                <a:gd name="connsiteX35" fmla="*/ 994 w 10000"/>
                <a:gd name="connsiteY35" fmla="*/ 2206 h 10005"/>
                <a:gd name="connsiteX36" fmla="*/ 773 w 10000"/>
                <a:gd name="connsiteY36" fmla="*/ 2589 h 10005"/>
                <a:gd name="connsiteX37" fmla="*/ 1106 w 10000"/>
                <a:gd name="connsiteY37" fmla="*/ 2676 h 10005"/>
                <a:gd name="connsiteX38" fmla="*/ 663 w 10000"/>
                <a:gd name="connsiteY38" fmla="*/ 2971 h 10005"/>
                <a:gd name="connsiteX39" fmla="*/ 110 w 10000"/>
                <a:gd name="connsiteY39" fmla="*/ 3295 h 10005"/>
                <a:gd name="connsiteX40" fmla="*/ 0 w 10000"/>
                <a:gd name="connsiteY40" fmla="*/ 3471 h 10005"/>
                <a:gd name="connsiteX41" fmla="*/ 277 w 10000"/>
                <a:gd name="connsiteY41" fmla="*/ 3853 h 10005"/>
                <a:gd name="connsiteX42" fmla="*/ 0 w 10000"/>
                <a:gd name="connsiteY42" fmla="*/ 4207 h 10005"/>
                <a:gd name="connsiteX43" fmla="*/ 56 w 10000"/>
                <a:gd name="connsiteY43" fmla="*/ 4589 h 10005"/>
                <a:gd name="connsiteX44" fmla="*/ 222 w 10000"/>
                <a:gd name="connsiteY44" fmla="*/ 4708 h 10005"/>
                <a:gd name="connsiteX45" fmla="*/ 552 w 10000"/>
                <a:gd name="connsiteY45" fmla="*/ 4677 h 10005"/>
                <a:gd name="connsiteX46" fmla="*/ 1216 w 10000"/>
                <a:gd name="connsiteY46" fmla="*/ 4737 h 10005"/>
                <a:gd name="connsiteX47" fmla="*/ 1769 w 10000"/>
                <a:gd name="connsiteY47" fmla="*/ 4618 h 10005"/>
                <a:gd name="connsiteX48" fmla="*/ 2377 w 10000"/>
                <a:gd name="connsiteY48" fmla="*/ 4618 h 10005"/>
                <a:gd name="connsiteX49" fmla="*/ 2762 w 10000"/>
                <a:gd name="connsiteY49" fmla="*/ 4500 h 10005"/>
                <a:gd name="connsiteX50" fmla="*/ 2872 w 10000"/>
                <a:gd name="connsiteY50" fmla="*/ 4529 h 10005"/>
                <a:gd name="connsiteX51" fmla="*/ 2707 w 10000"/>
                <a:gd name="connsiteY51" fmla="*/ 4589 h 10005"/>
                <a:gd name="connsiteX52" fmla="*/ 3093 w 10000"/>
                <a:gd name="connsiteY52" fmla="*/ 4854 h 10005"/>
                <a:gd name="connsiteX53" fmla="*/ 3370 w 10000"/>
                <a:gd name="connsiteY53" fmla="*/ 4794 h 10005"/>
                <a:gd name="connsiteX54" fmla="*/ 3757 w 10000"/>
                <a:gd name="connsiteY54" fmla="*/ 4910 h 10005"/>
                <a:gd name="connsiteX55" fmla="*/ 4252 w 10000"/>
                <a:gd name="connsiteY55" fmla="*/ 4882 h 10005"/>
                <a:gd name="connsiteX56" fmla="*/ 5082 w 10000"/>
                <a:gd name="connsiteY56" fmla="*/ 4971 h 10005"/>
                <a:gd name="connsiteX57" fmla="*/ 5301 w 10000"/>
                <a:gd name="connsiteY57" fmla="*/ 5032 h 10005"/>
                <a:gd name="connsiteX58" fmla="*/ 6076 w 10000"/>
                <a:gd name="connsiteY58" fmla="*/ 4882 h 10005"/>
                <a:gd name="connsiteX59" fmla="*/ 6187 w 10000"/>
                <a:gd name="connsiteY59" fmla="*/ 4971 h 10005"/>
                <a:gd name="connsiteX60" fmla="*/ 6407 w 10000"/>
                <a:gd name="connsiteY60" fmla="*/ 4854 h 10005"/>
                <a:gd name="connsiteX61" fmla="*/ 6519 w 10000"/>
                <a:gd name="connsiteY61" fmla="*/ 5003 h 10005"/>
                <a:gd name="connsiteX62" fmla="*/ 7292 w 10000"/>
                <a:gd name="connsiteY62" fmla="*/ 4823 h 10005"/>
                <a:gd name="connsiteX63" fmla="*/ 7292 w 10000"/>
                <a:gd name="connsiteY63" fmla="*/ 4647 h 10005"/>
                <a:gd name="connsiteX64" fmla="*/ 7456 w 10000"/>
                <a:gd name="connsiteY64" fmla="*/ 4618 h 10005"/>
                <a:gd name="connsiteX65" fmla="*/ 7624 w 10000"/>
                <a:gd name="connsiteY65" fmla="*/ 4677 h 10005"/>
                <a:gd name="connsiteX66" fmla="*/ 8176 w 10000"/>
                <a:gd name="connsiteY66" fmla="*/ 4559 h 10005"/>
                <a:gd name="connsiteX67" fmla="*/ 8287 w 10000"/>
                <a:gd name="connsiteY67" fmla="*/ 4589 h 10005"/>
                <a:gd name="connsiteX68" fmla="*/ 8563 w 10000"/>
                <a:gd name="connsiteY68" fmla="*/ 5117 h 10005"/>
                <a:gd name="connsiteX69" fmla="*/ 8728 w 10000"/>
                <a:gd name="connsiteY69" fmla="*/ 5177 h 10005"/>
                <a:gd name="connsiteX70" fmla="*/ 9116 w 10000"/>
                <a:gd name="connsiteY70" fmla="*/ 5177 h 10005"/>
                <a:gd name="connsiteX71" fmla="*/ 9281 w 10000"/>
                <a:gd name="connsiteY71" fmla="*/ 5413 h 10005"/>
                <a:gd name="connsiteX72" fmla="*/ 9336 w 10000"/>
                <a:gd name="connsiteY72" fmla="*/ 5589 h 10005"/>
                <a:gd name="connsiteX73" fmla="*/ 10000 w 10000"/>
                <a:gd name="connsiteY73" fmla="*/ 6294 h 10005"/>
                <a:gd name="connsiteX74" fmla="*/ 9724 w 10000"/>
                <a:gd name="connsiteY74" fmla="*/ 6176 h 10005"/>
                <a:gd name="connsiteX75" fmla="*/ 8949 w 10000"/>
                <a:gd name="connsiteY75" fmla="*/ 6294 h 10005"/>
                <a:gd name="connsiteX76" fmla="*/ 8563 w 10000"/>
                <a:gd name="connsiteY76" fmla="*/ 5941 h 10005"/>
                <a:gd name="connsiteX77" fmla="*/ 8287 w 10000"/>
                <a:gd name="connsiteY77" fmla="*/ 5970 h 10005"/>
                <a:gd name="connsiteX78" fmla="*/ 8506 w 10000"/>
                <a:gd name="connsiteY78" fmla="*/ 6206 h 10005"/>
                <a:gd name="connsiteX79" fmla="*/ 8563 w 10000"/>
                <a:gd name="connsiteY79" fmla="*/ 6383 h 10005"/>
                <a:gd name="connsiteX80" fmla="*/ 8009 w 10000"/>
                <a:gd name="connsiteY80" fmla="*/ 6706 h 10005"/>
                <a:gd name="connsiteX81" fmla="*/ 7901 w 10000"/>
                <a:gd name="connsiteY81" fmla="*/ 6883 h 10005"/>
                <a:gd name="connsiteX82" fmla="*/ 7845 w 10000"/>
                <a:gd name="connsiteY82" fmla="*/ 7028 h 10005"/>
                <a:gd name="connsiteX83" fmla="*/ 7789 w 10000"/>
                <a:gd name="connsiteY83" fmla="*/ 7088 h 10005"/>
                <a:gd name="connsiteX84" fmla="*/ 7678 w 10000"/>
                <a:gd name="connsiteY84" fmla="*/ 7207 h 10005"/>
                <a:gd name="connsiteX85" fmla="*/ 7347 w 10000"/>
                <a:gd name="connsiteY85" fmla="*/ 7295 h 10005"/>
                <a:gd name="connsiteX86" fmla="*/ 7456 w 10000"/>
                <a:gd name="connsiteY86" fmla="*/ 7501 h 10005"/>
                <a:gd name="connsiteX87" fmla="*/ 7402 w 10000"/>
                <a:gd name="connsiteY87" fmla="*/ 7559 h 10005"/>
                <a:gd name="connsiteX88" fmla="*/ 6961 w 10000"/>
                <a:gd name="connsiteY88" fmla="*/ 7736 h 10005"/>
                <a:gd name="connsiteX89" fmla="*/ 6519 w 10000"/>
                <a:gd name="connsiteY89" fmla="*/ 7707 h 10005"/>
                <a:gd name="connsiteX90" fmla="*/ 6906 w 10000"/>
                <a:gd name="connsiteY90" fmla="*/ 7825 h 10005"/>
                <a:gd name="connsiteX91" fmla="*/ 6906 w 10000"/>
                <a:gd name="connsiteY91" fmla="*/ 8177 h 10005"/>
                <a:gd name="connsiteX92" fmla="*/ 6407 w 10000"/>
                <a:gd name="connsiteY92" fmla="*/ 8266 h 10005"/>
                <a:gd name="connsiteX93" fmla="*/ 6298 w 10000"/>
                <a:gd name="connsiteY93" fmla="*/ 8119 h 10005"/>
                <a:gd name="connsiteX94" fmla="*/ 6241 w 10000"/>
                <a:gd name="connsiteY94" fmla="*/ 8003 h 10005"/>
                <a:gd name="connsiteX95" fmla="*/ 5747 w 10000"/>
                <a:gd name="connsiteY95" fmla="*/ 8088 h 10005"/>
                <a:gd name="connsiteX96" fmla="*/ 5967 w 10000"/>
                <a:gd name="connsiteY96" fmla="*/ 8207 h 10005"/>
                <a:gd name="connsiteX97" fmla="*/ 6131 w 10000"/>
                <a:gd name="connsiteY97" fmla="*/ 8324 h 10005"/>
                <a:gd name="connsiteX98" fmla="*/ 6353 w 10000"/>
                <a:gd name="connsiteY98" fmla="*/ 8618 h 10005"/>
                <a:gd name="connsiteX99" fmla="*/ 6628 w 10000"/>
                <a:gd name="connsiteY99" fmla="*/ 8561 h 10005"/>
                <a:gd name="connsiteX100" fmla="*/ 6850 w 10000"/>
                <a:gd name="connsiteY100" fmla="*/ 8795 h 10005"/>
                <a:gd name="connsiteX101" fmla="*/ 7014 w 10000"/>
                <a:gd name="connsiteY101" fmla="*/ 8853 h 10005"/>
                <a:gd name="connsiteX102" fmla="*/ 7402 w 10000"/>
                <a:gd name="connsiteY102" fmla="*/ 8823 h 10005"/>
                <a:gd name="connsiteX103" fmla="*/ 7568 w 10000"/>
                <a:gd name="connsiteY103" fmla="*/ 8972 h 10005"/>
                <a:gd name="connsiteX104" fmla="*/ 7735 w 10000"/>
                <a:gd name="connsiteY104" fmla="*/ 9118 h 10005"/>
                <a:gd name="connsiteX105" fmla="*/ 8506 w 10000"/>
                <a:gd name="connsiteY105" fmla="*/ 8913 h 10005"/>
                <a:gd name="connsiteX106" fmla="*/ 8506 w 10000"/>
                <a:gd name="connsiteY106" fmla="*/ 8823 h 10005"/>
                <a:gd name="connsiteX107" fmla="*/ 8287 w 10000"/>
                <a:gd name="connsiteY107" fmla="*/ 8648 h 10005"/>
                <a:gd name="connsiteX108" fmla="*/ 8563 w 10000"/>
                <a:gd name="connsiteY108" fmla="*/ 8472 h 10005"/>
                <a:gd name="connsiteX109" fmla="*/ 8396 w 10000"/>
                <a:gd name="connsiteY109" fmla="*/ 8266 h 10005"/>
                <a:gd name="connsiteX110" fmla="*/ 8563 w 10000"/>
                <a:gd name="connsiteY110" fmla="*/ 8177 h 10005"/>
                <a:gd name="connsiteX111" fmla="*/ 8784 w 10000"/>
                <a:gd name="connsiteY111" fmla="*/ 8382 h 10005"/>
                <a:gd name="connsiteX112" fmla="*/ 8675 w 10000"/>
                <a:gd name="connsiteY112" fmla="*/ 8501 h 10005"/>
                <a:gd name="connsiteX113" fmla="*/ 9170 w 10000"/>
                <a:gd name="connsiteY113" fmla="*/ 8561 h 10005"/>
                <a:gd name="connsiteX114" fmla="*/ 9390 w 10000"/>
                <a:gd name="connsiteY114" fmla="*/ 8648 h 10005"/>
                <a:gd name="connsiteX115" fmla="*/ 9281 w 10000"/>
                <a:gd name="connsiteY115" fmla="*/ 9089 h 10005"/>
                <a:gd name="connsiteX116" fmla="*/ 8728 w 10000"/>
                <a:gd name="connsiteY116" fmla="*/ 9235 h 10005"/>
                <a:gd name="connsiteX117" fmla="*/ 8287 w 10000"/>
                <a:gd name="connsiteY117" fmla="*/ 9501 h 10005"/>
                <a:gd name="connsiteX118" fmla="*/ 8450 w 10000"/>
                <a:gd name="connsiteY118" fmla="*/ 9676 h 10005"/>
                <a:gd name="connsiteX119" fmla="*/ 8784 w 10000"/>
                <a:gd name="connsiteY119" fmla="*/ 9676 h 10005"/>
                <a:gd name="connsiteX120" fmla="*/ 9060 w 10000"/>
                <a:gd name="connsiteY120" fmla="*/ 10000 h 10005"/>
                <a:gd name="connsiteX121" fmla="*/ 9724 w 10000"/>
                <a:gd name="connsiteY121" fmla="*/ 9706 h 10005"/>
                <a:gd name="connsiteX122" fmla="*/ 9724 w 10000"/>
                <a:gd name="connsiteY122" fmla="*/ 9736 h 10005"/>
                <a:gd name="connsiteX123" fmla="*/ 9612 w 10000"/>
                <a:gd name="connsiteY123" fmla="*/ 9766 h 10005"/>
                <a:gd name="connsiteX124" fmla="*/ 9502 w 10000"/>
                <a:gd name="connsiteY124" fmla="*/ 9797 h 10005"/>
                <a:gd name="connsiteX0" fmla="*/ 8563 w 10000"/>
                <a:gd name="connsiteY0" fmla="*/ 4382 h 10005"/>
                <a:gd name="connsiteX1" fmla="*/ 8120 w 10000"/>
                <a:gd name="connsiteY1" fmla="*/ 4382 h 10005"/>
                <a:gd name="connsiteX2" fmla="*/ 7678 w 10000"/>
                <a:gd name="connsiteY2" fmla="*/ 4500 h 10005"/>
                <a:gd name="connsiteX3" fmla="*/ 7181 w 10000"/>
                <a:gd name="connsiteY3" fmla="*/ 4470 h 10005"/>
                <a:gd name="connsiteX4" fmla="*/ 7181 w 10000"/>
                <a:gd name="connsiteY4" fmla="*/ 3912 h 10005"/>
                <a:gd name="connsiteX5" fmla="*/ 7456 w 10000"/>
                <a:gd name="connsiteY5" fmla="*/ 3883 h 10005"/>
                <a:gd name="connsiteX6" fmla="*/ 7292 w 10000"/>
                <a:gd name="connsiteY6" fmla="*/ 3735 h 10005"/>
                <a:gd name="connsiteX7" fmla="*/ 7292 w 10000"/>
                <a:gd name="connsiteY7" fmla="*/ 3501 h 10005"/>
                <a:gd name="connsiteX8" fmla="*/ 7347 w 10000"/>
                <a:gd name="connsiteY8" fmla="*/ 3355 h 10005"/>
                <a:gd name="connsiteX9" fmla="*/ 6796 w 10000"/>
                <a:gd name="connsiteY9" fmla="*/ 3118 h 10005"/>
                <a:gd name="connsiteX10" fmla="*/ 6241 w 10000"/>
                <a:gd name="connsiteY10" fmla="*/ 2854 h 10005"/>
                <a:gd name="connsiteX11" fmla="*/ 5967 w 10000"/>
                <a:gd name="connsiteY11" fmla="*/ 2676 h 10005"/>
                <a:gd name="connsiteX12" fmla="*/ 5579 w 10000"/>
                <a:gd name="connsiteY12" fmla="*/ 2619 h 10005"/>
                <a:gd name="connsiteX13" fmla="*/ 5139 w 10000"/>
                <a:gd name="connsiteY13" fmla="*/ 2648 h 10005"/>
                <a:gd name="connsiteX14" fmla="*/ 4695 w 10000"/>
                <a:gd name="connsiteY14" fmla="*/ 2559 h 10005"/>
                <a:gd name="connsiteX15" fmla="*/ 4143 w 10000"/>
                <a:gd name="connsiteY15" fmla="*/ 1852 h 10005"/>
                <a:gd name="connsiteX16" fmla="*/ 3978 w 10000"/>
                <a:gd name="connsiteY16" fmla="*/ 1677 h 10005"/>
                <a:gd name="connsiteX17" fmla="*/ 3811 w 10000"/>
                <a:gd name="connsiteY17" fmla="*/ 1265 h 10005"/>
                <a:gd name="connsiteX18" fmla="*/ 3591 w 10000"/>
                <a:gd name="connsiteY18" fmla="*/ 882 h 10005"/>
                <a:gd name="connsiteX19" fmla="*/ 2928 w 10000"/>
                <a:gd name="connsiteY19" fmla="*/ 618 h 10005"/>
                <a:gd name="connsiteX20" fmla="*/ 2539 w 10000"/>
                <a:gd name="connsiteY20" fmla="*/ 58 h 10005"/>
                <a:gd name="connsiteX21" fmla="*/ 2043 w 10000"/>
                <a:gd name="connsiteY21" fmla="*/ 58 h 10005"/>
                <a:gd name="connsiteX22" fmla="*/ 1822 w 10000"/>
                <a:gd name="connsiteY22" fmla="*/ 177 h 10005"/>
                <a:gd name="connsiteX23" fmla="*/ 1769 w 10000"/>
                <a:gd name="connsiteY23" fmla="*/ 0 h 10005"/>
                <a:gd name="connsiteX24" fmla="*/ 1049 w 10000"/>
                <a:gd name="connsiteY24" fmla="*/ 117 h 10005"/>
                <a:gd name="connsiteX25" fmla="*/ 1822 w 10000"/>
                <a:gd name="connsiteY25" fmla="*/ 236 h 10005"/>
                <a:gd name="connsiteX26" fmla="*/ 1769 w 10000"/>
                <a:gd name="connsiteY26" fmla="*/ 499 h 10005"/>
                <a:gd name="connsiteX27" fmla="*/ 1933 w 10000"/>
                <a:gd name="connsiteY27" fmla="*/ 852 h 10005"/>
                <a:gd name="connsiteX28" fmla="*/ 2099 w 10000"/>
                <a:gd name="connsiteY28" fmla="*/ 1058 h 10005"/>
                <a:gd name="connsiteX29" fmla="*/ 1822 w 10000"/>
                <a:gd name="connsiteY29" fmla="*/ 1441 h 10005"/>
                <a:gd name="connsiteX30" fmla="*/ 1604 w 10000"/>
                <a:gd name="connsiteY30" fmla="*/ 1441 h 10005"/>
                <a:gd name="connsiteX31" fmla="*/ 1380 w 10000"/>
                <a:gd name="connsiteY31" fmla="*/ 1706 h 10005"/>
                <a:gd name="connsiteX32" fmla="*/ 1769 w 10000"/>
                <a:gd name="connsiteY32" fmla="*/ 1823 h 10005"/>
                <a:gd name="connsiteX33" fmla="*/ 1271 w 10000"/>
                <a:gd name="connsiteY33" fmla="*/ 1794 h 10005"/>
                <a:gd name="connsiteX34" fmla="*/ 1049 w 10000"/>
                <a:gd name="connsiteY34" fmla="*/ 2146 h 10005"/>
                <a:gd name="connsiteX35" fmla="*/ 994 w 10000"/>
                <a:gd name="connsiteY35" fmla="*/ 2206 h 10005"/>
                <a:gd name="connsiteX36" fmla="*/ 773 w 10000"/>
                <a:gd name="connsiteY36" fmla="*/ 2589 h 10005"/>
                <a:gd name="connsiteX37" fmla="*/ 1106 w 10000"/>
                <a:gd name="connsiteY37" fmla="*/ 2676 h 10005"/>
                <a:gd name="connsiteX38" fmla="*/ 663 w 10000"/>
                <a:gd name="connsiteY38" fmla="*/ 2971 h 10005"/>
                <a:gd name="connsiteX39" fmla="*/ 110 w 10000"/>
                <a:gd name="connsiteY39" fmla="*/ 3295 h 10005"/>
                <a:gd name="connsiteX40" fmla="*/ 0 w 10000"/>
                <a:gd name="connsiteY40" fmla="*/ 3471 h 10005"/>
                <a:gd name="connsiteX41" fmla="*/ 277 w 10000"/>
                <a:gd name="connsiteY41" fmla="*/ 3853 h 10005"/>
                <a:gd name="connsiteX42" fmla="*/ 0 w 10000"/>
                <a:gd name="connsiteY42" fmla="*/ 4207 h 10005"/>
                <a:gd name="connsiteX43" fmla="*/ 56 w 10000"/>
                <a:gd name="connsiteY43" fmla="*/ 4589 h 10005"/>
                <a:gd name="connsiteX44" fmla="*/ 222 w 10000"/>
                <a:gd name="connsiteY44" fmla="*/ 4708 h 10005"/>
                <a:gd name="connsiteX45" fmla="*/ 552 w 10000"/>
                <a:gd name="connsiteY45" fmla="*/ 4677 h 10005"/>
                <a:gd name="connsiteX46" fmla="*/ 1216 w 10000"/>
                <a:gd name="connsiteY46" fmla="*/ 4737 h 10005"/>
                <a:gd name="connsiteX47" fmla="*/ 1769 w 10000"/>
                <a:gd name="connsiteY47" fmla="*/ 4618 h 10005"/>
                <a:gd name="connsiteX48" fmla="*/ 2377 w 10000"/>
                <a:gd name="connsiteY48" fmla="*/ 4618 h 10005"/>
                <a:gd name="connsiteX49" fmla="*/ 2762 w 10000"/>
                <a:gd name="connsiteY49" fmla="*/ 4500 h 10005"/>
                <a:gd name="connsiteX50" fmla="*/ 2872 w 10000"/>
                <a:gd name="connsiteY50" fmla="*/ 4529 h 10005"/>
                <a:gd name="connsiteX51" fmla="*/ 2707 w 10000"/>
                <a:gd name="connsiteY51" fmla="*/ 4589 h 10005"/>
                <a:gd name="connsiteX52" fmla="*/ 3093 w 10000"/>
                <a:gd name="connsiteY52" fmla="*/ 4854 h 10005"/>
                <a:gd name="connsiteX53" fmla="*/ 3370 w 10000"/>
                <a:gd name="connsiteY53" fmla="*/ 4794 h 10005"/>
                <a:gd name="connsiteX54" fmla="*/ 3757 w 10000"/>
                <a:gd name="connsiteY54" fmla="*/ 4910 h 10005"/>
                <a:gd name="connsiteX55" fmla="*/ 4252 w 10000"/>
                <a:gd name="connsiteY55" fmla="*/ 4882 h 10005"/>
                <a:gd name="connsiteX56" fmla="*/ 5082 w 10000"/>
                <a:gd name="connsiteY56" fmla="*/ 4971 h 10005"/>
                <a:gd name="connsiteX57" fmla="*/ 5301 w 10000"/>
                <a:gd name="connsiteY57" fmla="*/ 5032 h 10005"/>
                <a:gd name="connsiteX58" fmla="*/ 6076 w 10000"/>
                <a:gd name="connsiteY58" fmla="*/ 4882 h 10005"/>
                <a:gd name="connsiteX59" fmla="*/ 6187 w 10000"/>
                <a:gd name="connsiteY59" fmla="*/ 4971 h 10005"/>
                <a:gd name="connsiteX60" fmla="*/ 6407 w 10000"/>
                <a:gd name="connsiteY60" fmla="*/ 4854 h 10005"/>
                <a:gd name="connsiteX61" fmla="*/ 6519 w 10000"/>
                <a:gd name="connsiteY61" fmla="*/ 5003 h 10005"/>
                <a:gd name="connsiteX62" fmla="*/ 7292 w 10000"/>
                <a:gd name="connsiteY62" fmla="*/ 4823 h 10005"/>
                <a:gd name="connsiteX63" fmla="*/ 7292 w 10000"/>
                <a:gd name="connsiteY63" fmla="*/ 4647 h 10005"/>
                <a:gd name="connsiteX64" fmla="*/ 7456 w 10000"/>
                <a:gd name="connsiteY64" fmla="*/ 4618 h 10005"/>
                <a:gd name="connsiteX65" fmla="*/ 7624 w 10000"/>
                <a:gd name="connsiteY65" fmla="*/ 4677 h 10005"/>
                <a:gd name="connsiteX66" fmla="*/ 8176 w 10000"/>
                <a:gd name="connsiteY66" fmla="*/ 4559 h 10005"/>
                <a:gd name="connsiteX67" fmla="*/ 8287 w 10000"/>
                <a:gd name="connsiteY67" fmla="*/ 4589 h 10005"/>
                <a:gd name="connsiteX68" fmla="*/ 8563 w 10000"/>
                <a:gd name="connsiteY68" fmla="*/ 5117 h 10005"/>
                <a:gd name="connsiteX69" fmla="*/ 8728 w 10000"/>
                <a:gd name="connsiteY69" fmla="*/ 5177 h 10005"/>
                <a:gd name="connsiteX70" fmla="*/ 9116 w 10000"/>
                <a:gd name="connsiteY70" fmla="*/ 5177 h 10005"/>
                <a:gd name="connsiteX71" fmla="*/ 9281 w 10000"/>
                <a:gd name="connsiteY71" fmla="*/ 5413 h 10005"/>
                <a:gd name="connsiteX72" fmla="*/ 9336 w 10000"/>
                <a:gd name="connsiteY72" fmla="*/ 5589 h 10005"/>
                <a:gd name="connsiteX73" fmla="*/ 10000 w 10000"/>
                <a:gd name="connsiteY73" fmla="*/ 6294 h 10005"/>
                <a:gd name="connsiteX74" fmla="*/ 9724 w 10000"/>
                <a:gd name="connsiteY74" fmla="*/ 6176 h 10005"/>
                <a:gd name="connsiteX75" fmla="*/ 8949 w 10000"/>
                <a:gd name="connsiteY75" fmla="*/ 6294 h 10005"/>
                <a:gd name="connsiteX76" fmla="*/ 8563 w 10000"/>
                <a:gd name="connsiteY76" fmla="*/ 5941 h 10005"/>
                <a:gd name="connsiteX77" fmla="*/ 8287 w 10000"/>
                <a:gd name="connsiteY77" fmla="*/ 5970 h 10005"/>
                <a:gd name="connsiteX78" fmla="*/ 8506 w 10000"/>
                <a:gd name="connsiteY78" fmla="*/ 6206 h 10005"/>
                <a:gd name="connsiteX79" fmla="*/ 8563 w 10000"/>
                <a:gd name="connsiteY79" fmla="*/ 6383 h 10005"/>
                <a:gd name="connsiteX80" fmla="*/ 8009 w 10000"/>
                <a:gd name="connsiteY80" fmla="*/ 6706 h 10005"/>
                <a:gd name="connsiteX81" fmla="*/ 7901 w 10000"/>
                <a:gd name="connsiteY81" fmla="*/ 6883 h 10005"/>
                <a:gd name="connsiteX82" fmla="*/ 7845 w 10000"/>
                <a:gd name="connsiteY82" fmla="*/ 7028 h 10005"/>
                <a:gd name="connsiteX83" fmla="*/ 7789 w 10000"/>
                <a:gd name="connsiteY83" fmla="*/ 7088 h 10005"/>
                <a:gd name="connsiteX84" fmla="*/ 7678 w 10000"/>
                <a:gd name="connsiteY84" fmla="*/ 7207 h 10005"/>
                <a:gd name="connsiteX85" fmla="*/ 7347 w 10000"/>
                <a:gd name="connsiteY85" fmla="*/ 7295 h 10005"/>
                <a:gd name="connsiteX86" fmla="*/ 7456 w 10000"/>
                <a:gd name="connsiteY86" fmla="*/ 7501 h 10005"/>
                <a:gd name="connsiteX87" fmla="*/ 7402 w 10000"/>
                <a:gd name="connsiteY87" fmla="*/ 7559 h 10005"/>
                <a:gd name="connsiteX88" fmla="*/ 6961 w 10000"/>
                <a:gd name="connsiteY88" fmla="*/ 7736 h 10005"/>
                <a:gd name="connsiteX89" fmla="*/ 6519 w 10000"/>
                <a:gd name="connsiteY89" fmla="*/ 7707 h 10005"/>
                <a:gd name="connsiteX90" fmla="*/ 6906 w 10000"/>
                <a:gd name="connsiteY90" fmla="*/ 7825 h 10005"/>
                <a:gd name="connsiteX91" fmla="*/ 6906 w 10000"/>
                <a:gd name="connsiteY91" fmla="*/ 8177 h 10005"/>
                <a:gd name="connsiteX92" fmla="*/ 6407 w 10000"/>
                <a:gd name="connsiteY92" fmla="*/ 8266 h 10005"/>
                <a:gd name="connsiteX93" fmla="*/ 6298 w 10000"/>
                <a:gd name="connsiteY93" fmla="*/ 8119 h 10005"/>
                <a:gd name="connsiteX94" fmla="*/ 6241 w 10000"/>
                <a:gd name="connsiteY94" fmla="*/ 8003 h 10005"/>
                <a:gd name="connsiteX95" fmla="*/ 5747 w 10000"/>
                <a:gd name="connsiteY95" fmla="*/ 8088 h 10005"/>
                <a:gd name="connsiteX96" fmla="*/ 5967 w 10000"/>
                <a:gd name="connsiteY96" fmla="*/ 8207 h 10005"/>
                <a:gd name="connsiteX97" fmla="*/ 6131 w 10000"/>
                <a:gd name="connsiteY97" fmla="*/ 8324 h 10005"/>
                <a:gd name="connsiteX98" fmla="*/ 6353 w 10000"/>
                <a:gd name="connsiteY98" fmla="*/ 8618 h 10005"/>
                <a:gd name="connsiteX99" fmla="*/ 6628 w 10000"/>
                <a:gd name="connsiteY99" fmla="*/ 8561 h 10005"/>
                <a:gd name="connsiteX100" fmla="*/ 6850 w 10000"/>
                <a:gd name="connsiteY100" fmla="*/ 8795 h 10005"/>
                <a:gd name="connsiteX101" fmla="*/ 7014 w 10000"/>
                <a:gd name="connsiteY101" fmla="*/ 8853 h 10005"/>
                <a:gd name="connsiteX102" fmla="*/ 7402 w 10000"/>
                <a:gd name="connsiteY102" fmla="*/ 8823 h 10005"/>
                <a:gd name="connsiteX103" fmla="*/ 7568 w 10000"/>
                <a:gd name="connsiteY103" fmla="*/ 8972 h 10005"/>
                <a:gd name="connsiteX104" fmla="*/ 7735 w 10000"/>
                <a:gd name="connsiteY104" fmla="*/ 9118 h 10005"/>
                <a:gd name="connsiteX105" fmla="*/ 8506 w 10000"/>
                <a:gd name="connsiteY105" fmla="*/ 8913 h 10005"/>
                <a:gd name="connsiteX106" fmla="*/ 8506 w 10000"/>
                <a:gd name="connsiteY106" fmla="*/ 8823 h 10005"/>
                <a:gd name="connsiteX107" fmla="*/ 8287 w 10000"/>
                <a:gd name="connsiteY107" fmla="*/ 8648 h 10005"/>
                <a:gd name="connsiteX108" fmla="*/ 8563 w 10000"/>
                <a:gd name="connsiteY108" fmla="*/ 8472 h 10005"/>
                <a:gd name="connsiteX109" fmla="*/ 8396 w 10000"/>
                <a:gd name="connsiteY109" fmla="*/ 8266 h 10005"/>
                <a:gd name="connsiteX110" fmla="*/ 8563 w 10000"/>
                <a:gd name="connsiteY110" fmla="*/ 8177 h 10005"/>
                <a:gd name="connsiteX111" fmla="*/ 8784 w 10000"/>
                <a:gd name="connsiteY111" fmla="*/ 8382 h 10005"/>
                <a:gd name="connsiteX112" fmla="*/ 8675 w 10000"/>
                <a:gd name="connsiteY112" fmla="*/ 8501 h 10005"/>
                <a:gd name="connsiteX113" fmla="*/ 9170 w 10000"/>
                <a:gd name="connsiteY113" fmla="*/ 8561 h 10005"/>
                <a:gd name="connsiteX114" fmla="*/ 9390 w 10000"/>
                <a:gd name="connsiteY114" fmla="*/ 8648 h 10005"/>
                <a:gd name="connsiteX115" fmla="*/ 9281 w 10000"/>
                <a:gd name="connsiteY115" fmla="*/ 9089 h 10005"/>
                <a:gd name="connsiteX116" fmla="*/ 8728 w 10000"/>
                <a:gd name="connsiteY116" fmla="*/ 9235 h 10005"/>
                <a:gd name="connsiteX117" fmla="*/ 8287 w 10000"/>
                <a:gd name="connsiteY117" fmla="*/ 9501 h 10005"/>
                <a:gd name="connsiteX118" fmla="*/ 8450 w 10000"/>
                <a:gd name="connsiteY118" fmla="*/ 9676 h 10005"/>
                <a:gd name="connsiteX119" fmla="*/ 9060 w 10000"/>
                <a:gd name="connsiteY119" fmla="*/ 10000 h 10005"/>
                <a:gd name="connsiteX120" fmla="*/ 9724 w 10000"/>
                <a:gd name="connsiteY120" fmla="*/ 9706 h 10005"/>
                <a:gd name="connsiteX121" fmla="*/ 9724 w 10000"/>
                <a:gd name="connsiteY121" fmla="*/ 9736 h 10005"/>
                <a:gd name="connsiteX122" fmla="*/ 9612 w 10000"/>
                <a:gd name="connsiteY122" fmla="*/ 9766 h 10005"/>
                <a:gd name="connsiteX123" fmla="*/ 9502 w 10000"/>
                <a:gd name="connsiteY123" fmla="*/ 9797 h 10005"/>
                <a:gd name="connsiteX0" fmla="*/ 8563 w 10000"/>
                <a:gd name="connsiteY0" fmla="*/ 4382 h 10005"/>
                <a:gd name="connsiteX1" fmla="*/ 8120 w 10000"/>
                <a:gd name="connsiteY1" fmla="*/ 4382 h 10005"/>
                <a:gd name="connsiteX2" fmla="*/ 7678 w 10000"/>
                <a:gd name="connsiteY2" fmla="*/ 4500 h 10005"/>
                <a:gd name="connsiteX3" fmla="*/ 7181 w 10000"/>
                <a:gd name="connsiteY3" fmla="*/ 4470 h 10005"/>
                <a:gd name="connsiteX4" fmla="*/ 7181 w 10000"/>
                <a:gd name="connsiteY4" fmla="*/ 3912 h 10005"/>
                <a:gd name="connsiteX5" fmla="*/ 7456 w 10000"/>
                <a:gd name="connsiteY5" fmla="*/ 3883 h 10005"/>
                <a:gd name="connsiteX6" fmla="*/ 7292 w 10000"/>
                <a:gd name="connsiteY6" fmla="*/ 3735 h 10005"/>
                <a:gd name="connsiteX7" fmla="*/ 7292 w 10000"/>
                <a:gd name="connsiteY7" fmla="*/ 3501 h 10005"/>
                <a:gd name="connsiteX8" fmla="*/ 7347 w 10000"/>
                <a:gd name="connsiteY8" fmla="*/ 3355 h 10005"/>
                <a:gd name="connsiteX9" fmla="*/ 6796 w 10000"/>
                <a:gd name="connsiteY9" fmla="*/ 3118 h 10005"/>
                <a:gd name="connsiteX10" fmla="*/ 6241 w 10000"/>
                <a:gd name="connsiteY10" fmla="*/ 2854 h 10005"/>
                <a:gd name="connsiteX11" fmla="*/ 5967 w 10000"/>
                <a:gd name="connsiteY11" fmla="*/ 2676 h 10005"/>
                <a:gd name="connsiteX12" fmla="*/ 5579 w 10000"/>
                <a:gd name="connsiteY12" fmla="*/ 2619 h 10005"/>
                <a:gd name="connsiteX13" fmla="*/ 5139 w 10000"/>
                <a:gd name="connsiteY13" fmla="*/ 2648 h 10005"/>
                <a:gd name="connsiteX14" fmla="*/ 4695 w 10000"/>
                <a:gd name="connsiteY14" fmla="*/ 2559 h 10005"/>
                <a:gd name="connsiteX15" fmla="*/ 4143 w 10000"/>
                <a:gd name="connsiteY15" fmla="*/ 1852 h 10005"/>
                <a:gd name="connsiteX16" fmla="*/ 3978 w 10000"/>
                <a:gd name="connsiteY16" fmla="*/ 1677 h 10005"/>
                <a:gd name="connsiteX17" fmla="*/ 3811 w 10000"/>
                <a:gd name="connsiteY17" fmla="*/ 1265 h 10005"/>
                <a:gd name="connsiteX18" fmla="*/ 3591 w 10000"/>
                <a:gd name="connsiteY18" fmla="*/ 882 h 10005"/>
                <a:gd name="connsiteX19" fmla="*/ 2928 w 10000"/>
                <a:gd name="connsiteY19" fmla="*/ 618 h 10005"/>
                <a:gd name="connsiteX20" fmla="*/ 2539 w 10000"/>
                <a:gd name="connsiteY20" fmla="*/ 58 h 10005"/>
                <a:gd name="connsiteX21" fmla="*/ 2043 w 10000"/>
                <a:gd name="connsiteY21" fmla="*/ 58 h 10005"/>
                <a:gd name="connsiteX22" fmla="*/ 1822 w 10000"/>
                <a:gd name="connsiteY22" fmla="*/ 177 h 10005"/>
                <a:gd name="connsiteX23" fmla="*/ 1769 w 10000"/>
                <a:gd name="connsiteY23" fmla="*/ 0 h 10005"/>
                <a:gd name="connsiteX24" fmla="*/ 1049 w 10000"/>
                <a:gd name="connsiteY24" fmla="*/ 117 h 10005"/>
                <a:gd name="connsiteX25" fmla="*/ 1822 w 10000"/>
                <a:gd name="connsiteY25" fmla="*/ 236 h 10005"/>
                <a:gd name="connsiteX26" fmla="*/ 1769 w 10000"/>
                <a:gd name="connsiteY26" fmla="*/ 499 h 10005"/>
                <a:gd name="connsiteX27" fmla="*/ 1933 w 10000"/>
                <a:gd name="connsiteY27" fmla="*/ 852 h 10005"/>
                <a:gd name="connsiteX28" fmla="*/ 2099 w 10000"/>
                <a:gd name="connsiteY28" fmla="*/ 1058 h 10005"/>
                <a:gd name="connsiteX29" fmla="*/ 1822 w 10000"/>
                <a:gd name="connsiteY29" fmla="*/ 1441 h 10005"/>
                <a:gd name="connsiteX30" fmla="*/ 1604 w 10000"/>
                <a:gd name="connsiteY30" fmla="*/ 1441 h 10005"/>
                <a:gd name="connsiteX31" fmla="*/ 1380 w 10000"/>
                <a:gd name="connsiteY31" fmla="*/ 1706 h 10005"/>
                <a:gd name="connsiteX32" fmla="*/ 1769 w 10000"/>
                <a:gd name="connsiteY32" fmla="*/ 1823 h 10005"/>
                <a:gd name="connsiteX33" fmla="*/ 1271 w 10000"/>
                <a:gd name="connsiteY33" fmla="*/ 1794 h 10005"/>
                <a:gd name="connsiteX34" fmla="*/ 1049 w 10000"/>
                <a:gd name="connsiteY34" fmla="*/ 2146 h 10005"/>
                <a:gd name="connsiteX35" fmla="*/ 994 w 10000"/>
                <a:gd name="connsiteY35" fmla="*/ 2206 h 10005"/>
                <a:gd name="connsiteX36" fmla="*/ 773 w 10000"/>
                <a:gd name="connsiteY36" fmla="*/ 2589 h 10005"/>
                <a:gd name="connsiteX37" fmla="*/ 1106 w 10000"/>
                <a:gd name="connsiteY37" fmla="*/ 2676 h 10005"/>
                <a:gd name="connsiteX38" fmla="*/ 663 w 10000"/>
                <a:gd name="connsiteY38" fmla="*/ 2971 h 10005"/>
                <a:gd name="connsiteX39" fmla="*/ 110 w 10000"/>
                <a:gd name="connsiteY39" fmla="*/ 3295 h 10005"/>
                <a:gd name="connsiteX40" fmla="*/ 0 w 10000"/>
                <a:gd name="connsiteY40" fmla="*/ 3471 h 10005"/>
                <a:gd name="connsiteX41" fmla="*/ 277 w 10000"/>
                <a:gd name="connsiteY41" fmla="*/ 3853 h 10005"/>
                <a:gd name="connsiteX42" fmla="*/ 0 w 10000"/>
                <a:gd name="connsiteY42" fmla="*/ 4207 h 10005"/>
                <a:gd name="connsiteX43" fmla="*/ 56 w 10000"/>
                <a:gd name="connsiteY43" fmla="*/ 4589 h 10005"/>
                <a:gd name="connsiteX44" fmla="*/ 222 w 10000"/>
                <a:gd name="connsiteY44" fmla="*/ 4708 h 10005"/>
                <a:gd name="connsiteX45" fmla="*/ 552 w 10000"/>
                <a:gd name="connsiteY45" fmla="*/ 4677 h 10005"/>
                <a:gd name="connsiteX46" fmla="*/ 1216 w 10000"/>
                <a:gd name="connsiteY46" fmla="*/ 4737 h 10005"/>
                <a:gd name="connsiteX47" fmla="*/ 1769 w 10000"/>
                <a:gd name="connsiteY47" fmla="*/ 4618 h 10005"/>
                <a:gd name="connsiteX48" fmla="*/ 2377 w 10000"/>
                <a:gd name="connsiteY48" fmla="*/ 4618 h 10005"/>
                <a:gd name="connsiteX49" fmla="*/ 2762 w 10000"/>
                <a:gd name="connsiteY49" fmla="*/ 4500 h 10005"/>
                <a:gd name="connsiteX50" fmla="*/ 2872 w 10000"/>
                <a:gd name="connsiteY50" fmla="*/ 4529 h 10005"/>
                <a:gd name="connsiteX51" fmla="*/ 2707 w 10000"/>
                <a:gd name="connsiteY51" fmla="*/ 4589 h 10005"/>
                <a:gd name="connsiteX52" fmla="*/ 3093 w 10000"/>
                <a:gd name="connsiteY52" fmla="*/ 4854 h 10005"/>
                <a:gd name="connsiteX53" fmla="*/ 3370 w 10000"/>
                <a:gd name="connsiteY53" fmla="*/ 4794 h 10005"/>
                <a:gd name="connsiteX54" fmla="*/ 3757 w 10000"/>
                <a:gd name="connsiteY54" fmla="*/ 4910 h 10005"/>
                <a:gd name="connsiteX55" fmla="*/ 4252 w 10000"/>
                <a:gd name="connsiteY55" fmla="*/ 4882 h 10005"/>
                <a:gd name="connsiteX56" fmla="*/ 5082 w 10000"/>
                <a:gd name="connsiteY56" fmla="*/ 4971 h 10005"/>
                <a:gd name="connsiteX57" fmla="*/ 5301 w 10000"/>
                <a:gd name="connsiteY57" fmla="*/ 5032 h 10005"/>
                <a:gd name="connsiteX58" fmla="*/ 6076 w 10000"/>
                <a:gd name="connsiteY58" fmla="*/ 4882 h 10005"/>
                <a:gd name="connsiteX59" fmla="*/ 6187 w 10000"/>
                <a:gd name="connsiteY59" fmla="*/ 4971 h 10005"/>
                <a:gd name="connsiteX60" fmla="*/ 6407 w 10000"/>
                <a:gd name="connsiteY60" fmla="*/ 4854 h 10005"/>
                <a:gd name="connsiteX61" fmla="*/ 6519 w 10000"/>
                <a:gd name="connsiteY61" fmla="*/ 5003 h 10005"/>
                <a:gd name="connsiteX62" fmla="*/ 7292 w 10000"/>
                <a:gd name="connsiteY62" fmla="*/ 4823 h 10005"/>
                <a:gd name="connsiteX63" fmla="*/ 7292 w 10000"/>
                <a:gd name="connsiteY63" fmla="*/ 4647 h 10005"/>
                <a:gd name="connsiteX64" fmla="*/ 7456 w 10000"/>
                <a:gd name="connsiteY64" fmla="*/ 4618 h 10005"/>
                <a:gd name="connsiteX65" fmla="*/ 7624 w 10000"/>
                <a:gd name="connsiteY65" fmla="*/ 4677 h 10005"/>
                <a:gd name="connsiteX66" fmla="*/ 8176 w 10000"/>
                <a:gd name="connsiteY66" fmla="*/ 4559 h 10005"/>
                <a:gd name="connsiteX67" fmla="*/ 8287 w 10000"/>
                <a:gd name="connsiteY67" fmla="*/ 4589 h 10005"/>
                <a:gd name="connsiteX68" fmla="*/ 8563 w 10000"/>
                <a:gd name="connsiteY68" fmla="*/ 5117 h 10005"/>
                <a:gd name="connsiteX69" fmla="*/ 8728 w 10000"/>
                <a:gd name="connsiteY69" fmla="*/ 5177 h 10005"/>
                <a:gd name="connsiteX70" fmla="*/ 9116 w 10000"/>
                <a:gd name="connsiteY70" fmla="*/ 5177 h 10005"/>
                <a:gd name="connsiteX71" fmla="*/ 9281 w 10000"/>
                <a:gd name="connsiteY71" fmla="*/ 5413 h 10005"/>
                <a:gd name="connsiteX72" fmla="*/ 9336 w 10000"/>
                <a:gd name="connsiteY72" fmla="*/ 5589 h 10005"/>
                <a:gd name="connsiteX73" fmla="*/ 10000 w 10000"/>
                <a:gd name="connsiteY73" fmla="*/ 6294 h 10005"/>
                <a:gd name="connsiteX74" fmla="*/ 9724 w 10000"/>
                <a:gd name="connsiteY74" fmla="*/ 6176 h 10005"/>
                <a:gd name="connsiteX75" fmla="*/ 8949 w 10000"/>
                <a:gd name="connsiteY75" fmla="*/ 6294 h 10005"/>
                <a:gd name="connsiteX76" fmla="*/ 8563 w 10000"/>
                <a:gd name="connsiteY76" fmla="*/ 5941 h 10005"/>
                <a:gd name="connsiteX77" fmla="*/ 8287 w 10000"/>
                <a:gd name="connsiteY77" fmla="*/ 5970 h 10005"/>
                <a:gd name="connsiteX78" fmla="*/ 8506 w 10000"/>
                <a:gd name="connsiteY78" fmla="*/ 6206 h 10005"/>
                <a:gd name="connsiteX79" fmla="*/ 8563 w 10000"/>
                <a:gd name="connsiteY79" fmla="*/ 6383 h 10005"/>
                <a:gd name="connsiteX80" fmla="*/ 8009 w 10000"/>
                <a:gd name="connsiteY80" fmla="*/ 6706 h 10005"/>
                <a:gd name="connsiteX81" fmla="*/ 7901 w 10000"/>
                <a:gd name="connsiteY81" fmla="*/ 6883 h 10005"/>
                <a:gd name="connsiteX82" fmla="*/ 7845 w 10000"/>
                <a:gd name="connsiteY82" fmla="*/ 7028 h 10005"/>
                <a:gd name="connsiteX83" fmla="*/ 7789 w 10000"/>
                <a:gd name="connsiteY83" fmla="*/ 7088 h 10005"/>
                <a:gd name="connsiteX84" fmla="*/ 7678 w 10000"/>
                <a:gd name="connsiteY84" fmla="*/ 7207 h 10005"/>
                <a:gd name="connsiteX85" fmla="*/ 7347 w 10000"/>
                <a:gd name="connsiteY85" fmla="*/ 7295 h 10005"/>
                <a:gd name="connsiteX86" fmla="*/ 7456 w 10000"/>
                <a:gd name="connsiteY86" fmla="*/ 7501 h 10005"/>
                <a:gd name="connsiteX87" fmla="*/ 7402 w 10000"/>
                <a:gd name="connsiteY87" fmla="*/ 7559 h 10005"/>
                <a:gd name="connsiteX88" fmla="*/ 6961 w 10000"/>
                <a:gd name="connsiteY88" fmla="*/ 7736 h 10005"/>
                <a:gd name="connsiteX89" fmla="*/ 6519 w 10000"/>
                <a:gd name="connsiteY89" fmla="*/ 7707 h 10005"/>
                <a:gd name="connsiteX90" fmla="*/ 6906 w 10000"/>
                <a:gd name="connsiteY90" fmla="*/ 7825 h 10005"/>
                <a:gd name="connsiteX91" fmla="*/ 6906 w 10000"/>
                <a:gd name="connsiteY91" fmla="*/ 8177 h 10005"/>
                <a:gd name="connsiteX92" fmla="*/ 6407 w 10000"/>
                <a:gd name="connsiteY92" fmla="*/ 8266 h 10005"/>
                <a:gd name="connsiteX93" fmla="*/ 6298 w 10000"/>
                <a:gd name="connsiteY93" fmla="*/ 8119 h 10005"/>
                <a:gd name="connsiteX94" fmla="*/ 6241 w 10000"/>
                <a:gd name="connsiteY94" fmla="*/ 8003 h 10005"/>
                <a:gd name="connsiteX95" fmla="*/ 5747 w 10000"/>
                <a:gd name="connsiteY95" fmla="*/ 8088 h 10005"/>
                <a:gd name="connsiteX96" fmla="*/ 5967 w 10000"/>
                <a:gd name="connsiteY96" fmla="*/ 8207 h 10005"/>
                <a:gd name="connsiteX97" fmla="*/ 6131 w 10000"/>
                <a:gd name="connsiteY97" fmla="*/ 8324 h 10005"/>
                <a:gd name="connsiteX98" fmla="*/ 6353 w 10000"/>
                <a:gd name="connsiteY98" fmla="*/ 8618 h 10005"/>
                <a:gd name="connsiteX99" fmla="*/ 6628 w 10000"/>
                <a:gd name="connsiteY99" fmla="*/ 8561 h 10005"/>
                <a:gd name="connsiteX100" fmla="*/ 6850 w 10000"/>
                <a:gd name="connsiteY100" fmla="*/ 8795 h 10005"/>
                <a:gd name="connsiteX101" fmla="*/ 7014 w 10000"/>
                <a:gd name="connsiteY101" fmla="*/ 8853 h 10005"/>
                <a:gd name="connsiteX102" fmla="*/ 7402 w 10000"/>
                <a:gd name="connsiteY102" fmla="*/ 8823 h 10005"/>
                <a:gd name="connsiteX103" fmla="*/ 7568 w 10000"/>
                <a:gd name="connsiteY103" fmla="*/ 8972 h 10005"/>
                <a:gd name="connsiteX104" fmla="*/ 7735 w 10000"/>
                <a:gd name="connsiteY104" fmla="*/ 9118 h 10005"/>
                <a:gd name="connsiteX105" fmla="*/ 8506 w 10000"/>
                <a:gd name="connsiteY105" fmla="*/ 8913 h 10005"/>
                <a:gd name="connsiteX106" fmla="*/ 8506 w 10000"/>
                <a:gd name="connsiteY106" fmla="*/ 8823 h 10005"/>
                <a:gd name="connsiteX107" fmla="*/ 8287 w 10000"/>
                <a:gd name="connsiteY107" fmla="*/ 8648 h 10005"/>
                <a:gd name="connsiteX108" fmla="*/ 8563 w 10000"/>
                <a:gd name="connsiteY108" fmla="*/ 8472 h 10005"/>
                <a:gd name="connsiteX109" fmla="*/ 8396 w 10000"/>
                <a:gd name="connsiteY109" fmla="*/ 8266 h 10005"/>
                <a:gd name="connsiteX110" fmla="*/ 8563 w 10000"/>
                <a:gd name="connsiteY110" fmla="*/ 8177 h 10005"/>
                <a:gd name="connsiteX111" fmla="*/ 8784 w 10000"/>
                <a:gd name="connsiteY111" fmla="*/ 8382 h 10005"/>
                <a:gd name="connsiteX112" fmla="*/ 8675 w 10000"/>
                <a:gd name="connsiteY112" fmla="*/ 8501 h 10005"/>
                <a:gd name="connsiteX113" fmla="*/ 9170 w 10000"/>
                <a:gd name="connsiteY113" fmla="*/ 8561 h 10005"/>
                <a:gd name="connsiteX114" fmla="*/ 9390 w 10000"/>
                <a:gd name="connsiteY114" fmla="*/ 8648 h 10005"/>
                <a:gd name="connsiteX115" fmla="*/ 9281 w 10000"/>
                <a:gd name="connsiteY115" fmla="*/ 9089 h 10005"/>
                <a:gd name="connsiteX116" fmla="*/ 8728 w 10000"/>
                <a:gd name="connsiteY116" fmla="*/ 9235 h 10005"/>
                <a:gd name="connsiteX117" fmla="*/ 8287 w 10000"/>
                <a:gd name="connsiteY117" fmla="*/ 9501 h 10005"/>
                <a:gd name="connsiteX118" fmla="*/ 9060 w 10000"/>
                <a:gd name="connsiteY118" fmla="*/ 10000 h 10005"/>
                <a:gd name="connsiteX119" fmla="*/ 9724 w 10000"/>
                <a:gd name="connsiteY119" fmla="*/ 9706 h 10005"/>
                <a:gd name="connsiteX120" fmla="*/ 9724 w 10000"/>
                <a:gd name="connsiteY120" fmla="*/ 9736 h 10005"/>
                <a:gd name="connsiteX121" fmla="*/ 9612 w 10000"/>
                <a:gd name="connsiteY121" fmla="*/ 9766 h 10005"/>
                <a:gd name="connsiteX122" fmla="*/ 9502 w 10000"/>
                <a:gd name="connsiteY122" fmla="*/ 9797 h 10005"/>
                <a:gd name="connsiteX0" fmla="*/ 8563 w 10000"/>
                <a:gd name="connsiteY0" fmla="*/ 4382 h 9797"/>
                <a:gd name="connsiteX1" fmla="*/ 8120 w 10000"/>
                <a:gd name="connsiteY1" fmla="*/ 4382 h 9797"/>
                <a:gd name="connsiteX2" fmla="*/ 7678 w 10000"/>
                <a:gd name="connsiteY2" fmla="*/ 4500 h 9797"/>
                <a:gd name="connsiteX3" fmla="*/ 7181 w 10000"/>
                <a:gd name="connsiteY3" fmla="*/ 4470 h 9797"/>
                <a:gd name="connsiteX4" fmla="*/ 7181 w 10000"/>
                <a:gd name="connsiteY4" fmla="*/ 3912 h 9797"/>
                <a:gd name="connsiteX5" fmla="*/ 7456 w 10000"/>
                <a:gd name="connsiteY5" fmla="*/ 3883 h 9797"/>
                <a:gd name="connsiteX6" fmla="*/ 7292 w 10000"/>
                <a:gd name="connsiteY6" fmla="*/ 3735 h 9797"/>
                <a:gd name="connsiteX7" fmla="*/ 7292 w 10000"/>
                <a:gd name="connsiteY7" fmla="*/ 3501 h 9797"/>
                <a:gd name="connsiteX8" fmla="*/ 7347 w 10000"/>
                <a:gd name="connsiteY8" fmla="*/ 3355 h 9797"/>
                <a:gd name="connsiteX9" fmla="*/ 6796 w 10000"/>
                <a:gd name="connsiteY9" fmla="*/ 3118 h 9797"/>
                <a:gd name="connsiteX10" fmla="*/ 6241 w 10000"/>
                <a:gd name="connsiteY10" fmla="*/ 2854 h 9797"/>
                <a:gd name="connsiteX11" fmla="*/ 5967 w 10000"/>
                <a:gd name="connsiteY11" fmla="*/ 2676 h 9797"/>
                <a:gd name="connsiteX12" fmla="*/ 5579 w 10000"/>
                <a:gd name="connsiteY12" fmla="*/ 2619 h 9797"/>
                <a:gd name="connsiteX13" fmla="*/ 5139 w 10000"/>
                <a:gd name="connsiteY13" fmla="*/ 2648 h 9797"/>
                <a:gd name="connsiteX14" fmla="*/ 4695 w 10000"/>
                <a:gd name="connsiteY14" fmla="*/ 2559 h 9797"/>
                <a:gd name="connsiteX15" fmla="*/ 4143 w 10000"/>
                <a:gd name="connsiteY15" fmla="*/ 1852 h 9797"/>
                <a:gd name="connsiteX16" fmla="*/ 3978 w 10000"/>
                <a:gd name="connsiteY16" fmla="*/ 1677 h 9797"/>
                <a:gd name="connsiteX17" fmla="*/ 3811 w 10000"/>
                <a:gd name="connsiteY17" fmla="*/ 1265 h 9797"/>
                <a:gd name="connsiteX18" fmla="*/ 3591 w 10000"/>
                <a:gd name="connsiteY18" fmla="*/ 882 h 9797"/>
                <a:gd name="connsiteX19" fmla="*/ 2928 w 10000"/>
                <a:gd name="connsiteY19" fmla="*/ 618 h 9797"/>
                <a:gd name="connsiteX20" fmla="*/ 2539 w 10000"/>
                <a:gd name="connsiteY20" fmla="*/ 58 h 9797"/>
                <a:gd name="connsiteX21" fmla="*/ 2043 w 10000"/>
                <a:gd name="connsiteY21" fmla="*/ 58 h 9797"/>
                <a:gd name="connsiteX22" fmla="*/ 1822 w 10000"/>
                <a:gd name="connsiteY22" fmla="*/ 177 h 9797"/>
                <a:gd name="connsiteX23" fmla="*/ 1769 w 10000"/>
                <a:gd name="connsiteY23" fmla="*/ 0 h 9797"/>
                <a:gd name="connsiteX24" fmla="*/ 1049 w 10000"/>
                <a:gd name="connsiteY24" fmla="*/ 117 h 9797"/>
                <a:gd name="connsiteX25" fmla="*/ 1822 w 10000"/>
                <a:gd name="connsiteY25" fmla="*/ 236 h 9797"/>
                <a:gd name="connsiteX26" fmla="*/ 1769 w 10000"/>
                <a:gd name="connsiteY26" fmla="*/ 499 h 9797"/>
                <a:gd name="connsiteX27" fmla="*/ 1933 w 10000"/>
                <a:gd name="connsiteY27" fmla="*/ 852 h 9797"/>
                <a:gd name="connsiteX28" fmla="*/ 2099 w 10000"/>
                <a:gd name="connsiteY28" fmla="*/ 1058 h 9797"/>
                <a:gd name="connsiteX29" fmla="*/ 1822 w 10000"/>
                <a:gd name="connsiteY29" fmla="*/ 1441 h 9797"/>
                <a:gd name="connsiteX30" fmla="*/ 1604 w 10000"/>
                <a:gd name="connsiteY30" fmla="*/ 1441 h 9797"/>
                <a:gd name="connsiteX31" fmla="*/ 1380 w 10000"/>
                <a:gd name="connsiteY31" fmla="*/ 1706 h 9797"/>
                <a:gd name="connsiteX32" fmla="*/ 1769 w 10000"/>
                <a:gd name="connsiteY32" fmla="*/ 1823 h 9797"/>
                <a:gd name="connsiteX33" fmla="*/ 1271 w 10000"/>
                <a:gd name="connsiteY33" fmla="*/ 1794 h 9797"/>
                <a:gd name="connsiteX34" fmla="*/ 1049 w 10000"/>
                <a:gd name="connsiteY34" fmla="*/ 2146 h 9797"/>
                <a:gd name="connsiteX35" fmla="*/ 994 w 10000"/>
                <a:gd name="connsiteY35" fmla="*/ 2206 h 9797"/>
                <a:gd name="connsiteX36" fmla="*/ 773 w 10000"/>
                <a:gd name="connsiteY36" fmla="*/ 2589 h 9797"/>
                <a:gd name="connsiteX37" fmla="*/ 1106 w 10000"/>
                <a:gd name="connsiteY37" fmla="*/ 2676 h 9797"/>
                <a:gd name="connsiteX38" fmla="*/ 663 w 10000"/>
                <a:gd name="connsiteY38" fmla="*/ 2971 h 9797"/>
                <a:gd name="connsiteX39" fmla="*/ 110 w 10000"/>
                <a:gd name="connsiteY39" fmla="*/ 3295 h 9797"/>
                <a:gd name="connsiteX40" fmla="*/ 0 w 10000"/>
                <a:gd name="connsiteY40" fmla="*/ 3471 h 9797"/>
                <a:gd name="connsiteX41" fmla="*/ 277 w 10000"/>
                <a:gd name="connsiteY41" fmla="*/ 3853 h 9797"/>
                <a:gd name="connsiteX42" fmla="*/ 0 w 10000"/>
                <a:gd name="connsiteY42" fmla="*/ 4207 h 9797"/>
                <a:gd name="connsiteX43" fmla="*/ 56 w 10000"/>
                <a:gd name="connsiteY43" fmla="*/ 4589 h 9797"/>
                <a:gd name="connsiteX44" fmla="*/ 222 w 10000"/>
                <a:gd name="connsiteY44" fmla="*/ 4708 h 9797"/>
                <a:gd name="connsiteX45" fmla="*/ 552 w 10000"/>
                <a:gd name="connsiteY45" fmla="*/ 4677 h 9797"/>
                <a:gd name="connsiteX46" fmla="*/ 1216 w 10000"/>
                <a:gd name="connsiteY46" fmla="*/ 4737 h 9797"/>
                <a:gd name="connsiteX47" fmla="*/ 1769 w 10000"/>
                <a:gd name="connsiteY47" fmla="*/ 4618 h 9797"/>
                <a:gd name="connsiteX48" fmla="*/ 2377 w 10000"/>
                <a:gd name="connsiteY48" fmla="*/ 4618 h 9797"/>
                <a:gd name="connsiteX49" fmla="*/ 2762 w 10000"/>
                <a:gd name="connsiteY49" fmla="*/ 4500 h 9797"/>
                <a:gd name="connsiteX50" fmla="*/ 2872 w 10000"/>
                <a:gd name="connsiteY50" fmla="*/ 4529 h 9797"/>
                <a:gd name="connsiteX51" fmla="*/ 2707 w 10000"/>
                <a:gd name="connsiteY51" fmla="*/ 4589 h 9797"/>
                <a:gd name="connsiteX52" fmla="*/ 3093 w 10000"/>
                <a:gd name="connsiteY52" fmla="*/ 4854 h 9797"/>
                <a:gd name="connsiteX53" fmla="*/ 3370 w 10000"/>
                <a:gd name="connsiteY53" fmla="*/ 4794 h 9797"/>
                <a:gd name="connsiteX54" fmla="*/ 3757 w 10000"/>
                <a:gd name="connsiteY54" fmla="*/ 4910 h 9797"/>
                <a:gd name="connsiteX55" fmla="*/ 4252 w 10000"/>
                <a:gd name="connsiteY55" fmla="*/ 4882 h 9797"/>
                <a:gd name="connsiteX56" fmla="*/ 5082 w 10000"/>
                <a:gd name="connsiteY56" fmla="*/ 4971 h 9797"/>
                <a:gd name="connsiteX57" fmla="*/ 5301 w 10000"/>
                <a:gd name="connsiteY57" fmla="*/ 5032 h 9797"/>
                <a:gd name="connsiteX58" fmla="*/ 6076 w 10000"/>
                <a:gd name="connsiteY58" fmla="*/ 4882 h 9797"/>
                <a:gd name="connsiteX59" fmla="*/ 6187 w 10000"/>
                <a:gd name="connsiteY59" fmla="*/ 4971 h 9797"/>
                <a:gd name="connsiteX60" fmla="*/ 6407 w 10000"/>
                <a:gd name="connsiteY60" fmla="*/ 4854 h 9797"/>
                <a:gd name="connsiteX61" fmla="*/ 6519 w 10000"/>
                <a:gd name="connsiteY61" fmla="*/ 5003 h 9797"/>
                <a:gd name="connsiteX62" fmla="*/ 7292 w 10000"/>
                <a:gd name="connsiteY62" fmla="*/ 4823 h 9797"/>
                <a:gd name="connsiteX63" fmla="*/ 7292 w 10000"/>
                <a:gd name="connsiteY63" fmla="*/ 4647 h 9797"/>
                <a:gd name="connsiteX64" fmla="*/ 7456 w 10000"/>
                <a:gd name="connsiteY64" fmla="*/ 4618 h 9797"/>
                <a:gd name="connsiteX65" fmla="*/ 7624 w 10000"/>
                <a:gd name="connsiteY65" fmla="*/ 4677 h 9797"/>
                <a:gd name="connsiteX66" fmla="*/ 8176 w 10000"/>
                <a:gd name="connsiteY66" fmla="*/ 4559 h 9797"/>
                <a:gd name="connsiteX67" fmla="*/ 8287 w 10000"/>
                <a:gd name="connsiteY67" fmla="*/ 4589 h 9797"/>
                <a:gd name="connsiteX68" fmla="*/ 8563 w 10000"/>
                <a:gd name="connsiteY68" fmla="*/ 5117 h 9797"/>
                <a:gd name="connsiteX69" fmla="*/ 8728 w 10000"/>
                <a:gd name="connsiteY69" fmla="*/ 5177 h 9797"/>
                <a:gd name="connsiteX70" fmla="*/ 9116 w 10000"/>
                <a:gd name="connsiteY70" fmla="*/ 5177 h 9797"/>
                <a:gd name="connsiteX71" fmla="*/ 9281 w 10000"/>
                <a:gd name="connsiteY71" fmla="*/ 5413 h 9797"/>
                <a:gd name="connsiteX72" fmla="*/ 9336 w 10000"/>
                <a:gd name="connsiteY72" fmla="*/ 5589 h 9797"/>
                <a:gd name="connsiteX73" fmla="*/ 10000 w 10000"/>
                <a:gd name="connsiteY73" fmla="*/ 6294 h 9797"/>
                <a:gd name="connsiteX74" fmla="*/ 9724 w 10000"/>
                <a:gd name="connsiteY74" fmla="*/ 6176 h 9797"/>
                <a:gd name="connsiteX75" fmla="*/ 8949 w 10000"/>
                <a:gd name="connsiteY75" fmla="*/ 6294 h 9797"/>
                <a:gd name="connsiteX76" fmla="*/ 8563 w 10000"/>
                <a:gd name="connsiteY76" fmla="*/ 5941 h 9797"/>
                <a:gd name="connsiteX77" fmla="*/ 8287 w 10000"/>
                <a:gd name="connsiteY77" fmla="*/ 5970 h 9797"/>
                <a:gd name="connsiteX78" fmla="*/ 8506 w 10000"/>
                <a:gd name="connsiteY78" fmla="*/ 6206 h 9797"/>
                <a:gd name="connsiteX79" fmla="*/ 8563 w 10000"/>
                <a:gd name="connsiteY79" fmla="*/ 6383 h 9797"/>
                <a:gd name="connsiteX80" fmla="*/ 8009 w 10000"/>
                <a:gd name="connsiteY80" fmla="*/ 6706 h 9797"/>
                <a:gd name="connsiteX81" fmla="*/ 7901 w 10000"/>
                <a:gd name="connsiteY81" fmla="*/ 6883 h 9797"/>
                <a:gd name="connsiteX82" fmla="*/ 7845 w 10000"/>
                <a:gd name="connsiteY82" fmla="*/ 7028 h 9797"/>
                <a:gd name="connsiteX83" fmla="*/ 7789 w 10000"/>
                <a:gd name="connsiteY83" fmla="*/ 7088 h 9797"/>
                <a:gd name="connsiteX84" fmla="*/ 7678 w 10000"/>
                <a:gd name="connsiteY84" fmla="*/ 7207 h 9797"/>
                <a:gd name="connsiteX85" fmla="*/ 7347 w 10000"/>
                <a:gd name="connsiteY85" fmla="*/ 7295 h 9797"/>
                <a:gd name="connsiteX86" fmla="*/ 7456 w 10000"/>
                <a:gd name="connsiteY86" fmla="*/ 7501 h 9797"/>
                <a:gd name="connsiteX87" fmla="*/ 7402 w 10000"/>
                <a:gd name="connsiteY87" fmla="*/ 7559 h 9797"/>
                <a:gd name="connsiteX88" fmla="*/ 6961 w 10000"/>
                <a:gd name="connsiteY88" fmla="*/ 7736 h 9797"/>
                <a:gd name="connsiteX89" fmla="*/ 6519 w 10000"/>
                <a:gd name="connsiteY89" fmla="*/ 7707 h 9797"/>
                <a:gd name="connsiteX90" fmla="*/ 6906 w 10000"/>
                <a:gd name="connsiteY90" fmla="*/ 7825 h 9797"/>
                <a:gd name="connsiteX91" fmla="*/ 6906 w 10000"/>
                <a:gd name="connsiteY91" fmla="*/ 8177 h 9797"/>
                <a:gd name="connsiteX92" fmla="*/ 6407 w 10000"/>
                <a:gd name="connsiteY92" fmla="*/ 8266 h 9797"/>
                <a:gd name="connsiteX93" fmla="*/ 6298 w 10000"/>
                <a:gd name="connsiteY93" fmla="*/ 8119 h 9797"/>
                <a:gd name="connsiteX94" fmla="*/ 6241 w 10000"/>
                <a:gd name="connsiteY94" fmla="*/ 8003 h 9797"/>
                <a:gd name="connsiteX95" fmla="*/ 5747 w 10000"/>
                <a:gd name="connsiteY95" fmla="*/ 8088 h 9797"/>
                <a:gd name="connsiteX96" fmla="*/ 5967 w 10000"/>
                <a:gd name="connsiteY96" fmla="*/ 8207 h 9797"/>
                <a:gd name="connsiteX97" fmla="*/ 6131 w 10000"/>
                <a:gd name="connsiteY97" fmla="*/ 8324 h 9797"/>
                <a:gd name="connsiteX98" fmla="*/ 6353 w 10000"/>
                <a:gd name="connsiteY98" fmla="*/ 8618 h 9797"/>
                <a:gd name="connsiteX99" fmla="*/ 6628 w 10000"/>
                <a:gd name="connsiteY99" fmla="*/ 8561 h 9797"/>
                <a:gd name="connsiteX100" fmla="*/ 6850 w 10000"/>
                <a:gd name="connsiteY100" fmla="*/ 8795 h 9797"/>
                <a:gd name="connsiteX101" fmla="*/ 7014 w 10000"/>
                <a:gd name="connsiteY101" fmla="*/ 8853 h 9797"/>
                <a:gd name="connsiteX102" fmla="*/ 7402 w 10000"/>
                <a:gd name="connsiteY102" fmla="*/ 8823 h 9797"/>
                <a:gd name="connsiteX103" fmla="*/ 7568 w 10000"/>
                <a:gd name="connsiteY103" fmla="*/ 8972 h 9797"/>
                <a:gd name="connsiteX104" fmla="*/ 7735 w 10000"/>
                <a:gd name="connsiteY104" fmla="*/ 9118 h 9797"/>
                <a:gd name="connsiteX105" fmla="*/ 8506 w 10000"/>
                <a:gd name="connsiteY105" fmla="*/ 8913 h 9797"/>
                <a:gd name="connsiteX106" fmla="*/ 8506 w 10000"/>
                <a:gd name="connsiteY106" fmla="*/ 8823 h 9797"/>
                <a:gd name="connsiteX107" fmla="*/ 8287 w 10000"/>
                <a:gd name="connsiteY107" fmla="*/ 8648 h 9797"/>
                <a:gd name="connsiteX108" fmla="*/ 8563 w 10000"/>
                <a:gd name="connsiteY108" fmla="*/ 8472 h 9797"/>
                <a:gd name="connsiteX109" fmla="*/ 8396 w 10000"/>
                <a:gd name="connsiteY109" fmla="*/ 8266 h 9797"/>
                <a:gd name="connsiteX110" fmla="*/ 8563 w 10000"/>
                <a:gd name="connsiteY110" fmla="*/ 8177 h 9797"/>
                <a:gd name="connsiteX111" fmla="*/ 8784 w 10000"/>
                <a:gd name="connsiteY111" fmla="*/ 8382 h 9797"/>
                <a:gd name="connsiteX112" fmla="*/ 8675 w 10000"/>
                <a:gd name="connsiteY112" fmla="*/ 8501 h 9797"/>
                <a:gd name="connsiteX113" fmla="*/ 9170 w 10000"/>
                <a:gd name="connsiteY113" fmla="*/ 8561 h 9797"/>
                <a:gd name="connsiteX114" fmla="*/ 9390 w 10000"/>
                <a:gd name="connsiteY114" fmla="*/ 8648 h 9797"/>
                <a:gd name="connsiteX115" fmla="*/ 9281 w 10000"/>
                <a:gd name="connsiteY115" fmla="*/ 9089 h 9797"/>
                <a:gd name="connsiteX116" fmla="*/ 8728 w 10000"/>
                <a:gd name="connsiteY116" fmla="*/ 9235 h 9797"/>
                <a:gd name="connsiteX117" fmla="*/ 8287 w 10000"/>
                <a:gd name="connsiteY117" fmla="*/ 9501 h 9797"/>
                <a:gd name="connsiteX118" fmla="*/ 9724 w 10000"/>
                <a:gd name="connsiteY118" fmla="*/ 9706 h 9797"/>
                <a:gd name="connsiteX119" fmla="*/ 9724 w 10000"/>
                <a:gd name="connsiteY119" fmla="*/ 9736 h 9797"/>
                <a:gd name="connsiteX120" fmla="*/ 9612 w 10000"/>
                <a:gd name="connsiteY120" fmla="*/ 9766 h 9797"/>
                <a:gd name="connsiteX121" fmla="*/ 9502 w 10000"/>
                <a:gd name="connsiteY121" fmla="*/ 9797 h 9797"/>
                <a:gd name="connsiteX0" fmla="*/ 8563 w 10000"/>
                <a:gd name="connsiteY0" fmla="*/ 4473 h 9968"/>
                <a:gd name="connsiteX1" fmla="*/ 8120 w 10000"/>
                <a:gd name="connsiteY1" fmla="*/ 4473 h 9968"/>
                <a:gd name="connsiteX2" fmla="*/ 7678 w 10000"/>
                <a:gd name="connsiteY2" fmla="*/ 4593 h 9968"/>
                <a:gd name="connsiteX3" fmla="*/ 7181 w 10000"/>
                <a:gd name="connsiteY3" fmla="*/ 4563 h 9968"/>
                <a:gd name="connsiteX4" fmla="*/ 7181 w 10000"/>
                <a:gd name="connsiteY4" fmla="*/ 3993 h 9968"/>
                <a:gd name="connsiteX5" fmla="*/ 7456 w 10000"/>
                <a:gd name="connsiteY5" fmla="*/ 3963 h 9968"/>
                <a:gd name="connsiteX6" fmla="*/ 7292 w 10000"/>
                <a:gd name="connsiteY6" fmla="*/ 3812 h 9968"/>
                <a:gd name="connsiteX7" fmla="*/ 7292 w 10000"/>
                <a:gd name="connsiteY7" fmla="*/ 3574 h 9968"/>
                <a:gd name="connsiteX8" fmla="*/ 7347 w 10000"/>
                <a:gd name="connsiteY8" fmla="*/ 3425 h 9968"/>
                <a:gd name="connsiteX9" fmla="*/ 6796 w 10000"/>
                <a:gd name="connsiteY9" fmla="*/ 3183 h 9968"/>
                <a:gd name="connsiteX10" fmla="*/ 6241 w 10000"/>
                <a:gd name="connsiteY10" fmla="*/ 2913 h 9968"/>
                <a:gd name="connsiteX11" fmla="*/ 5967 w 10000"/>
                <a:gd name="connsiteY11" fmla="*/ 2731 h 9968"/>
                <a:gd name="connsiteX12" fmla="*/ 5579 w 10000"/>
                <a:gd name="connsiteY12" fmla="*/ 2673 h 9968"/>
                <a:gd name="connsiteX13" fmla="*/ 5139 w 10000"/>
                <a:gd name="connsiteY13" fmla="*/ 2703 h 9968"/>
                <a:gd name="connsiteX14" fmla="*/ 4695 w 10000"/>
                <a:gd name="connsiteY14" fmla="*/ 2612 h 9968"/>
                <a:gd name="connsiteX15" fmla="*/ 4143 w 10000"/>
                <a:gd name="connsiteY15" fmla="*/ 1890 h 9968"/>
                <a:gd name="connsiteX16" fmla="*/ 3978 w 10000"/>
                <a:gd name="connsiteY16" fmla="*/ 1712 h 9968"/>
                <a:gd name="connsiteX17" fmla="*/ 3811 w 10000"/>
                <a:gd name="connsiteY17" fmla="*/ 1291 h 9968"/>
                <a:gd name="connsiteX18" fmla="*/ 3591 w 10000"/>
                <a:gd name="connsiteY18" fmla="*/ 900 h 9968"/>
                <a:gd name="connsiteX19" fmla="*/ 2928 w 10000"/>
                <a:gd name="connsiteY19" fmla="*/ 631 h 9968"/>
                <a:gd name="connsiteX20" fmla="*/ 2539 w 10000"/>
                <a:gd name="connsiteY20" fmla="*/ 59 h 9968"/>
                <a:gd name="connsiteX21" fmla="*/ 2043 w 10000"/>
                <a:gd name="connsiteY21" fmla="*/ 59 h 9968"/>
                <a:gd name="connsiteX22" fmla="*/ 1822 w 10000"/>
                <a:gd name="connsiteY22" fmla="*/ 181 h 9968"/>
                <a:gd name="connsiteX23" fmla="*/ 1769 w 10000"/>
                <a:gd name="connsiteY23" fmla="*/ 0 h 9968"/>
                <a:gd name="connsiteX24" fmla="*/ 1049 w 10000"/>
                <a:gd name="connsiteY24" fmla="*/ 119 h 9968"/>
                <a:gd name="connsiteX25" fmla="*/ 1822 w 10000"/>
                <a:gd name="connsiteY25" fmla="*/ 241 h 9968"/>
                <a:gd name="connsiteX26" fmla="*/ 1769 w 10000"/>
                <a:gd name="connsiteY26" fmla="*/ 509 h 9968"/>
                <a:gd name="connsiteX27" fmla="*/ 1933 w 10000"/>
                <a:gd name="connsiteY27" fmla="*/ 870 h 9968"/>
                <a:gd name="connsiteX28" fmla="*/ 2099 w 10000"/>
                <a:gd name="connsiteY28" fmla="*/ 1080 h 9968"/>
                <a:gd name="connsiteX29" fmla="*/ 1822 w 10000"/>
                <a:gd name="connsiteY29" fmla="*/ 1471 h 9968"/>
                <a:gd name="connsiteX30" fmla="*/ 1604 w 10000"/>
                <a:gd name="connsiteY30" fmla="*/ 1471 h 9968"/>
                <a:gd name="connsiteX31" fmla="*/ 1380 w 10000"/>
                <a:gd name="connsiteY31" fmla="*/ 1741 h 9968"/>
                <a:gd name="connsiteX32" fmla="*/ 1769 w 10000"/>
                <a:gd name="connsiteY32" fmla="*/ 1861 h 9968"/>
                <a:gd name="connsiteX33" fmla="*/ 1271 w 10000"/>
                <a:gd name="connsiteY33" fmla="*/ 1831 h 9968"/>
                <a:gd name="connsiteX34" fmla="*/ 1049 w 10000"/>
                <a:gd name="connsiteY34" fmla="*/ 2190 h 9968"/>
                <a:gd name="connsiteX35" fmla="*/ 994 w 10000"/>
                <a:gd name="connsiteY35" fmla="*/ 2252 h 9968"/>
                <a:gd name="connsiteX36" fmla="*/ 773 w 10000"/>
                <a:gd name="connsiteY36" fmla="*/ 2643 h 9968"/>
                <a:gd name="connsiteX37" fmla="*/ 1106 w 10000"/>
                <a:gd name="connsiteY37" fmla="*/ 2731 h 9968"/>
                <a:gd name="connsiteX38" fmla="*/ 663 w 10000"/>
                <a:gd name="connsiteY38" fmla="*/ 3033 h 9968"/>
                <a:gd name="connsiteX39" fmla="*/ 110 w 10000"/>
                <a:gd name="connsiteY39" fmla="*/ 3363 h 9968"/>
                <a:gd name="connsiteX40" fmla="*/ 0 w 10000"/>
                <a:gd name="connsiteY40" fmla="*/ 3543 h 9968"/>
                <a:gd name="connsiteX41" fmla="*/ 277 w 10000"/>
                <a:gd name="connsiteY41" fmla="*/ 3933 h 9968"/>
                <a:gd name="connsiteX42" fmla="*/ 0 w 10000"/>
                <a:gd name="connsiteY42" fmla="*/ 4294 h 9968"/>
                <a:gd name="connsiteX43" fmla="*/ 56 w 10000"/>
                <a:gd name="connsiteY43" fmla="*/ 4684 h 9968"/>
                <a:gd name="connsiteX44" fmla="*/ 222 w 10000"/>
                <a:gd name="connsiteY44" fmla="*/ 4806 h 9968"/>
                <a:gd name="connsiteX45" fmla="*/ 552 w 10000"/>
                <a:gd name="connsiteY45" fmla="*/ 4774 h 9968"/>
                <a:gd name="connsiteX46" fmla="*/ 1216 w 10000"/>
                <a:gd name="connsiteY46" fmla="*/ 4835 h 9968"/>
                <a:gd name="connsiteX47" fmla="*/ 1769 w 10000"/>
                <a:gd name="connsiteY47" fmla="*/ 4714 h 9968"/>
                <a:gd name="connsiteX48" fmla="*/ 2377 w 10000"/>
                <a:gd name="connsiteY48" fmla="*/ 4714 h 9968"/>
                <a:gd name="connsiteX49" fmla="*/ 2762 w 10000"/>
                <a:gd name="connsiteY49" fmla="*/ 4593 h 9968"/>
                <a:gd name="connsiteX50" fmla="*/ 2872 w 10000"/>
                <a:gd name="connsiteY50" fmla="*/ 4623 h 9968"/>
                <a:gd name="connsiteX51" fmla="*/ 2707 w 10000"/>
                <a:gd name="connsiteY51" fmla="*/ 4684 h 9968"/>
                <a:gd name="connsiteX52" fmla="*/ 3093 w 10000"/>
                <a:gd name="connsiteY52" fmla="*/ 4955 h 9968"/>
                <a:gd name="connsiteX53" fmla="*/ 3370 w 10000"/>
                <a:gd name="connsiteY53" fmla="*/ 4893 h 9968"/>
                <a:gd name="connsiteX54" fmla="*/ 3757 w 10000"/>
                <a:gd name="connsiteY54" fmla="*/ 5012 h 9968"/>
                <a:gd name="connsiteX55" fmla="*/ 4252 w 10000"/>
                <a:gd name="connsiteY55" fmla="*/ 4983 h 9968"/>
                <a:gd name="connsiteX56" fmla="*/ 5082 w 10000"/>
                <a:gd name="connsiteY56" fmla="*/ 5074 h 9968"/>
                <a:gd name="connsiteX57" fmla="*/ 5301 w 10000"/>
                <a:gd name="connsiteY57" fmla="*/ 5136 h 9968"/>
                <a:gd name="connsiteX58" fmla="*/ 6076 w 10000"/>
                <a:gd name="connsiteY58" fmla="*/ 4983 h 9968"/>
                <a:gd name="connsiteX59" fmla="*/ 6187 w 10000"/>
                <a:gd name="connsiteY59" fmla="*/ 5074 h 9968"/>
                <a:gd name="connsiteX60" fmla="*/ 6407 w 10000"/>
                <a:gd name="connsiteY60" fmla="*/ 4955 h 9968"/>
                <a:gd name="connsiteX61" fmla="*/ 6519 w 10000"/>
                <a:gd name="connsiteY61" fmla="*/ 5107 h 9968"/>
                <a:gd name="connsiteX62" fmla="*/ 7292 w 10000"/>
                <a:gd name="connsiteY62" fmla="*/ 4923 h 9968"/>
                <a:gd name="connsiteX63" fmla="*/ 7292 w 10000"/>
                <a:gd name="connsiteY63" fmla="*/ 4743 h 9968"/>
                <a:gd name="connsiteX64" fmla="*/ 7456 w 10000"/>
                <a:gd name="connsiteY64" fmla="*/ 4714 h 9968"/>
                <a:gd name="connsiteX65" fmla="*/ 7624 w 10000"/>
                <a:gd name="connsiteY65" fmla="*/ 4774 h 9968"/>
                <a:gd name="connsiteX66" fmla="*/ 8176 w 10000"/>
                <a:gd name="connsiteY66" fmla="*/ 4653 h 9968"/>
                <a:gd name="connsiteX67" fmla="*/ 8287 w 10000"/>
                <a:gd name="connsiteY67" fmla="*/ 4684 h 9968"/>
                <a:gd name="connsiteX68" fmla="*/ 8563 w 10000"/>
                <a:gd name="connsiteY68" fmla="*/ 5223 h 9968"/>
                <a:gd name="connsiteX69" fmla="*/ 8728 w 10000"/>
                <a:gd name="connsiteY69" fmla="*/ 5284 h 9968"/>
                <a:gd name="connsiteX70" fmla="*/ 9116 w 10000"/>
                <a:gd name="connsiteY70" fmla="*/ 5284 h 9968"/>
                <a:gd name="connsiteX71" fmla="*/ 9281 w 10000"/>
                <a:gd name="connsiteY71" fmla="*/ 5525 h 9968"/>
                <a:gd name="connsiteX72" fmla="*/ 9336 w 10000"/>
                <a:gd name="connsiteY72" fmla="*/ 5705 h 9968"/>
                <a:gd name="connsiteX73" fmla="*/ 10000 w 10000"/>
                <a:gd name="connsiteY73" fmla="*/ 6424 h 9968"/>
                <a:gd name="connsiteX74" fmla="*/ 9724 w 10000"/>
                <a:gd name="connsiteY74" fmla="*/ 6304 h 9968"/>
                <a:gd name="connsiteX75" fmla="*/ 8949 w 10000"/>
                <a:gd name="connsiteY75" fmla="*/ 6424 h 9968"/>
                <a:gd name="connsiteX76" fmla="*/ 8563 w 10000"/>
                <a:gd name="connsiteY76" fmla="*/ 6064 h 9968"/>
                <a:gd name="connsiteX77" fmla="*/ 8287 w 10000"/>
                <a:gd name="connsiteY77" fmla="*/ 6094 h 9968"/>
                <a:gd name="connsiteX78" fmla="*/ 8506 w 10000"/>
                <a:gd name="connsiteY78" fmla="*/ 6335 h 9968"/>
                <a:gd name="connsiteX79" fmla="*/ 8563 w 10000"/>
                <a:gd name="connsiteY79" fmla="*/ 6515 h 9968"/>
                <a:gd name="connsiteX80" fmla="*/ 8009 w 10000"/>
                <a:gd name="connsiteY80" fmla="*/ 6845 h 9968"/>
                <a:gd name="connsiteX81" fmla="*/ 7901 w 10000"/>
                <a:gd name="connsiteY81" fmla="*/ 7026 h 9968"/>
                <a:gd name="connsiteX82" fmla="*/ 7845 w 10000"/>
                <a:gd name="connsiteY82" fmla="*/ 7174 h 9968"/>
                <a:gd name="connsiteX83" fmla="*/ 7789 w 10000"/>
                <a:gd name="connsiteY83" fmla="*/ 7235 h 9968"/>
                <a:gd name="connsiteX84" fmla="*/ 7678 w 10000"/>
                <a:gd name="connsiteY84" fmla="*/ 7356 h 9968"/>
                <a:gd name="connsiteX85" fmla="*/ 7347 w 10000"/>
                <a:gd name="connsiteY85" fmla="*/ 7446 h 9968"/>
                <a:gd name="connsiteX86" fmla="*/ 7456 w 10000"/>
                <a:gd name="connsiteY86" fmla="*/ 7656 h 9968"/>
                <a:gd name="connsiteX87" fmla="*/ 7402 w 10000"/>
                <a:gd name="connsiteY87" fmla="*/ 7716 h 9968"/>
                <a:gd name="connsiteX88" fmla="*/ 6961 w 10000"/>
                <a:gd name="connsiteY88" fmla="*/ 7896 h 9968"/>
                <a:gd name="connsiteX89" fmla="*/ 6519 w 10000"/>
                <a:gd name="connsiteY89" fmla="*/ 7867 h 9968"/>
                <a:gd name="connsiteX90" fmla="*/ 6906 w 10000"/>
                <a:gd name="connsiteY90" fmla="*/ 7987 h 9968"/>
                <a:gd name="connsiteX91" fmla="*/ 6906 w 10000"/>
                <a:gd name="connsiteY91" fmla="*/ 8346 h 9968"/>
                <a:gd name="connsiteX92" fmla="*/ 6407 w 10000"/>
                <a:gd name="connsiteY92" fmla="*/ 8437 h 9968"/>
                <a:gd name="connsiteX93" fmla="*/ 6298 w 10000"/>
                <a:gd name="connsiteY93" fmla="*/ 8287 h 9968"/>
                <a:gd name="connsiteX94" fmla="*/ 6241 w 10000"/>
                <a:gd name="connsiteY94" fmla="*/ 8169 h 9968"/>
                <a:gd name="connsiteX95" fmla="*/ 5747 w 10000"/>
                <a:gd name="connsiteY95" fmla="*/ 8256 h 9968"/>
                <a:gd name="connsiteX96" fmla="*/ 5967 w 10000"/>
                <a:gd name="connsiteY96" fmla="*/ 8377 h 9968"/>
                <a:gd name="connsiteX97" fmla="*/ 6131 w 10000"/>
                <a:gd name="connsiteY97" fmla="*/ 8496 h 9968"/>
                <a:gd name="connsiteX98" fmla="*/ 6353 w 10000"/>
                <a:gd name="connsiteY98" fmla="*/ 8797 h 9968"/>
                <a:gd name="connsiteX99" fmla="*/ 6628 w 10000"/>
                <a:gd name="connsiteY99" fmla="*/ 8738 h 9968"/>
                <a:gd name="connsiteX100" fmla="*/ 6850 w 10000"/>
                <a:gd name="connsiteY100" fmla="*/ 8977 h 9968"/>
                <a:gd name="connsiteX101" fmla="*/ 7014 w 10000"/>
                <a:gd name="connsiteY101" fmla="*/ 9036 h 9968"/>
                <a:gd name="connsiteX102" fmla="*/ 7402 w 10000"/>
                <a:gd name="connsiteY102" fmla="*/ 9006 h 9968"/>
                <a:gd name="connsiteX103" fmla="*/ 7568 w 10000"/>
                <a:gd name="connsiteY103" fmla="*/ 9158 h 9968"/>
                <a:gd name="connsiteX104" fmla="*/ 7735 w 10000"/>
                <a:gd name="connsiteY104" fmla="*/ 9307 h 9968"/>
                <a:gd name="connsiteX105" fmla="*/ 8506 w 10000"/>
                <a:gd name="connsiteY105" fmla="*/ 9098 h 9968"/>
                <a:gd name="connsiteX106" fmla="*/ 8506 w 10000"/>
                <a:gd name="connsiteY106" fmla="*/ 9006 h 9968"/>
                <a:gd name="connsiteX107" fmla="*/ 8287 w 10000"/>
                <a:gd name="connsiteY107" fmla="*/ 8827 h 9968"/>
                <a:gd name="connsiteX108" fmla="*/ 8563 w 10000"/>
                <a:gd name="connsiteY108" fmla="*/ 8648 h 9968"/>
                <a:gd name="connsiteX109" fmla="*/ 8396 w 10000"/>
                <a:gd name="connsiteY109" fmla="*/ 8437 h 9968"/>
                <a:gd name="connsiteX110" fmla="*/ 8563 w 10000"/>
                <a:gd name="connsiteY110" fmla="*/ 8346 h 9968"/>
                <a:gd name="connsiteX111" fmla="*/ 8784 w 10000"/>
                <a:gd name="connsiteY111" fmla="*/ 8556 h 9968"/>
                <a:gd name="connsiteX112" fmla="*/ 8675 w 10000"/>
                <a:gd name="connsiteY112" fmla="*/ 8677 h 9968"/>
                <a:gd name="connsiteX113" fmla="*/ 9170 w 10000"/>
                <a:gd name="connsiteY113" fmla="*/ 8738 h 9968"/>
                <a:gd name="connsiteX114" fmla="*/ 9390 w 10000"/>
                <a:gd name="connsiteY114" fmla="*/ 8827 h 9968"/>
                <a:gd name="connsiteX115" fmla="*/ 9281 w 10000"/>
                <a:gd name="connsiteY115" fmla="*/ 9277 h 9968"/>
                <a:gd name="connsiteX116" fmla="*/ 8728 w 10000"/>
                <a:gd name="connsiteY116" fmla="*/ 9426 h 9968"/>
                <a:gd name="connsiteX117" fmla="*/ 8287 w 10000"/>
                <a:gd name="connsiteY117" fmla="*/ 9698 h 9968"/>
                <a:gd name="connsiteX118" fmla="*/ 9724 w 10000"/>
                <a:gd name="connsiteY118" fmla="*/ 9907 h 9968"/>
                <a:gd name="connsiteX119" fmla="*/ 9724 w 10000"/>
                <a:gd name="connsiteY119" fmla="*/ 9938 h 9968"/>
                <a:gd name="connsiteX120" fmla="*/ 9612 w 10000"/>
                <a:gd name="connsiteY120" fmla="*/ 9968 h 9968"/>
                <a:gd name="connsiteX0" fmla="*/ 8563 w 10000"/>
                <a:gd name="connsiteY0" fmla="*/ 4487 h 10000"/>
                <a:gd name="connsiteX1" fmla="*/ 8120 w 10000"/>
                <a:gd name="connsiteY1" fmla="*/ 4487 h 10000"/>
                <a:gd name="connsiteX2" fmla="*/ 7678 w 10000"/>
                <a:gd name="connsiteY2" fmla="*/ 4608 h 10000"/>
                <a:gd name="connsiteX3" fmla="*/ 7181 w 10000"/>
                <a:gd name="connsiteY3" fmla="*/ 4578 h 10000"/>
                <a:gd name="connsiteX4" fmla="*/ 7181 w 10000"/>
                <a:gd name="connsiteY4" fmla="*/ 4006 h 10000"/>
                <a:gd name="connsiteX5" fmla="*/ 7456 w 10000"/>
                <a:gd name="connsiteY5" fmla="*/ 3976 h 10000"/>
                <a:gd name="connsiteX6" fmla="*/ 7292 w 10000"/>
                <a:gd name="connsiteY6" fmla="*/ 3824 h 10000"/>
                <a:gd name="connsiteX7" fmla="*/ 7292 w 10000"/>
                <a:gd name="connsiteY7" fmla="*/ 3585 h 10000"/>
                <a:gd name="connsiteX8" fmla="*/ 7347 w 10000"/>
                <a:gd name="connsiteY8" fmla="*/ 3436 h 10000"/>
                <a:gd name="connsiteX9" fmla="*/ 6796 w 10000"/>
                <a:gd name="connsiteY9" fmla="*/ 3193 h 10000"/>
                <a:gd name="connsiteX10" fmla="*/ 6241 w 10000"/>
                <a:gd name="connsiteY10" fmla="*/ 2922 h 10000"/>
                <a:gd name="connsiteX11" fmla="*/ 5967 w 10000"/>
                <a:gd name="connsiteY11" fmla="*/ 2740 h 10000"/>
                <a:gd name="connsiteX12" fmla="*/ 5579 w 10000"/>
                <a:gd name="connsiteY12" fmla="*/ 2682 h 10000"/>
                <a:gd name="connsiteX13" fmla="*/ 5139 w 10000"/>
                <a:gd name="connsiteY13" fmla="*/ 2712 h 10000"/>
                <a:gd name="connsiteX14" fmla="*/ 4695 w 10000"/>
                <a:gd name="connsiteY14" fmla="*/ 2620 h 10000"/>
                <a:gd name="connsiteX15" fmla="*/ 4143 w 10000"/>
                <a:gd name="connsiteY15" fmla="*/ 1896 h 10000"/>
                <a:gd name="connsiteX16" fmla="*/ 3978 w 10000"/>
                <a:gd name="connsiteY16" fmla="*/ 1717 h 10000"/>
                <a:gd name="connsiteX17" fmla="*/ 3811 w 10000"/>
                <a:gd name="connsiteY17" fmla="*/ 1295 h 10000"/>
                <a:gd name="connsiteX18" fmla="*/ 3591 w 10000"/>
                <a:gd name="connsiteY18" fmla="*/ 903 h 10000"/>
                <a:gd name="connsiteX19" fmla="*/ 2928 w 10000"/>
                <a:gd name="connsiteY19" fmla="*/ 633 h 10000"/>
                <a:gd name="connsiteX20" fmla="*/ 2539 w 10000"/>
                <a:gd name="connsiteY20" fmla="*/ 59 h 10000"/>
                <a:gd name="connsiteX21" fmla="*/ 2043 w 10000"/>
                <a:gd name="connsiteY21" fmla="*/ 59 h 10000"/>
                <a:gd name="connsiteX22" fmla="*/ 1822 w 10000"/>
                <a:gd name="connsiteY22" fmla="*/ 182 h 10000"/>
                <a:gd name="connsiteX23" fmla="*/ 1769 w 10000"/>
                <a:gd name="connsiteY23" fmla="*/ 0 h 10000"/>
                <a:gd name="connsiteX24" fmla="*/ 1049 w 10000"/>
                <a:gd name="connsiteY24" fmla="*/ 119 h 10000"/>
                <a:gd name="connsiteX25" fmla="*/ 1822 w 10000"/>
                <a:gd name="connsiteY25" fmla="*/ 242 h 10000"/>
                <a:gd name="connsiteX26" fmla="*/ 1769 w 10000"/>
                <a:gd name="connsiteY26" fmla="*/ 511 h 10000"/>
                <a:gd name="connsiteX27" fmla="*/ 1933 w 10000"/>
                <a:gd name="connsiteY27" fmla="*/ 873 h 10000"/>
                <a:gd name="connsiteX28" fmla="*/ 2099 w 10000"/>
                <a:gd name="connsiteY28" fmla="*/ 1083 h 10000"/>
                <a:gd name="connsiteX29" fmla="*/ 1822 w 10000"/>
                <a:gd name="connsiteY29" fmla="*/ 1476 h 10000"/>
                <a:gd name="connsiteX30" fmla="*/ 1604 w 10000"/>
                <a:gd name="connsiteY30" fmla="*/ 1476 h 10000"/>
                <a:gd name="connsiteX31" fmla="*/ 1380 w 10000"/>
                <a:gd name="connsiteY31" fmla="*/ 1747 h 10000"/>
                <a:gd name="connsiteX32" fmla="*/ 1769 w 10000"/>
                <a:gd name="connsiteY32" fmla="*/ 1867 h 10000"/>
                <a:gd name="connsiteX33" fmla="*/ 1271 w 10000"/>
                <a:gd name="connsiteY33" fmla="*/ 1837 h 10000"/>
                <a:gd name="connsiteX34" fmla="*/ 1049 w 10000"/>
                <a:gd name="connsiteY34" fmla="*/ 2197 h 10000"/>
                <a:gd name="connsiteX35" fmla="*/ 994 w 10000"/>
                <a:gd name="connsiteY35" fmla="*/ 2259 h 10000"/>
                <a:gd name="connsiteX36" fmla="*/ 773 w 10000"/>
                <a:gd name="connsiteY36" fmla="*/ 2651 h 10000"/>
                <a:gd name="connsiteX37" fmla="*/ 1106 w 10000"/>
                <a:gd name="connsiteY37" fmla="*/ 2740 h 10000"/>
                <a:gd name="connsiteX38" fmla="*/ 663 w 10000"/>
                <a:gd name="connsiteY38" fmla="*/ 3043 h 10000"/>
                <a:gd name="connsiteX39" fmla="*/ 110 w 10000"/>
                <a:gd name="connsiteY39" fmla="*/ 3374 h 10000"/>
                <a:gd name="connsiteX40" fmla="*/ 0 w 10000"/>
                <a:gd name="connsiteY40" fmla="*/ 3554 h 10000"/>
                <a:gd name="connsiteX41" fmla="*/ 277 w 10000"/>
                <a:gd name="connsiteY41" fmla="*/ 3946 h 10000"/>
                <a:gd name="connsiteX42" fmla="*/ 0 w 10000"/>
                <a:gd name="connsiteY42" fmla="*/ 4308 h 10000"/>
                <a:gd name="connsiteX43" fmla="*/ 56 w 10000"/>
                <a:gd name="connsiteY43" fmla="*/ 4699 h 10000"/>
                <a:gd name="connsiteX44" fmla="*/ 222 w 10000"/>
                <a:gd name="connsiteY44" fmla="*/ 4821 h 10000"/>
                <a:gd name="connsiteX45" fmla="*/ 552 w 10000"/>
                <a:gd name="connsiteY45" fmla="*/ 4789 h 10000"/>
                <a:gd name="connsiteX46" fmla="*/ 1216 w 10000"/>
                <a:gd name="connsiteY46" fmla="*/ 4851 h 10000"/>
                <a:gd name="connsiteX47" fmla="*/ 1769 w 10000"/>
                <a:gd name="connsiteY47" fmla="*/ 4729 h 10000"/>
                <a:gd name="connsiteX48" fmla="*/ 2377 w 10000"/>
                <a:gd name="connsiteY48" fmla="*/ 4729 h 10000"/>
                <a:gd name="connsiteX49" fmla="*/ 2762 w 10000"/>
                <a:gd name="connsiteY49" fmla="*/ 4608 h 10000"/>
                <a:gd name="connsiteX50" fmla="*/ 2872 w 10000"/>
                <a:gd name="connsiteY50" fmla="*/ 4638 h 10000"/>
                <a:gd name="connsiteX51" fmla="*/ 2707 w 10000"/>
                <a:gd name="connsiteY51" fmla="*/ 4699 h 10000"/>
                <a:gd name="connsiteX52" fmla="*/ 3093 w 10000"/>
                <a:gd name="connsiteY52" fmla="*/ 4971 h 10000"/>
                <a:gd name="connsiteX53" fmla="*/ 3370 w 10000"/>
                <a:gd name="connsiteY53" fmla="*/ 4909 h 10000"/>
                <a:gd name="connsiteX54" fmla="*/ 3757 w 10000"/>
                <a:gd name="connsiteY54" fmla="*/ 5028 h 10000"/>
                <a:gd name="connsiteX55" fmla="*/ 4252 w 10000"/>
                <a:gd name="connsiteY55" fmla="*/ 4999 h 10000"/>
                <a:gd name="connsiteX56" fmla="*/ 5082 w 10000"/>
                <a:gd name="connsiteY56" fmla="*/ 5090 h 10000"/>
                <a:gd name="connsiteX57" fmla="*/ 5301 w 10000"/>
                <a:gd name="connsiteY57" fmla="*/ 5152 h 10000"/>
                <a:gd name="connsiteX58" fmla="*/ 6076 w 10000"/>
                <a:gd name="connsiteY58" fmla="*/ 4999 h 10000"/>
                <a:gd name="connsiteX59" fmla="*/ 6187 w 10000"/>
                <a:gd name="connsiteY59" fmla="*/ 5090 h 10000"/>
                <a:gd name="connsiteX60" fmla="*/ 6407 w 10000"/>
                <a:gd name="connsiteY60" fmla="*/ 4971 h 10000"/>
                <a:gd name="connsiteX61" fmla="*/ 6519 w 10000"/>
                <a:gd name="connsiteY61" fmla="*/ 5123 h 10000"/>
                <a:gd name="connsiteX62" fmla="*/ 7292 w 10000"/>
                <a:gd name="connsiteY62" fmla="*/ 4939 h 10000"/>
                <a:gd name="connsiteX63" fmla="*/ 7292 w 10000"/>
                <a:gd name="connsiteY63" fmla="*/ 4758 h 10000"/>
                <a:gd name="connsiteX64" fmla="*/ 7456 w 10000"/>
                <a:gd name="connsiteY64" fmla="*/ 4729 h 10000"/>
                <a:gd name="connsiteX65" fmla="*/ 7624 w 10000"/>
                <a:gd name="connsiteY65" fmla="*/ 4789 h 10000"/>
                <a:gd name="connsiteX66" fmla="*/ 8176 w 10000"/>
                <a:gd name="connsiteY66" fmla="*/ 4668 h 10000"/>
                <a:gd name="connsiteX67" fmla="*/ 8287 w 10000"/>
                <a:gd name="connsiteY67" fmla="*/ 4699 h 10000"/>
                <a:gd name="connsiteX68" fmla="*/ 8563 w 10000"/>
                <a:gd name="connsiteY68" fmla="*/ 5240 h 10000"/>
                <a:gd name="connsiteX69" fmla="*/ 8728 w 10000"/>
                <a:gd name="connsiteY69" fmla="*/ 5301 h 10000"/>
                <a:gd name="connsiteX70" fmla="*/ 9116 w 10000"/>
                <a:gd name="connsiteY70" fmla="*/ 5301 h 10000"/>
                <a:gd name="connsiteX71" fmla="*/ 9281 w 10000"/>
                <a:gd name="connsiteY71" fmla="*/ 5543 h 10000"/>
                <a:gd name="connsiteX72" fmla="*/ 9336 w 10000"/>
                <a:gd name="connsiteY72" fmla="*/ 5723 h 10000"/>
                <a:gd name="connsiteX73" fmla="*/ 10000 w 10000"/>
                <a:gd name="connsiteY73" fmla="*/ 6445 h 10000"/>
                <a:gd name="connsiteX74" fmla="*/ 9724 w 10000"/>
                <a:gd name="connsiteY74" fmla="*/ 6324 h 10000"/>
                <a:gd name="connsiteX75" fmla="*/ 8949 w 10000"/>
                <a:gd name="connsiteY75" fmla="*/ 6445 h 10000"/>
                <a:gd name="connsiteX76" fmla="*/ 8563 w 10000"/>
                <a:gd name="connsiteY76" fmla="*/ 6083 h 10000"/>
                <a:gd name="connsiteX77" fmla="*/ 8287 w 10000"/>
                <a:gd name="connsiteY77" fmla="*/ 6114 h 10000"/>
                <a:gd name="connsiteX78" fmla="*/ 8506 w 10000"/>
                <a:gd name="connsiteY78" fmla="*/ 6355 h 10000"/>
                <a:gd name="connsiteX79" fmla="*/ 8563 w 10000"/>
                <a:gd name="connsiteY79" fmla="*/ 6536 h 10000"/>
                <a:gd name="connsiteX80" fmla="*/ 8009 w 10000"/>
                <a:gd name="connsiteY80" fmla="*/ 6867 h 10000"/>
                <a:gd name="connsiteX81" fmla="*/ 7901 w 10000"/>
                <a:gd name="connsiteY81" fmla="*/ 7049 h 10000"/>
                <a:gd name="connsiteX82" fmla="*/ 7845 w 10000"/>
                <a:gd name="connsiteY82" fmla="*/ 7197 h 10000"/>
                <a:gd name="connsiteX83" fmla="*/ 7789 w 10000"/>
                <a:gd name="connsiteY83" fmla="*/ 7258 h 10000"/>
                <a:gd name="connsiteX84" fmla="*/ 7678 w 10000"/>
                <a:gd name="connsiteY84" fmla="*/ 7380 h 10000"/>
                <a:gd name="connsiteX85" fmla="*/ 7347 w 10000"/>
                <a:gd name="connsiteY85" fmla="*/ 7470 h 10000"/>
                <a:gd name="connsiteX86" fmla="*/ 7456 w 10000"/>
                <a:gd name="connsiteY86" fmla="*/ 7681 h 10000"/>
                <a:gd name="connsiteX87" fmla="*/ 7402 w 10000"/>
                <a:gd name="connsiteY87" fmla="*/ 7741 h 10000"/>
                <a:gd name="connsiteX88" fmla="*/ 6961 w 10000"/>
                <a:gd name="connsiteY88" fmla="*/ 7921 h 10000"/>
                <a:gd name="connsiteX89" fmla="*/ 6519 w 10000"/>
                <a:gd name="connsiteY89" fmla="*/ 7892 h 10000"/>
                <a:gd name="connsiteX90" fmla="*/ 6906 w 10000"/>
                <a:gd name="connsiteY90" fmla="*/ 8013 h 10000"/>
                <a:gd name="connsiteX91" fmla="*/ 6906 w 10000"/>
                <a:gd name="connsiteY91" fmla="*/ 8373 h 10000"/>
                <a:gd name="connsiteX92" fmla="*/ 6407 w 10000"/>
                <a:gd name="connsiteY92" fmla="*/ 8464 h 10000"/>
                <a:gd name="connsiteX93" fmla="*/ 6298 w 10000"/>
                <a:gd name="connsiteY93" fmla="*/ 8314 h 10000"/>
                <a:gd name="connsiteX94" fmla="*/ 6241 w 10000"/>
                <a:gd name="connsiteY94" fmla="*/ 8195 h 10000"/>
                <a:gd name="connsiteX95" fmla="*/ 5747 w 10000"/>
                <a:gd name="connsiteY95" fmla="*/ 8283 h 10000"/>
                <a:gd name="connsiteX96" fmla="*/ 5967 w 10000"/>
                <a:gd name="connsiteY96" fmla="*/ 8404 h 10000"/>
                <a:gd name="connsiteX97" fmla="*/ 6131 w 10000"/>
                <a:gd name="connsiteY97" fmla="*/ 8523 h 10000"/>
                <a:gd name="connsiteX98" fmla="*/ 6353 w 10000"/>
                <a:gd name="connsiteY98" fmla="*/ 8825 h 10000"/>
                <a:gd name="connsiteX99" fmla="*/ 6628 w 10000"/>
                <a:gd name="connsiteY99" fmla="*/ 8766 h 10000"/>
                <a:gd name="connsiteX100" fmla="*/ 6850 w 10000"/>
                <a:gd name="connsiteY100" fmla="*/ 9006 h 10000"/>
                <a:gd name="connsiteX101" fmla="*/ 7014 w 10000"/>
                <a:gd name="connsiteY101" fmla="*/ 9065 h 10000"/>
                <a:gd name="connsiteX102" fmla="*/ 7402 w 10000"/>
                <a:gd name="connsiteY102" fmla="*/ 9035 h 10000"/>
                <a:gd name="connsiteX103" fmla="*/ 7568 w 10000"/>
                <a:gd name="connsiteY103" fmla="*/ 9187 h 10000"/>
                <a:gd name="connsiteX104" fmla="*/ 7735 w 10000"/>
                <a:gd name="connsiteY104" fmla="*/ 9337 h 10000"/>
                <a:gd name="connsiteX105" fmla="*/ 8506 w 10000"/>
                <a:gd name="connsiteY105" fmla="*/ 9127 h 10000"/>
                <a:gd name="connsiteX106" fmla="*/ 8506 w 10000"/>
                <a:gd name="connsiteY106" fmla="*/ 9035 h 10000"/>
                <a:gd name="connsiteX107" fmla="*/ 8287 w 10000"/>
                <a:gd name="connsiteY107" fmla="*/ 8855 h 10000"/>
                <a:gd name="connsiteX108" fmla="*/ 8563 w 10000"/>
                <a:gd name="connsiteY108" fmla="*/ 8676 h 10000"/>
                <a:gd name="connsiteX109" fmla="*/ 8396 w 10000"/>
                <a:gd name="connsiteY109" fmla="*/ 8464 h 10000"/>
                <a:gd name="connsiteX110" fmla="*/ 8563 w 10000"/>
                <a:gd name="connsiteY110" fmla="*/ 8373 h 10000"/>
                <a:gd name="connsiteX111" fmla="*/ 8784 w 10000"/>
                <a:gd name="connsiteY111" fmla="*/ 8583 h 10000"/>
                <a:gd name="connsiteX112" fmla="*/ 8675 w 10000"/>
                <a:gd name="connsiteY112" fmla="*/ 8705 h 10000"/>
                <a:gd name="connsiteX113" fmla="*/ 9170 w 10000"/>
                <a:gd name="connsiteY113" fmla="*/ 8766 h 10000"/>
                <a:gd name="connsiteX114" fmla="*/ 9390 w 10000"/>
                <a:gd name="connsiteY114" fmla="*/ 8855 h 10000"/>
                <a:gd name="connsiteX115" fmla="*/ 8728 w 10000"/>
                <a:gd name="connsiteY115" fmla="*/ 9456 h 10000"/>
                <a:gd name="connsiteX116" fmla="*/ 8287 w 10000"/>
                <a:gd name="connsiteY116" fmla="*/ 9729 h 10000"/>
                <a:gd name="connsiteX117" fmla="*/ 9724 w 10000"/>
                <a:gd name="connsiteY117" fmla="*/ 9939 h 10000"/>
                <a:gd name="connsiteX118" fmla="*/ 9724 w 10000"/>
                <a:gd name="connsiteY118" fmla="*/ 9970 h 10000"/>
                <a:gd name="connsiteX119" fmla="*/ 9612 w 10000"/>
                <a:gd name="connsiteY119" fmla="*/ 10000 h 10000"/>
                <a:gd name="connsiteX0" fmla="*/ 8563 w 10000"/>
                <a:gd name="connsiteY0" fmla="*/ 4487 h 9970"/>
                <a:gd name="connsiteX1" fmla="*/ 8120 w 10000"/>
                <a:gd name="connsiteY1" fmla="*/ 4487 h 9970"/>
                <a:gd name="connsiteX2" fmla="*/ 7678 w 10000"/>
                <a:gd name="connsiteY2" fmla="*/ 4608 h 9970"/>
                <a:gd name="connsiteX3" fmla="*/ 7181 w 10000"/>
                <a:gd name="connsiteY3" fmla="*/ 4578 h 9970"/>
                <a:gd name="connsiteX4" fmla="*/ 7181 w 10000"/>
                <a:gd name="connsiteY4" fmla="*/ 4006 h 9970"/>
                <a:gd name="connsiteX5" fmla="*/ 7456 w 10000"/>
                <a:gd name="connsiteY5" fmla="*/ 3976 h 9970"/>
                <a:gd name="connsiteX6" fmla="*/ 7292 w 10000"/>
                <a:gd name="connsiteY6" fmla="*/ 3824 h 9970"/>
                <a:gd name="connsiteX7" fmla="*/ 7292 w 10000"/>
                <a:gd name="connsiteY7" fmla="*/ 3585 h 9970"/>
                <a:gd name="connsiteX8" fmla="*/ 7347 w 10000"/>
                <a:gd name="connsiteY8" fmla="*/ 3436 h 9970"/>
                <a:gd name="connsiteX9" fmla="*/ 6796 w 10000"/>
                <a:gd name="connsiteY9" fmla="*/ 3193 h 9970"/>
                <a:gd name="connsiteX10" fmla="*/ 6241 w 10000"/>
                <a:gd name="connsiteY10" fmla="*/ 2922 h 9970"/>
                <a:gd name="connsiteX11" fmla="*/ 5967 w 10000"/>
                <a:gd name="connsiteY11" fmla="*/ 2740 h 9970"/>
                <a:gd name="connsiteX12" fmla="*/ 5579 w 10000"/>
                <a:gd name="connsiteY12" fmla="*/ 2682 h 9970"/>
                <a:gd name="connsiteX13" fmla="*/ 5139 w 10000"/>
                <a:gd name="connsiteY13" fmla="*/ 2712 h 9970"/>
                <a:gd name="connsiteX14" fmla="*/ 4695 w 10000"/>
                <a:gd name="connsiteY14" fmla="*/ 2620 h 9970"/>
                <a:gd name="connsiteX15" fmla="*/ 4143 w 10000"/>
                <a:gd name="connsiteY15" fmla="*/ 1896 h 9970"/>
                <a:gd name="connsiteX16" fmla="*/ 3978 w 10000"/>
                <a:gd name="connsiteY16" fmla="*/ 1717 h 9970"/>
                <a:gd name="connsiteX17" fmla="*/ 3811 w 10000"/>
                <a:gd name="connsiteY17" fmla="*/ 1295 h 9970"/>
                <a:gd name="connsiteX18" fmla="*/ 3591 w 10000"/>
                <a:gd name="connsiteY18" fmla="*/ 903 h 9970"/>
                <a:gd name="connsiteX19" fmla="*/ 2928 w 10000"/>
                <a:gd name="connsiteY19" fmla="*/ 633 h 9970"/>
                <a:gd name="connsiteX20" fmla="*/ 2539 w 10000"/>
                <a:gd name="connsiteY20" fmla="*/ 59 h 9970"/>
                <a:gd name="connsiteX21" fmla="*/ 2043 w 10000"/>
                <a:gd name="connsiteY21" fmla="*/ 59 h 9970"/>
                <a:gd name="connsiteX22" fmla="*/ 1822 w 10000"/>
                <a:gd name="connsiteY22" fmla="*/ 182 h 9970"/>
                <a:gd name="connsiteX23" fmla="*/ 1769 w 10000"/>
                <a:gd name="connsiteY23" fmla="*/ 0 h 9970"/>
                <a:gd name="connsiteX24" fmla="*/ 1049 w 10000"/>
                <a:gd name="connsiteY24" fmla="*/ 119 h 9970"/>
                <a:gd name="connsiteX25" fmla="*/ 1822 w 10000"/>
                <a:gd name="connsiteY25" fmla="*/ 242 h 9970"/>
                <a:gd name="connsiteX26" fmla="*/ 1769 w 10000"/>
                <a:gd name="connsiteY26" fmla="*/ 511 h 9970"/>
                <a:gd name="connsiteX27" fmla="*/ 1933 w 10000"/>
                <a:gd name="connsiteY27" fmla="*/ 873 h 9970"/>
                <a:gd name="connsiteX28" fmla="*/ 2099 w 10000"/>
                <a:gd name="connsiteY28" fmla="*/ 1083 h 9970"/>
                <a:gd name="connsiteX29" fmla="*/ 1822 w 10000"/>
                <a:gd name="connsiteY29" fmla="*/ 1476 h 9970"/>
                <a:gd name="connsiteX30" fmla="*/ 1604 w 10000"/>
                <a:gd name="connsiteY30" fmla="*/ 1476 h 9970"/>
                <a:gd name="connsiteX31" fmla="*/ 1380 w 10000"/>
                <a:gd name="connsiteY31" fmla="*/ 1747 h 9970"/>
                <a:gd name="connsiteX32" fmla="*/ 1769 w 10000"/>
                <a:gd name="connsiteY32" fmla="*/ 1867 h 9970"/>
                <a:gd name="connsiteX33" fmla="*/ 1271 w 10000"/>
                <a:gd name="connsiteY33" fmla="*/ 1837 h 9970"/>
                <a:gd name="connsiteX34" fmla="*/ 1049 w 10000"/>
                <a:gd name="connsiteY34" fmla="*/ 2197 h 9970"/>
                <a:gd name="connsiteX35" fmla="*/ 994 w 10000"/>
                <a:gd name="connsiteY35" fmla="*/ 2259 h 9970"/>
                <a:gd name="connsiteX36" fmla="*/ 773 w 10000"/>
                <a:gd name="connsiteY36" fmla="*/ 2651 h 9970"/>
                <a:gd name="connsiteX37" fmla="*/ 1106 w 10000"/>
                <a:gd name="connsiteY37" fmla="*/ 2740 h 9970"/>
                <a:gd name="connsiteX38" fmla="*/ 663 w 10000"/>
                <a:gd name="connsiteY38" fmla="*/ 3043 h 9970"/>
                <a:gd name="connsiteX39" fmla="*/ 110 w 10000"/>
                <a:gd name="connsiteY39" fmla="*/ 3374 h 9970"/>
                <a:gd name="connsiteX40" fmla="*/ 0 w 10000"/>
                <a:gd name="connsiteY40" fmla="*/ 3554 h 9970"/>
                <a:gd name="connsiteX41" fmla="*/ 277 w 10000"/>
                <a:gd name="connsiteY41" fmla="*/ 3946 h 9970"/>
                <a:gd name="connsiteX42" fmla="*/ 0 w 10000"/>
                <a:gd name="connsiteY42" fmla="*/ 4308 h 9970"/>
                <a:gd name="connsiteX43" fmla="*/ 56 w 10000"/>
                <a:gd name="connsiteY43" fmla="*/ 4699 h 9970"/>
                <a:gd name="connsiteX44" fmla="*/ 222 w 10000"/>
                <a:gd name="connsiteY44" fmla="*/ 4821 h 9970"/>
                <a:gd name="connsiteX45" fmla="*/ 552 w 10000"/>
                <a:gd name="connsiteY45" fmla="*/ 4789 h 9970"/>
                <a:gd name="connsiteX46" fmla="*/ 1216 w 10000"/>
                <a:gd name="connsiteY46" fmla="*/ 4851 h 9970"/>
                <a:gd name="connsiteX47" fmla="*/ 1769 w 10000"/>
                <a:gd name="connsiteY47" fmla="*/ 4729 h 9970"/>
                <a:gd name="connsiteX48" fmla="*/ 2377 w 10000"/>
                <a:gd name="connsiteY48" fmla="*/ 4729 h 9970"/>
                <a:gd name="connsiteX49" fmla="*/ 2762 w 10000"/>
                <a:gd name="connsiteY49" fmla="*/ 4608 h 9970"/>
                <a:gd name="connsiteX50" fmla="*/ 2872 w 10000"/>
                <a:gd name="connsiteY50" fmla="*/ 4638 h 9970"/>
                <a:gd name="connsiteX51" fmla="*/ 2707 w 10000"/>
                <a:gd name="connsiteY51" fmla="*/ 4699 h 9970"/>
                <a:gd name="connsiteX52" fmla="*/ 3093 w 10000"/>
                <a:gd name="connsiteY52" fmla="*/ 4971 h 9970"/>
                <a:gd name="connsiteX53" fmla="*/ 3370 w 10000"/>
                <a:gd name="connsiteY53" fmla="*/ 4909 h 9970"/>
                <a:gd name="connsiteX54" fmla="*/ 3757 w 10000"/>
                <a:gd name="connsiteY54" fmla="*/ 5028 h 9970"/>
                <a:gd name="connsiteX55" fmla="*/ 4252 w 10000"/>
                <a:gd name="connsiteY55" fmla="*/ 4999 h 9970"/>
                <a:gd name="connsiteX56" fmla="*/ 5082 w 10000"/>
                <a:gd name="connsiteY56" fmla="*/ 5090 h 9970"/>
                <a:gd name="connsiteX57" fmla="*/ 5301 w 10000"/>
                <a:gd name="connsiteY57" fmla="*/ 5152 h 9970"/>
                <a:gd name="connsiteX58" fmla="*/ 6076 w 10000"/>
                <a:gd name="connsiteY58" fmla="*/ 4999 h 9970"/>
                <a:gd name="connsiteX59" fmla="*/ 6187 w 10000"/>
                <a:gd name="connsiteY59" fmla="*/ 5090 h 9970"/>
                <a:gd name="connsiteX60" fmla="*/ 6407 w 10000"/>
                <a:gd name="connsiteY60" fmla="*/ 4971 h 9970"/>
                <a:gd name="connsiteX61" fmla="*/ 6519 w 10000"/>
                <a:gd name="connsiteY61" fmla="*/ 5123 h 9970"/>
                <a:gd name="connsiteX62" fmla="*/ 7292 w 10000"/>
                <a:gd name="connsiteY62" fmla="*/ 4939 h 9970"/>
                <a:gd name="connsiteX63" fmla="*/ 7292 w 10000"/>
                <a:gd name="connsiteY63" fmla="*/ 4758 h 9970"/>
                <a:gd name="connsiteX64" fmla="*/ 7456 w 10000"/>
                <a:gd name="connsiteY64" fmla="*/ 4729 h 9970"/>
                <a:gd name="connsiteX65" fmla="*/ 7624 w 10000"/>
                <a:gd name="connsiteY65" fmla="*/ 4789 h 9970"/>
                <a:gd name="connsiteX66" fmla="*/ 8176 w 10000"/>
                <a:gd name="connsiteY66" fmla="*/ 4668 h 9970"/>
                <a:gd name="connsiteX67" fmla="*/ 8287 w 10000"/>
                <a:gd name="connsiteY67" fmla="*/ 4699 h 9970"/>
                <a:gd name="connsiteX68" fmla="*/ 8563 w 10000"/>
                <a:gd name="connsiteY68" fmla="*/ 5240 h 9970"/>
                <a:gd name="connsiteX69" fmla="*/ 8728 w 10000"/>
                <a:gd name="connsiteY69" fmla="*/ 5301 h 9970"/>
                <a:gd name="connsiteX70" fmla="*/ 9116 w 10000"/>
                <a:gd name="connsiteY70" fmla="*/ 5301 h 9970"/>
                <a:gd name="connsiteX71" fmla="*/ 9281 w 10000"/>
                <a:gd name="connsiteY71" fmla="*/ 5543 h 9970"/>
                <a:gd name="connsiteX72" fmla="*/ 9336 w 10000"/>
                <a:gd name="connsiteY72" fmla="*/ 5723 h 9970"/>
                <a:gd name="connsiteX73" fmla="*/ 10000 w 10000"/>
                <a:gd name="connsiteY73" fmla="*/ 6445 h 9970"/>
                <a:gd name="connsiteX74" fmla="*/ 9724 w 10000"/>
                <a:gd name="connsiteY74" fmla="*/ 6324 h 9970"/>
                <a:gd name="connsiteX75" fmla="*/ 8949 w 10000"/>
                <a:gd name="connsiteY75" fmla="*/ 6445 h 9970"/>
                <a:gd name="connsiteX76" fmla="*/ 8563 w 10000"/>
                <a:gd name="connsiteY76" fmla="*/ 6083 h 9970"/>
                <a:gd name="connsiteX77" fmla="*/ 8287 w 10000"/>
                <a:gd name="connsiteY77" fmla="*/ 6114 h 9970"/>
                <a:gd name="connsiteX78" fmla="*/ 8506 w 10000"/>
                <a:gd name="connsiteY78" fmla="*/ 6355 h 9970"/>
                <a:gd name="connsiteX79" fmla="*/ 8563 w 10000"/>
                <a:gd name="connsiteY79" fmla="*/ 6536 h 9970"/>
                <a:gd name="connsiteX80" fmla="*/ 8009 w 10000"/>
                <a:gd name="connsiteY80" fmla="*/ 6867 h 9970"/>
                <a:gd name="connsiteX81" fmla="*/ 7901 w 10000"/>
                <a:gd name="connsiteY81" fmla="*/ 7049 h 9970"/>
                <a:gd name="connsiteX82" fmla="*/ 7845 w 10000"/>
                <a:gd name="connsiteY82" fmla="*/ 7197 h 9970"/>
                <a:gd name="connsiteX83" fmla="*/ 7789 w 10000"/>
                <a:gd name="connsiteY83" fmla="*/ 7258 h 9970"/>
                <a:gd name="connsiteX84" fmla="*/ 7678 w 10000"/>
                <a:gd name="connsiteY84" fmla="*/ 7380 h 9970"/>
                <a:gd name="connsiteX85" fmla="*/ 7347 w 10000"/>
                <a:gd name="connsiteY85" fmla="*/ 7470 h 9970"/>
                <a:gd name="connsiteX86" fmla="*/ 7456 w 10000"/>
                <a:gd name="connsiteY86" fmla="*/ 7681 h 9970"/>
                <a:gd name="connsiteX87" fmla="*/ 7402 w 10000"/>
                <a:gd name="connsiteY87" fmla="*/ 7741 h 9970"/>
                <a:gd name="connsiteX88" fmla="*/ 6961 w 10000"/>
                <a:gd name="connsiteY88" fmla="*/ 7921 h 9970"/>
                <a:gd name="connsiteX89" fmla="*/ 6519 w 10000"/>
                <a:gd name="connsiteY89" fmla="*/ 7892 h 9970"/>
                <a:gd name="connsiteX90" fmla="*/ 6906 w 10000"/>
                <a:gd name="connsiteY90" fmla="*/ 8013 h 9970"/>
                <a:gd name="connsiteX91" fmla="*/ 6906 w 10000"/>
                <a:gd name="connsiteY91" fmla="*/ 8373 h 9970"/>
                <a:gd name="connsiteX92" fmla="*/ 6407 w 10000"/>
                <a:gd name="connsiteY92" fmla="*/ 8464 h 9970"/>
                <a:gd name="connsiteX93" fmla="*/ 6298 w 10000"/>
                <a:gd name="connsiteY93" fmla="*/ 8314 h 9970"/>
                <a:gd name="connsiteX94" fmla="*/ 6241 w 10000"/>
                <a:gd name="connsiteY94" fmla="*/ 8195 h 9970"/>
                <a:gd name="connsiteX95" fmla="*/ 5747 w 10000"/>
                <a:gd name="connsiteY95" fmla="*/ 8283 h 9970"/>
                <a:gd name="connsiteX96" fmla="*/ 5967 w 10000"/>
                <a:gd name="connsiteY96" fmla="*/ 8404 h 9970"/>
                <a:gd name="connsiteX97" fmla="*/ 6131 w 10000"/>
                <a:gd name="connsiteY97" fmla="*/ 8523 h 9970"/>
                <a:gd name="connsiteX98" fmla="*/ 6353 w 10000"/>
                <a:gd name="connsiteY98" fmla="*/ 8825 h 9970"/>
                <a:gd name="connsiteX99" fmla="*/ 6628 w 10000"/>
                <a:gd name="connsiteY99" fmla="*/ 8766 h 9970"/>
                <a:gd name="connsiteX100" fmla="*/ 6850 w 10000"/>
                <a:gd name="connsiteY100" fmla="*/ 9006 h 9970"/>
                <a:gd name="connsiteX101" fmla="*/ 7014 w 10000"/>
                <a:gd name="connsiteY101" fmla="*/ 9065 h 9970"/>
                <a:gd name="connsiteX102" fmla="*/ 7402 w 10000"/>
                <a:gd name="connsiteY102" fmla="*/ 9035 h 9970"/>
                <a:gd name="connsiteX103" fmla="*/ 7568 w 10000"/>
                <a:gd name="connsiteY103" fmla="*/ 9187 h 9970"/>
                <a:gd name="connsiteX104" fmla="*/ 7735 w 10000"/>
                <a:gd name="connsiteY104" fmla="*/ 9337 h 9970"/>
                <a:gd name="connsiteX105" fmla="*/ 8506 w 10000"/>
                <a:gd name="connsiteY105" fmla="*/ 9127 h 9970"/>
                <a:gd name="connsiteX106" fmla="*/ 8506 w 10000"/>
                <a:gd name="connsiteY106" fmla="*/ 9035 h 9970"/>
                <a:gd name="connsiteX107" fmla="*/ 8287 w 10000"/>
                <a:gd name="connsiteY107" fmla="*/ 8855 h 9970"/>
                <a:gd name="connsiteX108" fmla="*/ 8563 w 10000"/>
                <a:gd name="connsiteY108" fmla="*/ 8676 h 9970"/>
                <a:gd name="connsiteX109" fmla="*/ 8396 w 10000"/>
                <a:gd name="connsiteY109" fmla="*/ 8464 h 9970"/>
                <a:gd name="connsiteX110" fmla="*/ 8563 w 10000"/>
                <a:gd name="connsiteY110" fmla="*/ 8373 h 9970"/>
                <a:gd name="connsiteX111" fmla="*/ 8784 w 10000"/>
                <a:gd name="connsiteY111" fmla="*/ 8583 h 9970"/>
                <a:gd name="connsiteX112" fmla="*/ 8675 w 10000"/>
                <a:gd name="connsiteY112" fmla="*/ 8705 h 9970"/>
                <a:gd name="connsiteX113" fmla="*/ 9170 w 10000"/>
                <a:gd name="connsiteY113" fmla="*/ 8766 h 9970"/>
                <a:gd name="connsiteX114" fmla="*/ 9390 w 10000"/>
                <a:gd name="connsiteY114" fmla="*/ 8855 h 9970"/>
                <a:gd name="connsiteX115" fmla="*/ 8728 w 10000"/>
                <a:gd name="connsiteY115" fmla="*/ 9456 h 9970"/>
                <a:gd name="connsiteX116" fmla="*/ 8287 w 10000"/>
                <a:gd name="connsiteY116" fmla="*/ 9729 h 9970"/>
                <a:gd name="connsiteX117" fmla="*/ 9724 w 10000"/>
                <a:gd name="connsiteY117" fmla="*/ 9939 h 9970"/>
                <a:gd name="connsiteX118" fmla="*/ 9724 w 10000"/>
                <a:gd name="connsiteY118" fmla="*/ 9970 h 9970"/>
                <a:gd name="connsiteX0" fmla="*/ 8563 w 10000"/>
                <a:gd name="connsiteY0" fmla="*/ 4501 h 9969"/>
                <a:gd name="connsiteX1" fmla="*/ 8120 w 10000"/>
                <a:gd name="connsiteY1" fmla="*/ 4501 h 9969"/>
                <a:gd name="connsiteX2" fmla="*/ 7678 w 10000"/>
                <a:gd name="connsiteY2" fmla="*/ 4622 h 9969"/>
                <a:gd name="connsiteX3" fmla="*/ 7181 w 10000"/>
                <a:gd name="connsiteY3" fmla="*/ 4592 h 9969"/>
                <a:gd name="connsiteX4" fmla="*/ 7181 w 10000"/>
                <a:gd name="connsiteY4" fmla="*/ 4018 h 9969"/>
                <a:gd name="connsiteX5" fmla="*/ 7456 w 10000"/>
                <a:gd name="connsiteY5" fmla="*/ 3988 h 9969"/>
                <a:gd name="connsiteX6" fmla="*/ 7292 w 10000"/>
                <a:gd name="connsiteY6" fmla="*/ 3836 h 9969"/>
                <a:gd name="connsiteX7" fmla="*/ 7292 w 10000"/>
                <a:gd name="connsiteY7" fmla="*/ 3596 h 9969"/>
                <a:gd name="connsiteX8" fmla="*/ 7347 w 10000"/>
                <a:gd name="connsiteY8" fmla="*/ 3446 h 9969"/>
                <a:gd name="connsiteX9" fmla="*/ 6796 w 10000"/>
                <a:gd name="connsiteY9" fmla="*/ 3203 h 9969"/>
                <a:gd name="connsiteX10" fmla="*/ 6241 w 10000"/>
                <a:gd name="connsiteY10" fmla="*/ 2931 h 9969"/>
                <a:gd name="connsiteX11" fmla="*/ 5967 w 10000"/>
                <a:gd name="connsiteY11" fmla="*/ 2748 h 9969"/>
                <a:gd name="connsiteX12" fmla="*/ 5579 w 10000"/>
                <a:gd name="connsiteY12" fmla="*/ 2690 h 9969"/>
                <a:gd name="connsiteX13" fmla="*/ 5139 w 10000"/>
                <a:gd name="connsiteY13" fmla="*/ 2720 h 9969"/>
                <a:gd name="connsiteX14" fmla="*/ 4695 w 10000"/>
                <a:gd name="connsiteY14" fmla="*/ 2628 h 9969"/>
                <a:gd name="connsiteX15" fmla="*/ 4143 w 10000"/>
                <a:gd name="connsiteY15" fmla="*/ 1902 h 9969"/>
                <a:gd name="connsiteX16" fmla="*/ 3978 w 10000"/>
                <a:gd name="connsiteY16" fmla="*/ 1722 h 9969"/>
                <a:gd name="connsiteX17" fmla="*/ 3811 w 10000"/>
                <a:gd name="connsiteY17" fmla="*/ 1299 h 9969"/>
                <a:gd name="connsiteX18" fmla="*/ 3591 w 10000"/>
                <a:gd name="connsiteY18" fmla="*/ 906 h 9969"/>
                <a:gd name="connsiteX19" fmla="*/ 2928 w 10000"/>
                <a:gd name="connsiteY19" fmla="*/ 635 h 9969"/>
                <a:gd name="connsiteX20" fmla="*/ 2539 w 10000"/>
                <a:gd name="connsiteY20" fmla="*/ 59 h 9969"/>
                <a:gd name="connsiteX21" fmla="*/ 2043 w 10000"/>
                <a:gd name="connsiteY21" fmla="*/ 59 h 9969"/>
                <a:gd name="connsiteX22" fmla="*/ 1822 w 10000"/>
                <a:gd name="connsiteY22" fmla="*/ 183 h 9969"/>
                <a:gd name="connsiteX23" fmla="*/ 1769 w 10000"/>
                <a:gd name="connsiteY23" fmla="*/ 0 h 9969"/>
                <a:gd name="connsiteX24" fmla="*/ 1049 w 10000"/>
                <a:gd name="connsiteY24" fmla="*/ 119 h 9969"/>
                <a:gd name="connsiteX25" fmla="*/ 1822 w 10000"/>
                <a:gd name="connsiteY25" fmla="*/ 243 h 9969"/>
                <a:gd name="connsiteX26" fmla="*/ 1769 w 10000"/>
                <a:gd name="connsiteY26" fmla="*/ 513 h 9969"/>
                <a:gd name="connsiteX27" fmla="*/ 1933 w 10000"/>
                <a:gd name="connsiteY27" fmla="*/ 876 h 9969"/>
                <a:gd name="connsiteX28" fmla="*/ 2099 w 10000"/>
                <a:gd name="connsiteY28" fmla="*/ 1086 h 9969"/>
                <a:gd name="connsiteX29" fmla="*/ 1822 w 10000"/>
                <a:gd name="connsiteY29" fmla="*/ 1480 h 9969"/>
                <a:gd name="connsiteX30" fmla="*/ 1604 w 10000"/>
                <a:gd name="connsiteY30" fmla="*/ 1480 h 9969"/>
                <a:gd name="connsiteX31" fmla="*/ 1380 w 10000"/>
                <a:gd name="connsiteY31" fmla="*/ 1752 h 9969"/>
                <a:gd name="connsiteX32" fmla="*/ 1769 w 10000"/>
                <a:gd name="connsiteY32" fmla="*/ 1873 h 9969"/>
                <a:gd name="connsiteX33" fmla="*/ 1271 w 10000"/>
                <a:gd name="connsiteY33" fmla="*/ 1843 h 9969"/>
                <a:gd name="connsiteX34" fmla="*/ 1049 w 10000"/>
                <a:gd name="connsiteY34" fmla="*/ 2204 h 9969"/>
                <a:gd name="connsiteX35" fmla="*/ 994 w 10000"/>
                <a:gd name="connsiteY35" fmla="*/ 2266 h 9969"/>
                <a:gd name="connsiteX36" fmla="*/ 773 w 10000"/>
                <a:gd name="connsiteY36" fmla="*/ 2659 h 9969"/>
                <a:gd name="connsiteX37" fmla="*/ 1106 w 10000"/>
                <a:gd name="connsiteY37" fmla="*/ 2748 h 9969"/>
                <a:gd name="connsiteX38" fmla="*/ 663 w 10000"/>
                <a:gd name="connsiteY38" fmla="*/ 3052 h 9969"/>
                <a:gd name="connsiteX39" fmla="*/ 110 w 10000"/>
                <a:gd name="connsiteY39" fmla="*/ 3384 h 9969"/>
                <a:gd name="connsiteX40" fmla="*/ 0 w 10000"/>
                <a:gd name="connsiteY40" fmla="*/ 3565 h 9969"/>
                <a:gd name="connsiteX41" fmla="*/ 277 w 10000"/>
                <a:gd name="connsiteY41" fmla="*/ 3958 h 9969"/>
                <a:gd name="connsiteX42" fmla="*/ 0 w 10000"/>
                <a:gd name="connsiteY42" fmla="*/ 4321 h 9969"/>
                <a:gd name="connsiteX43" fmla="*/ 56 w 10000"/>
                <a:gd name="connsiteY43" fmla="*/ 4713 h 9969"/>
                <a:gd name="connsiteX44" fmla="*/ 222 w 10000"/>
                <a:gd name="connsiteY44" fmla="*/ 4836 h 9969"/>
                <a:gd name="connsiteX45" fmla="*/ 552 w 10000"/>
                <a:gd name="connsiteY45" fmla="*/ 4803 h 9969"/>
                <a:gd name="connsiteX46" fmla="*/ 1216 w 10000"/>
                <a:gd name="connsiteY46" fmla="*/ 4866 h 9969"/>
                <a:gd name="connsiteX47" fmla="*/ 1769 w 10000"/>
                <a:gd name="connsiteY47" fmla="*/ 4743 h 9969"/>
                <a:gd name="connsiteX48" fmla="*/ 2377 w 10000"/>
                <a:gd name="connsiteY48" fmla="*/ 4743 h 9969"/>
                <a:gd name="connsiteX49" fmla="*/ 2762 w 10000"/>
                <a:gd name="connsiteY49" fmla="*/ 4622 h 9969"/>
                <a:gd name="connsiteX50" fmla="*/ 2872 w 10000"/>
                <a:gd name="connsiteY50" fmla="*/ 4652 h 9969"/>
                <a:gd name="connsiteX51" fmla="*/ 2707 w 10000"/>
                <a:gd name="connsiteY51" fmla="*/ 4713 h 9969"/>
                <a:gd name="connsiteX52" fmla="*/ 3093 w 10000"/>
                <a:gd name="connsiteY52" fmla="*/ 4986 h 9969"/>
                <a:gd name="connsiteX53" fmla="*/ 3370 w 10000"/>
                <a:gd name="connsiteY53" fmla="*/ 4924 h 9969"/>
                <a:gd name="connsiteX54" fmla="*/ 3757 w 10000"/>
                <a:gd name="connsiteY54" fmla="*/ 5043 h 9969"/>
                <a:gd name="connsiteX55" fmla="*/ 4252 w 10000"/>
                <a:gd name="connsiteY55" fmla="*/ 5014 h 9969"/>
                <a:gd name="connsiteX56" fmla="*/ 5082 w 10000"/>
                <a:gd name="connsiteY56" fmla="*/ 5105 h 9969"/>
                <a:gd name="connsiteX57" fmla="*/ 5301 w 10000"/>
                <a:gd name="connsiteY57" fmla="*/ 5168 h 9969"/>
                <a:gd name="connsiteX58" fmla="*/ 6076 w 10000"/>
                <a:gd name="connsiteY58" fmla="*/ 5014 h 9969"/>
                <a:gd name="connsiteX59" fmla="*/ 6187 w 10000"/>
                <a:gd name="connsiteY59" fmla="*/ 5105 h 9969"/>
                <a:gd name="connsiteX60" fmla="*/ 6407 w 10000"/>
                <a:gd name="connsiteY60" fmla="*/ 4986 h 9969"/>
                <a:gd name="connsiteX61" fmla="*/ 6519 w 10000"/>
                <a:gd name="connsiteY61" fmla="*/ 5138 h 9969"/>
                <a:gd name="connsiteX62" fmla="*/ 7292 w 10000"/>
                <a:gd name="connsiteY62" fmla="*/ 4954 h 9969"/>
                <a:gd name="connsiteX63" fmla="*/ 7292 w 10000"/>
                <a:gd name="connsiteY63" fmla="*/ 4772 h 9969"/>
                <a:gd name="connsiteX64" fmla="*/ 7456 w 10000"/>
                <a:gd name="connsiteY64" fmla="*/ 4743 h 9969"/>
                <a:gd name="connsiteX65" fmla="*/ 7624 w 10000"/>
                <a:gd name="connsiteY65" fmla="*/ 4803 h 9969"/>
                <a:gd name="connsiteX66" fmla="*/ 8176 w 10000"/>
                <a:gd name="connsiteY66" fmla="*/ 4682 h 9969"/>
                <a:gd name="connsiteX67" fmla="*/ 8287 w 10000"/>
                <a:gd name="connsiteY67" fmla="*/ 4713 h 9969"/>
                <a:gd name="connsiteX68" fmla="*/ 8563 w 10000"/>
                <a:gd name="connsiteY68" fmla="*/ 5256 h 9969"/>
                <a:gd name="connsiteX69" fmla="*/ 8728 w 10000"/>
                <a:gd name="connsiteY69" fmla="*/ 5317 h 9969"/>
                <a:gd name="connsiteX70" fmla="*/ 9116 w 10000"/>
                <a:gd name="connsiteY70" fmla="*/ 5317 h 9969"/>
                <a:gd name="connsiteX71" fmla="*/ 9281 w 10000"/>
                <a:gd name="connsiteY71" fmla="*/ 5560 h 9969"/>
                <a:gd name="connsiteX72" fmla="*/ 9336 w 10000"/>
                <a:gd name="connsiteY72" fmla="*/ 5740 h 9969"/>
                <a:gd name="connsiteX73" fmla="*/ 10000 w 10000"/>
                <a:gd name="connsiteY73" fmla="*/ 6464 h 9969"/>
                <a:gd name="connsiteX74" fmla="*/ 9724 w 10000"/>
                <a:gd name="connsiteY74" fmla="*/ 6343 h 9969"/>
                <a:gd name="connsiteX75" fmla="*/ 8949 w 10000"/>
                <a:gd name="connsiteY75" fmla="*/ 6464 h 9969"/>
                <a:gd name="connsiteX76" fmla="*/ 8563 w 10000"/>
                <a:gd name="connsiteY76" fmla="*/ 6101 h 9969"/>
                <a:gd name="connsiteX77" fmla="*/ 8287 w 10000"/>
                <a:gd name="connsiteY77" fmla="*/ 6132 h 9969"/>
                <a:gd name="connsiteX78" fmla="*/ 8506 w 10000"/>
                <a:gd name="connsiteY78" fmla="*/ 6374 h 9969"/>
                <a:gd name="connsiteX79" fmla="*/ 8563 w 10000"/>
                <a:gd name="connsiteY79" fmla="*/ 6556 h 9969"/>
                <a:gd name="connsiteX80" fmla="*/ 8009 w 10000"/>
                <a:gd name="connsiteY80" fmla="*/ 6888 h 9969"/>
                <a:gd name="connsiteX81" fmla="*/ 7901 w 10000"/>
                <a:gd name="connsiteY81" fmla="*/ 7070 h 9969"/>
                <a:gd name="connsiteX82" fmla="*/ 7845 w 10000"/>
                <a:gd name="connsiteY82" fmla="*/ 7219 h 9969"/>
                <a:gd name="connsiteX83" fmla="*/ 7789 w 10000"/>
                <a:gd name="connsiteY83" fmla="*/ 7280 h 9969"/>
                <a:gd name="connsiteX84" fmla="*/ 7678 w 10000"/>
                <a:gd name="connsiteY84" fmla="*/ 7402 h 9969"/>
                <a:gd name="connsiteX85" fmla="*/ 7347 w 10000"/>
                <a:gd name="connsiteY85" fmla="*/ 7492 h 9969"/>
                <a:gd name="connsiteX86" fmla="*/ 7456 w 10000"/>
                <a:gd name="connsiteY86" fmla="*/ 7704 h 9969"/>
                <a:gd name="connsiteX87" fmla="*/ 7402 w 10000"/>
                <a:gd name="connsiteY87" fmla="*/ 7764 h 9969"/>
                <a:gd name="connsiteX88" fmla="*/ 6961 w 10000"/>
                <a:gd name="connsiteY88" fmla="*/ 7945 h 9969"/>
                <a:gd name="connsiteX89" fmla="*/ 6519 w 10000"/>
                <a:gd name="connsiteY89" fmla="*/ 7916 h 9969"/>
                <a:gd name="connsiteX90" fmla="*/ 6906 w 10000"/>
                <a:gd name="connsiteY90" fmla="*/ 8037 h 9969"/>
                <a:gd name="connsiteX91" fmla="*/ 6906 w 10000"/>
                <a:gd name="connsiteY91" fmla="*/ 8398 h 9969"/>
                <a:gd name="connsiteX92" fmla="*/ 6407 w 10000"/>
                <a:gd name="connsiteY92" fmla="*/ 8489 h 9969"/>
                <a:gd name="connsiteX93" fmla="*/ 6298 w 10000"/>
                <a:gd name="connsiteY93" fmla="*/ 8339 h 9969"/>
                <a:gd name="connsiteX94" fmla="*/ 6241 w 10000"/>
                <a:gd name="connsiteY94" fmla="*/ 8220 h 9969"/>
                <a:gd name="connsiteX95" fmla="*/ 5747 w 10000"/>
                <a:gd name="connsiteY95" fmla="*/ 8308 h 9969"/>
                <a:gd name="connsiteX96" fmla="*/ 5967 w 10000"/>
                <a:gd name="connsiteY96" fmla="*/ 8429 h 9969"/>
                <a:gd name="connsiteX97" fmla="*/ 6131 w 10000"/>
                <a:gd name="connsiteY97" fmla="*/ 8549 h 9969"/>
                <a:gd name="connsiteX98" fmla="*/ 6353 w 10000"/>
                <a:gd name="connsiteY98" fmla="*/ 8852 h 9969"/>
                <a:gd name="connsiteX99" fmla="*/ 6628 w 10000"/>
                <a:gd name="connsiteY99" fmla="*/ 8792 h 9969"/>
                <a:gd name="connsiteX100" fmla="*/ 6850 w 10000"/>
                <a:gd name="connsiteY100" fmla="*/ 9033 h 9969"/>
                <a:gd name="connsiteX101" fmla="*/ 7014 w 10000"/>
                <a:gd name="connsiteY101" fmla="*/ 9092 h 9969"/>
                <a:gd name="connsiteX102" fmla="*/ 7402 w 10000"/>
                <a:gd name="connsiteY102" fmla="*/ 9062 h 9969"/>
                <a:gd name="connsiteX103" fmla="*/ 7568 w 10000"/>
                <a:gd name="connsiteY103" fmla="*/ 9215 h 9969"/>
                <a:gd name="connsiteX104" fmla="*/ 7735 w 10000"/>
                <a:gd name="connsiteY104" fmla="*/ 9365 h 9969"/>
                <a:gd name="connsiteX105" fmla="*/ 8506 w 10000"/>
                <a:gd name="connsiteY105" fmla="*/ 9154 h 9969"/>
                <a:gd name="connsiteX106" fmla="*/ 8506 w 10000"/>
                <a:gd name="connsiteY106" fmla="*/ 9062 h 9969"/>
                <a:gd name="connsiteX107" fmla="*/ 8287 w 10000"/>
                <a:gd name="connsiteY107" fmla="*/ 8882 h 9969"/>
                <a:gd name="connsiteX108" fmla="*/ 8563 w 10000"/>
                <a:gd name="connsiteY108" fmla="*/ 8702 h 9969"/>
                <a:gd name="connsiteX109" fmla="*/ 8396 w 10000"/>
                <a:gd name="connsiteY109" fmla="*/ 8489 h 9969"/>
                <a:gd name="connsiteX110" fmla="*/ 8563 w 10000"/>
                <a:gd name="connsiteY110" fmla="*/ 8398 h 9969"/>
                <a:gd name="connsiteX111" fmla="*/ 8784 w 10000"/>
                <a:gd name="connsiteY111" fmla="*/ 8609 h 9969"/>
                <a:gd name="connsiteX112" fmla="*/ 8675 w 10000"/>
                <a:gd name="connsiteY112" fmla="*/ 8731 h 9969"/>
                <a:gd name="connsiteX113" fmla="*/ 9170 w 10000"/>
                <a:gd name="connsiteY113" fmla="*/ 8792 h 9969"/>
                <a:gd name="connsiteX114" fmla="*/ 9390 w 10000"/>
                <a:gd name="connsiteY114" fmla="*/ 8882 h 9969"/>
                <a:gd name="connsiteX115" fmla="*/ 8728 w 10000"/>
                <a:gd name="connsiteY115" fmla="*/ 9484 h 9969"/>
                <a:gd name="connsiteX116" fmla="*/ 8287 w 10000"/>
                <a:gd name="connsiteY116" fmla="*/ 9758 h 9969"/>
                <a:gd name="connsiteX117" fmla="*/ 9724 w 10000"/>
                <a:gd name="connsiteY117" fmla="*/ 9969 h 9969"/>
                <a:gd name="connsiteX0" fmla="*/ 8563 w 10000"/>
                <a:gd name="connsiteY0" fmla="*/ 4515 h 9788"/>
                <a:gd name="connsiteX1" fmla="*/ 8120 w 10000"/>
                <a:gd name="connsiteY1" fmla="*/ 4515 h 9788"/>
                <a:gd name="connsiteX2" fmla="*/ 7678 w 10000"/>
                <a:gd name="connsiteY2" fmla="*/ 4636 h 9788"/>
                <a:gd name="connsiteX3" fmla="*/ 7181 w 10000"/>
                <a:gd name="connsiteY3" fmla="*/ 4606 h 9788"/>
                <a:gd name="connsiteX4" fmla="*/ 7181 w 10000"/>
                <a:gd name="connsiteY4" fmla="*/ 4030 h 9788"/>
                <a:gd name="connsiteX5" fmla="*/ 7456 w 10000"/>
                <a:gd name="connsiteY5" fmla="*/ 4000 h 9788"/>
                <a:gd name="connsiteX6" fmla="*/ 7292 w 10000"/>
                <a:gd name="connsiteY6" fmla="*/ 3848 h 9788"/>
                <a:gd name="connsiteX7" fmla="*/ 7292 w 10000"/>
                <a:gd name="connsiteY7" fmla="*/ 3607 h 9788"/>
                <a:gd name="connsiteX8" fmla="*/ 7347 w 10000"/>
                <a:gd name="connsiteY8" fmla="*/ 3457 h 9788"/>
                <a:gd name="connsiteX9" fmla="*/ 6796 w 10000"/>
                <a:gd name="connsiteY9" fmla="*/ 3213 h 9788"/>
                <a:gd name="connsiteX10" fmla="*/ 6241 w 10000"/>
                <a:gd name="connsiteY10" fmla="*/ 2940 h 9788"/>
                <a:gd name="connsiteX11" fmla="*/ 5967 w 10000"/>
                <a:gd name="connsiteY11" fmla="*/ 2757 h 9788"/>
                <a:gd name="connsiteX12" fmla="*/ 5579 w 10000"/>
                <a:gd name="connsiteY12" fmla="*/ 2698 h 9788"/>
                <a:gd name="connsiteX13" fmla="*/ 5139 w 10000"/>
                <a:gd name="connsiteY13" fmla="*/ 2728 h 9788"/>
                <a:gd name="connsiteX14" fmla="*/ 4695 w 10000"/>
                <a:gd name="connsiteY14" fmla="*/ 2636 h 9788"/>
                <a:gd name="connsiteX15" fmla="*/ 4143 w 10000"/>
                <a:gd name="connsiteY15" fmla="*/ 1908 h 9788"/>
                <a:gd name="connsiteX16" fmla="*/ 3978 w 10000"/>
                <a:gd name="connsiteY16" fmla="*/ 1727 h 9788"/>
                <a:gd name="connsiteX17" fmla="*/ 3811 w 10000"/>
                <a:gd name="connsiteY17" fmla="*/ 1303 h 9788"/>
                <a:gd name="connsiteX18" fmla="*/ 3591 w 10000"/>
                <a:gd name="connsiteY18" fmla="*/ 909 h 9788"/>
                <a:gd name="connsiteX19" fmla="*/ 2928 w 10000"/>
                <a:gd name="connsiteY19" fmla="*/ 637 h 9788"/>
                <a:gd name="connsiteX20" fmla="*/ 2539 w 10000"/>
                <a:gd name="connsiteY20" fmla="*/ 59 h 9788"/>
                <a:gd name="connsiteX21" fmla="*/ 2043 w 10000"/>
                <a:gd name="connsiteY21" fmla="*/ 59 h 9788"/>
                <a:gd name="connsiteX22" fmla="*/ 1822 w 10000"/>
                <a:gd name="connsiteY22" fmla="*/ 184 h 9788"/>
                <a:gd name="connsiteX23" fmla="*/ 1769 w 10000"/>
                <a:gd name="connsiteY23" fmla="*/ 0 h 9788"/>
                <a:gd name="connsiteX24" fmla="*/ 1049 w 10000"/>
                <a:gd name="connsiteY24" fmla="*/ 119 h 9788"/>
                <a:gd name="connsiteX25" fmla="*/ 1822 w 10000"/>
                <a:gd name="connsiteY25" fmla="*/ 244 h 9788"/>
                <a:gd name="connsiteX26" fmla="*/ 1769 w 10000"/>
                <a:gd name="connsiteY26" fmla="*/ 515 h 9788"/>
                <a:gd name="connsiteX27" fmla="*/ 1933 w 10000"/>
                <a:gd name="connsiteY27" fmla="*/ 879 h 9788"/>
                <a:gd name="connsiteX28" fmla="*/ 2099 w 10000"/>
                <a:gd name="connsiteY28" fmla="*/ 1089 h 9788"/>
                <a:gd name="connsiteX29" fmla="*/ 1822 w 10000"/>
                <a:gd name="connsiteY29" fmla="*/ 1485 h 9788"/>
                <a:gd name="connsiteX30" fmla="*/ 1604 w 10000"/>
                <a:gd name="connsiteY30" fmla="*/ 1485 h 9788"/>
                <a:gd name="connsiteX31" fmla="*/ 1380 w 10000"/>
                <a:gd name="connsiteY31" fmla="*/ 1757 h 9788"/>
                <a:gd name="connsiteX32" fmla="*/ 1769 w 10000"/>
                <a:gd name="connsiteY32" fmla="*/ 1879 h 9788"/>
                <a:gd name="connsiteX33" fmla="*/ 1271 w 10000"/>
                <a:gd name="connsiteY33" fmla="*/ 1849 h 9788"/>
                <a:gd name="connsiteX34" fmla="*/ 1049 w 10000"/>
                <a:gd name="connsiteY34" fmla="*/ 2211 h 9788"/>
                <a:gd name="connsiteX35" fmla="*/ 994 w 10000"/>
                <a:gd name="connsiteY35" fmla="*/ 2273 h 9788"/>
                <a:gd name="connsiteX36" fmla="*/ 773 w 10000"/>
                <a:gd name="connsiteY36" fmla="*/ 2667 h 9788"/>
                <a:gd name="connsiteX37" fmla="*/ 1106 w 10000"/>
                <a:gd name="connsiteY37" fmla="*/ 2757 h 9788"/>
                <a:gd name="connsiteX38" fmla="*/ 663 w 10000"/>
                <a:gd name="connsiteY38" fmla="*/ 3061 h 9788"/>
                <a:gd name="connsiteX39" fmla="*/ 110 w 10000"/>
                <a:gd name="connsiteY39" fmla="*/ 3395 h 9788"/>
                <a:gd name="connsiteX40" fmla="*/ 0 w 10000"/>
                <a:gd name="connsiteY40" fmla="*/ 3576 h 9788"/>
                <a:gd name="connsiteX41" fmla="*/ 277 w 10000"/>
                <a:gd name="connsiteY41" fmla="*/ 3970 h 9788"/>
                <a:gd name="connsiteX42" fmla="*/ 0 w 10000"/>
                <a:gd name="connsiteY42" fmla="*/ 4334 h 9788"/>
                <a:gd name="connsiteX43" fmla="*/ 56 w 10000"/>
                <a:gd name="connsiteY43" fmla="*/ 4728 h 9788"/>
                <a:gd name="connsiteX44" fmla="*/ 222 w 10000"/>
                <a:gd name="connsiteY44" fmla="*/ 4851 h 9788"/>
                <a:gd name="connsiteX45" fmla="*/ 552 w 10000"/>
                <a:gd name="connsiteY45" fmla="*/ 4818 h 9788"/>
                <a:gd name="connsiteX46" fmla="*/ 1216 w 10000"/>
                <a:gd name="connsiteY46" fmla="*/ 4881 h 9788"/>
                <a:gd name="connsiteX47" fmla="*/ 1769 w 10000"/>
                <a:gd name="connsiteY47" fmla="*/ 4758 h 9788"/>
                <a:gd name="connsiteX48" fmla="*/ 2377 w 10000"/>
                <a:gd name="connsiteY48" fmla="*/ 4758 h 9788"/>
                <a:gd name="connsiteX49" fmla="*/ 2762 w 10000"/>
                <a:gd name="connsiteY49" fmla="*/ 4636 h 9788"/>
                <a:gd name="connsiteX50" fmla="*/ 2872 w 10000"/>
                <a:gd name="connsiteY50" fmla="*/ 4666 h 9788"/>
                <a:gd name="connsiteX51" fmla="*/ 2707 w 10000"/>
                <a:gd name="connsiteY51" fmla="*/ 4728 h 9788"/>
                <a:gd name="connsiteX52" fmla="*/ 3093 w 10000"/>
                <a:gd name="connsiteY52" fmla="*/ 5002 h 9788"/>
                <a:gd name="connsiteX53" fmla="*/ 3370 w 10000"/>
                <a:gd name="connsiteY53" fmla="*/ 4939 h 9788"/>
                <a:gd name="connsiteX54" fmla="*/ 3757 w 10000"/>
                <a:gd name="connsiteY54" fmla="*/ 5059 h 9788"/>
                <a:gd name="connsiteX55" fmla="*/ 4252 w 10000"/>
                <a:gd name="connsiteY55" fmla="*/ 5030 h 9788"/>
                <a:gd name="connsiteX56" fmla="*/ 5082 w 10000"/>
                <a:gd name="connsiteY56" fmla="*/ 5121 h 9788"/>
                <a:gd name="connsiteX57" fmla="*/ 5301 w 10000"/>
                <a:gd name="connsiteY57" fmla="*/ 5184 h 9788"/>
                <a:gd name="connsiteX58" fmla="*/ 6076 w 10000"/>
                <a:gd name="connsiteY58" fmla="*/ 5030 h 9788"/>
                <a:gd name="connsiteX59" fmla="*/ 6187 w 10000"/>
                <a:gd name="connsiteY59" fmla="*/ 5121 h 9788"/>
                <a:gd name="connsiteX60" fmla="*/ 6407 w 10000"/>
                <a:gd name="connsiteY60" fmla="*/ 5002 h 9788"/>
                <a:gd name="connsiteX61" fmla="*/ 6519 w 10000"/>
                <a:gd name="connsiteY61" fmla="*/ 5154 h 9788"/>
                <a:gd name="connsiteX62" fmla="*/ 7292 w 10000"/>
                <a:gd name="connsiteY62" fmla="*/ 4969 h 9788"/>
                <a:gd name="connsiteX63" fmla="*/ 7292 w 10000"/>
                <a:gd name="connsiteY63" fmla="*/ 4787 h 9788"/>
                <a:gd name="connsiteX64" fmla="*/ 7456 w 10000"/>
                <a:gd name="connsiteY64" fmla="*/ 4758 h 9788"/>
                <a:gd name="connsiteX65" fmla="*/ 7624 w 10000"/>
                <a:gd name="connsiteY65" fmla="*/ 4818 h 9788"/>
                <a:gd name="connsiteX66" fmla="*/ 8176 w 10000"/>
                <a:gd name="connsiteY66" fmla="*/ 4697 h 9788"/>
                <a:gd name="connsiteX67" fmla="*/ 8287 w 10000"/>
                <a:gd name="connsiteY67" fmla="*/ 4728 h 9788"/>
                <a:gd name="connsiteX68" fmla="*/ 8563 w 10000"/>
                <a:gd name="connsiteY68" fmla="*/ 5272 h 9788"/>
                <a:gd name="connsiteX69" fmla="*/ 8728 w 10000"/>
                <a:gd name="connsiteY69" fmla="*/ 5334 h 9788"/>
                <a:gd name="connsiteX70" fmla="*/ 9116 w 10000"/>
                <a:gd name="connsiteY70" fmla="*/ 5334 h 9788"/>
                <a:gd name="connsiteX71" fmla="*/ 9281 w 10000"/>
                <a:gd name="connsiteY71" fmla="*/ 5577 h 9788"/>
                <a:gd name="connsiteX72" fmla="*/ 9336 w 10000"/>
                <a:gd name="connsiteY72" fmla="*/ 5758 h 9788"/>
                <a:gd name="connsiteX73" fmla="*/ 10000 w 10000"/>
                <a:gd name="connsiteY73" fmla="*/ 6484 h 9788"/>
                <a:gd name="connsiteX74" fmla="*/ 9724 w 10000"/>
                <a:gd name="connsiteY74" fmla="*/ 6363 h 9788"/>
                <a:gd name="connsiteX75" fmla="*/ 8949 w 10000"/>
                <a:gd name="connsiteY75" fmla="*/ 6484 h 9788"/>
                <a:gd name="connsiteX76" fmla="*/ 8563 w 10000"/>
                <a:gd name="connsiteY76" fmla="*/ 6120 h 9788"/>
                <a:gd name="connsiteX77" fmla="*/ 8287 w 10000"/>
                <a:gd name="connsiteY77" fmla="*/ 6151 h 9788"/>
                <a:gd name="connsiteX78" fmla="*/ 8506 w 10000"/>
                <a:gd name="connsiteY78" fmla="*/ 6394 h 9788"/>
                <a:gd name="connsiteX79" fmla="*/ 8563 w 10000"/>
                <a:gd name="connsiteY79" fmla="*/ 6576 h 9788"/>
                <a:gd name="connsiteX80" fmla="*/ 8009 w 10000"/>
                <a:gd name="connsiteY80" fmla="*/ 6909 h 9788"/>
                <a:gd name="connsiteX81" fmla="*/ 7901 w 10000"/>
                <a:gd name="connsiteY81" fmla="*/ 7092 h 9788"/>
                <a:gd name="connsiteX82" fmla="*/ 7845 w 10000"/>
                <a:gd name="connsiteY82" fmla="*/ 7241 h 9788"/>
                <a:gd name="connsiteX83" fmla="*/ 7789 w 10000"/>
                <a:gd name="connsiteY83" fmla="*/ 7303 h 9788"/>
                <a:gd name="connsiteX84" fmla="*/ 7678 w 10000"/>
                <a:gd name="connsiteY84" fmla="*/ 7425 h 9788"/>
                <a:gd name="connsiteX85" fmla="*/ 7347 w 10000"/>
                <a:gd name="connsiteY85" fmla="*/ 7515 h 9788"/>
                <a:gd name="connsiteX86" fmla="*/ 7456 w 10000"/>
                <a:gd name="connsiteY86" fmla="*/ 7728 h 9788"/>
                <a:gd name="connsiteX87" fmla="*/ 7402 w 10000"/>
                <a:gd name="connsiteY87" fmla="*/ 7788 h 9788"/>
                <a:gd name="connsiteX88" fmla="*/ 6961 w 10000"/>
                <a:gd name="connsiteY88" fmla="*/ 7970 h 9788"/>
                <a:gd name="connsiteX89" fmla="*/ 6519 w 10000"/>
                <a:gd name="connsiteY89" fmla="*/ 7941 h 9788"/>
                <a:gd name="connsiteX90" fmla="*/ 6906 w 10000"/>
                <a:gd name="connsiteY90" fmla="*/ 8062 h 9788"/>
                <a:gd name="connsiteX91" fmla="*/ 6906 w 10000"/>
                <a:gd name="connsiteY91" fmla="*/ 8424 h 9788"/>
                <a:gd name="connsiteX92" fmla="*/ 6407 w 10000"/>
                <a:gd name="connsiteY92" fmla="*/ 8515 h 9788"/>
                <a:gd name="connsiteX93" fmla="*/ 6298 w 10000"/>
                <a:gd name="connsiteY93" fmla="*/ 8365 h 9788"/>
                <a:gd name="connsiteX94" fmla="*/ 6241 w 10000"/>
                <a:gd name="connsiteY94" fmla="*/ 8246 h 9788"/>
                <a:gd name="connsiteX95" fmla="*/ 5747 w 10000"/>
                <a:gd name="connsiteY95" fmla="*/ 8334 h 9788"/>
                <a:gd name="connsiteX96" fmla="*/ 5967 w 10000"/>
                <a:gd name="connsiteY96" fmla="*/ 8455 h 9788"/>
                <a:gd name="connsiteX97" fmla="*/ 6131 w 10000"/>
                <a:gd name="connsiteY97" fmla="*/ 8576 h 9788"/>
                <a:gd name="connsiteX98" fmla="*/ 6353 w 10000"/>
                <a:gd name="connsiteY98" fmla="*/ 8880 h 9788"/>
                <a:gd name="connsiteX99" fmla="*/ 6628 w 10000"/>
                <a:gd name="connsiteY99" fmla="*/ 8819 h 9788"/>
                <a:gd name="connsiteX100" fmla="*/ 6850 w 10000"/>
                <a:gd name="connsiteY100" fmla="*/ 9061 h 9788"/>
                <a:gd name="connsiteX101" fmla="*/ 7014 w 10000"/>
                <a:gd name="connsiteY101" fmla="*/ 9120 h 9788"/>
                <a:gd name="connsiteX102" fmla="*/ 7402 w 10000"/>
                <a:gd name="connsiteY102" fmla="*/ 9090 h 9788"/>
                <a:gd name="connsiteX103" fmla="*/ 7568 w 10000"/>
                <a:gd name="connsiteY103" fmla="*/ 9244 h 9788"/>
                <a:gd name="connsiteX104" fmla="*/ 7735 w 10000"/>
                <a:gd name="connsiteY104" fmla="*/ 9394 h 9788"/>
                <a:gd name="connsiteX105" fmla="*/ 8506 w 10000"/>
                <a:gd name="connsiteY105" fmla="*/ 9182 h 9788"/>
                <a:gd name="connsiteX106" fmla="*/ 8506 w 10000"/>
                <a:gd name="connsiteY106" fmla="*/ 9090 h 9788"/>
                <a:gd name="connsiteX107" fmla="*/ 8287 w 10000"/>
                <a:gd name="connsiteY107" fmla="*/ 8910 h 9788"/>
                <a:gd name="connsiteX108" fmla="*/ 8563 w 10000"/>
                <a:gd name="connsiteY108" fmla="*/ 8729 h 9788"/>
                <a:gd name="connsiteX109" fmla="*/ 8396 w 10000"/>
                <a:gd name="connsiteY109" fmla="*/ 8515 h 9788"/>
                <a:gd name="connsiteX110" fmla="*/ 8563 w 10000"/>
                <a:gd name="connsiteY110" fmla="*/ 8424 h 9788"/>
                <a:gd name="connsiteX111" fmla="*/ 8784 w 10000"/>
                <a:gd name="connsiteY111" fmla="*/ 8636 h 9788"/>
                <a:gd name="connsiteX112" fmla="*/ 8675 w 10000"/>
                <a:gd name="connsiteY112" fmla="*/ 8758 h 9788"/>
                <a:gd name="connsiteX113" fmla="*/ 9170 w 10000"/>
                <a:gd name="connsiteY113" fmla="*/ 8819 h 9788"/>
                <a:gd name="connsiteX114" fmla="*/ 9390 w 10000"/>
                <a:gd name="connsiteY114" fmla="*/ 8910 h 9788"/>
                <a:gd name="connsiteX115" fmla="*/ 8728 w 10000"/>
                <a:gd name="connsiteY115" fmla="*/ 9513 h 9788"/>
                <a:gd name="connsiteX116" fmla="*/ 8287 w 10000"/>
                <a:gd name="connsiteY116" fmla="*/ 9788 h 9788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06 w 10000"/>
                <a:gd name="connsiteY105" fmla="*/ 9381 h 10000"/>
                <a:gd name="connsiteX106" fmla="*/ 8506 w 10000"/>
                <a:gd name="connsiteY106" fmla="*/ 9287 h 10000"/>
                <a:gd name="connsiteX107" fmla="*/ 8287 w 10000"/>
                <a:gd name="connsiteY107" fmla="*/ 9103 h 10000"/>
                <a:gd name="connsiteX108" fmla="*/ 8563 w 10000"/>
                <a:gd name="connsiteY108" fmla="*/ 8918 h 10000"/>
                <a:gd name="connsiteX109" fmla="*/ 8396 w 10000"/>
                <a:gd name="connsiteY109" fmla="*/ 8699 h 10000"/>
                <a:gd name="connsiteX110" fmla="*/ 8563 w 10000"/>
                <a:gd name="connsiteY110" fmla="*/ 8606 h 10000"/>
                <a:gd name="connsiteX111" fmla="*/ 8784 w 10000"/>
                <a:gd name="connsiteY111" fmla="*/ 8823 h 10000"/>
                <a:gd name="connsiteX112" fmla="*/ 8675 w 10000"/>
                <a:gd name="connsiteY112" fmla="*/ 8948 h 10000"/>
                <a:gd name="connsiteX113" fmla="*/ 9170 w 10000"/>
                <a:gd name="connsiteY113" fmla="*/ 9010 h 10000"/>
                <a:gd name="connsiteX114" fmla="*/ 9390 w 10000"/>
                <a:gd name="connsiteY114" fmla="*/ 9103 h 10000"/>
                <a:gd name="connsiteX115" fmla="*/ 8287 w 10000"/>
                <a:gd name="connsiteY115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06 w 10000"/>
                <a:gd name="connsiteY105" fmla="*/ 9287 h 10000"/>
                <a:gd name="connsiteX106" fmla="*/ 8287 w 10000"/>
                <a:gd name="connsiteY106" fmla="*/ 9103 h 10000"/>
                <a:gd name="connsiteX107" fmla="*/ 8563 w 10000"/>
                <a:gd name="connsiteY107" fmla="*/ 8918 h 10000"/>
                <a:gd name="connsiteX108" fmla="*/ 8396 w 10000"/>
                <a:gd name="connsiteY108" fmla="*/ 8699 h 10000"/>
                <a:gd name="connsiteX109" fmla="*/ 8563 w 10000"/>
                <a:gd name="connsiteY109" fmla="*/ 8606 h 10000"/>
                <a:gd name="connsiteX110" fmla="*/ 8784 w 10000"/>
                <a:gd name="connsiteY110" fmla="*/ 8823 h 10000"/>
                <a:gd name="connsiteX111" fmla="*/ 8675 w 10000"/>
                <a:gd name="connsiteY111" fmla="*/ 8948 h 10000"/>
                <a:gd name="connsiteX112" fmla="*/ 9170 w 10000"/>
                <a:gd name="connsiteY112" fmla="*/ 9010 h 10000"/>
                <a:gd name="connsiteX113" fmla="*/ 9390 w 10000"/>
                <a:gd name="connsiteY113" fmla="*/ 9103 h 10000"/>
                <a:gd name="connsiteX114" fmla="*/ 8287 w 10000"/>
                <a:gd name="connsiteY114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287 w 10000"/>
                <a:gd name="connsiteY105" fmla="*/ 9103 h 10000"/>
                <a:gd name="connsiteX106" fmla="*/ 8563 w 10000"/>
                <a:gd name="connsiteY106" fmla="*/ 8918 h 10000"/>
                <a:gd name="connsiteX107" fmla="*/ 8396 w 10000"/>
                <a:gd name="connsiteY107" fmla="*/ 8699 h 10000"/>
                <a:gd name="connsiteX108" fmla="*/ 8563 w 10000"/>
                <a:gd name="connsiteY108" fmla="*/ 8606 h 10000"/>
                <a:gd name="connsiteX109" fmla="*/ 8784 w 10000"/>
                <a:gd name="connsiteY109" fmla="*/ 8823 h 10000"/>
                <a:gd name="connsiteX110" fmla="*/ 8675 w 10000"/>
                <a:gd name="connsiteY110" fmla="*/ 8948 h 10000"/>
                <a:gd name="connsiteX111" fmla="*/ 9170 w 10000"/>
                <a:gd name="connsiteY111" fmla="*/ 9010 h 10000"/>
                <a:gd name="connsiteX112" fmla="*/ 9390 w 10000"/>
                <a:gd name="connsiteY112" fmla="*/ 9103 h 10000"/>
                <a:gd name="connsiteX113" fmla="*/ 8287 w 10000"/>
                <a:gd name="connsiteY113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63 w 10000"/>
                <a:gd name="connsiteY105" fmla="*/ 8918 h 10000"/>
                <a:gd name="connsiteX106" fmla="*/ 8396 w 10000"/>
                <a:gd name="connsiteY106" fmla="*/ 8699 h 10000"/>
                <a:gd name="connsiteX107" fmla="*/ 8563 w 10000"/>
                <a:gd name="connsiteY107" fmla="*/ 8606 h 10000"/>
                <a:gd name="connsiteX108" fmla="*/ 8784 w 10000"/>
                <a:gd name="connsiteY108" fmla="*/ 8823 h 10000"/>
                <a:gd name="connsiteX109" fmla="*/ 8675 w 10000"/>
                <a:gd name="connsiteY109" fmla="*/ 8948 h 10000"/>
                <a:gd name="connsiteX110" fmla="*/ 9170 w 10000"/>
                <a:gd name="connsiteY110" fmla="*/ 9010 h 10000"/>
                <a:gd name="connsiteX111" fmla="*/ 9390 w 10000"/>
                <a:gd name="connsiteY111" fmla="*/ 9103 h 10000"/>
                <a:gd name="connsiteX112" fmla="*/ 8287 w 10000"/>
                <a:gd name="connsiteY112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63 w 10000"/>
                <a:gd name="connsiteY105" fmla="*/ 8918 h 10000"/>
                <a:gd name="connsiteX106" fmla="*/ 8396 w 10000"/>
                <a:gd name="connsiteY106" fmla="*/ 8699 h 10000"/>
                <a:gd name="connsiteX107" fmla="*/ 8563 w 10000"/>
                <a:gd name="connsiteY107" fmla="*/ 8606 h 10000"/>
                <a:gd name="connsiteX108" fmla="*/ 8784 w 10000"/>
                <a:gd name="connsiteY108" fmla="*/ 8823 h 10000"/>
                <a:gd name="connsiteX109" fmla="*/ 8675 w 10000"/>
                <a:gd name="connsiteY109" fmla="*/ 8948 h 10000"/>
                <a:gd name="connsiteX110" fmla="*/ 9170 w 10000"/>
                <a:gd name="connsiteY110" fmla="*/ 9010 h 10000"/>
                <a:gd name="connsiteX111" fmla="*/ 8287 w 10000"/>
                <a:gd name="connsiteY111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63 w 10000"/>
                <a:gd name="connsiteY105" fmla="*/ 8918 h 10000"/>
                <a:gd name="connsiteX106" fmla="*/ 8396 w 10000"/>
                <a:gd name="connsiteY106" fmla="*/ 8699 h 10000"/>
                <a:gd name="connsiteX107" fmla="*/ 8563 w 10000"/>
                <a:gd name="connsiteY107" fmla="*/ 8606 h 10000"/>
                <a:gd name="connsiteX108" fmla="*/ 8784 w 10000"/>
                <a:gd name="connsiteY108" fmla="*/ 8823 h 10000"/>
                <a:gd name="connsiteX109" fmla="*/ 8675 w 10000"/>
                <a:gd name="connsiteY109" fmla="*/ 8948 h 10000"/>
                <a:gd name="connsiteX110" fmla="*/ 8287 w 10000"/>
                <a:gd name="connsiteY110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63 w 10000"/>
                <a:gd name="connsiteY105" fmla="*/ 8918 h 10000"/>
                <a:gd name="connsiteX106" fmla="*/ 8396 w 10000"/>
                <a:gd name="connsiteY106" fmla="*/ 8699 h 10000"/>
                <a:gd name="connsiteX107" fmla="*/ 8563 w 10000"/>
                <a:gd name="connsiteY107" fmla="*/ 8606 h 10000"/>
                <a:gd name="connsiteX108" fmla="*/ 8784 w 10000"/>
                <a:gd name="connsiteY108" fmla="*/ 8823 h 10000"/>
                <a:gd name="connsiteX109" fmla="*/ 8287 w 10000"/>
                <a:gd name="connsiteY109" fmla="*/ 10000 h 10000"/>
                <a:gd name="connsiteX0" fmla="*/ 8563 w 10000"/>
                <a:gd name="connsiteY0" fmla="*/ 4613 h 9597"/>
                <a:gd name="connsiteX1" fmla="*/ 8120 w 10000"/>
                <a:gd name="connsiteY1" fmla="*/ 4613 h 9597"/>
                <a:gd name="connsiteX2" fmla="*/ 7678 w 10000"/>
                <a:gd name="connsiteY2" fmla="*/ 4736 h 9597"/>
                <a:gd name="connsiteX3" fmla="*/ 7181 w 10000"/>
                <a:gd name="connsiteY3" fmla="*/ 4706 h 9597"/>
                <a:gd name="connsiteX4" fmla="*/ 7181 w 10000"/>
                <a:gd name="connsiteY4" fmla="*/ 4117 h 9597"/>
                <a:gd name="connsiteX5" fmla="*/ 7456 w 10000"/>
                <a:gd name="connsiteY5" fmla="*/ 4087 h 9597"/>
                <a:gd name="connsiteX6" fmla="*/ 7292 w 10000"/>
                <a:gd name="connsiteY6" fmla="*/ 3931 h 9597"/>
                <a:gd name="connsiteX7" fmla="*/ 7292 w 10000"/>
                <a:gd name="connsiteY7" fmla="*/ 3685 h 9597"/>
                <a:gd name="connsiteX8" fmla="*/ 7347 w 10000"/>
                <a:gd name="connsiteY8" fmla="*/ 3532 h 9597"/>
                <a:gd name="connsiteX9" fmla="*/ 6796 w 10000"/>
                <a:gd name="connsiteY9" fmla="*/ 3283 h 9597"/>
                <a:gd name="connsiteX10" fmla="*/ 6241 w 10000"/>
                <a:gd name="connsiteY10" fmla="*/ 3004 h 9597"/>
                <a:gd name="connsiteX11" fmla="*/ 5967 w 10000"/>
                <a:gd name="connsiteY11" fmla="*/ 2817 h 9597"/>
                <a:gd name="connsiteX12" fmla="*/ 5579 w 10000"/>
                <a:gd name="connsiteY12" fmla="*/ 2756 h 9597"/>
                <a:gd name="connsiteX13" fmla="*/ 5139 w 10000"/>
                <a:gd name="connsiteY13" fmla="*/ 2787 h 9597"/>
                <a:gd name="connsiteX14" fmla="*/ 4695 w 10000"/>
                <a:gd name="connsiteY14" fmla="*/ 2693 h 9597"/>
                <a:gd name="connsiteX15" fmla="*/ 4143 w 10000"/>
                <a:gd name="connsiteY15" fmla="*/ 1949 h 9597"/>
                <a:gd name="connsiteX16" fmla="*/ 3978 w 10000"/>
                <a:gd name="connsiteY16" fmla="*/ 1764 h 9597"/>
                <a:gd name="connsiteX17" fmla="*/ 3811 w 10000"/>
                <a:gd name="connsiteY17" fmla="*/ 1331 h 9597"/>
                <a:gd name="connsiteX18" fmla="*/ 3591 w 10000"/>
                <a:gd name="connsiteY18" fmla="*/ 929 h 9597"/>
                <a:gd name="connsiteX19" fmla="*/ 2928 w 10000"/>
                <a:gd name="connsiteY19" fmla="*/ 651 h 9597"/>
                <a:gd name="connsiteX20" fmla="*/ 2539 w 10000"/>
                <a:gd name="connsiteY20" fmla="*/ 60 h 9597"/>
                <a:gd name="connsiteX21" fmla="*/ 2043 w 10000"/>
                <a:gd name="connsiteY21" fmla="*/ 60 h 9597"/>
                <a:gd name="connsiteX22" fmla="*/ 1822 w 10000"/>
                <a:gd name="connsiteY22" fmla="*/ 188 h 9597"/>
                <a:gd name="connsiteX23" fmla="*/ 1769 w 10000"/>
                <a:gd name="connsiteY23" fmla="*/ 0 h 9597"/>
                <a:gd name="connsiteX24" fmla="*/ 1049 w 10000"/>
                <a:gd name="connsiteY24" fmla="*/ 122 h 9597"/>
                <a:gd name="connsiteX25" fmla="*/ 1822 w 10000"/>
                <a:gd name="connsiteY25" fmla="*/ 249 h 9597"/>
                <a:gd name="connsiteX26" fmla="*/ 1769 w 10000"/>
                <a:gd name="connsiteY26" fmla="*/ 526 h 9597"/>
                <a:gd name="connsiteX27" fmla="*/ 1933 w 10000"/>
                <a:gd name="connsiteY27" fmla="*/ 898 h 9597"/>
                <a:gd name="connsiteX28" fmla="*/ 2099 w 10000"/>
                <a:gd name="connsiteY28" fmla="*/ 1113 h 9597"/>
                <a:gd name="connsiteX29" fmla="*/ 1822 w 10000"/>
                <a:gd name="connsiteY29" fmla="*/ 1517 h 9597"/>
                <a:gd name="connsiteX30" fmla="*/ 1604 w 10000"/>
                <a:gd name="connsiteY30" fmla="*/ 1517 h 9597"/>
                <a:gd name="connsiteX31" fmla="*/ 1380 w 10000"/>
                <a:gd name="connsiteY31" fmla="*/ 1795 h 9597"/>
                <a:gd name="connsiteX32" fmla="*/ 1769 w 10000"/>
                <a:gd name="connsiteY32" fmla="*/ 1920 h 9597"/>
                <a:gd name="connsiteX33" fmla="*/ 1271 w 10000"/>
                <a:gd name="connsiteY33" fmla="*/ 1889 h 9597"/>
                <a:gd name="connsiteX34" fmla="*/ 1049 w 10000"/>
                <a:gd name="connsiteY34" fmla="*/ 2259 h 9597"/>
                <a:gd name="connsiteX35" fmla="*/ 994 w 10000"/>
                <a:gd name="connsiteY35" fmla="*/ 2322 h 9597"/>
                <a:gd name="connsiteX36" fmla="*/ 773 w 10000"/>
                <a:gd name="connsiteY36" fmla="*/ 2725 h 9597"/>
                <a:gd name="connsiteX37" fmla="*/ 1106 w 10000"/>
                <a:gd name="connsiteY37" fmla="*/ 2817 h 9597"/>
                <a:gd name="connsiteX38" fmla="*/ 663 w 10000"/>
                <a:gd name="connsiteY38" fmla="*/ 3127 h 9597"/>
                <a:gd name="connsiteX39" fmla="*/ 110 w 10000"/>
                <a:gd name="connsiteY39" fmla="*/ 3469 h 9597"/>
                <a:gd name="connsiteX40" fmla="*/ 0 w 10000"/>
                <a:gd name="connsiteY40" fmla="*/ 3653 h 9597"/>
                <a:gd name="connsiteX41" fmla="*/ 277 w 10000"/>
                <a:gd name="connsiteY41" fmla="*/ 4056 h 9597"/>
                <a:gd name="connsiteX42" fmla="*/ 0 w 10000"/>
                <a:gd name="connsiteY42" fmla="*/ 4428 h 9597"/>
                <a:gd name="connsiteX43" fmla="*/ 56 w 10000"/>
                <a:gd name="connsiteY43" fmla="*/ 4830 h 9597"/>
                <a:gd name="connsiteX44" fmla="*/ 222 w 10000"/>
                <a:gd name="connsiteY44" fmla="*/ 4956 h 9597"/>
                <a:gd name="connsiteX45" fmla="*/ 552 w 10000"/>
                <a:gd name="connsiteY45" fmla="*/ 4922 h 9597"/>
                <a:gd name="connsiteX46" fmla="*/ 1216 w 10000"/>
                <a:gd name="connsiteY46" fmla="*/ 4987 h 9597"/>
                <a:gd name="connsiteX47" fmla="*/ 1769 w 10000"/>
                <a:gd name="connsiteY47" fmla="*/ 4861 h 9597"/>
                <a:gd name="connsiteX48" fmla="*/ 2377 w 10000"/>
                <a:gd name="connsiteY48" fmla="*/ 4861 h 9597"/>
                <a:gd name="connsiteX49" fmla="*/ 2762 w 10000"/>
                <a:gd name="connsiteY49" fmla="*/ 4736 h 9597"/>
                <a:gd name="connsiteX50" fmla="*/ 2872 w 10000"/>
                <a:gd name="connsiteY50" fmla="*/ 4767 h 9597"/>
                <a:gd name="connsiteX51" fmla="*/ 2707 w 10000"/>
                <a:gd name="connsiteY51" fmla="*/ 4830 h 9597"/>
                <a:gd name="connsiteX52" fmla="*/ 3093 w 10000"/>
                <a:gd name="connsiteY52" fmla="*/ 5110 h 9597"/>
                <a:gd name="connsiteX53" fmla="*/ 3370 w 10000"/>
                <a:gd name="connsiteY53" fmla="*/ 5046 h 9597"/>
                <a:gd name="connsiteX54" fmla="*/ 3757 w 10000"/>
                <a:gd name="connsiteY54" fmla="*/ 5169 h 9597"/>
                <a:gd name="connsiteX55" fmla="*/ 4252 w 10000"/>
                <a:gd name="connsiteY55" fmla="*/ 5139 h 9597"/>
                <a:gd name="connsiteX56" fmla="*/ 5082 w 10000"/>
                <a:gd name="connsiteY56" fmla="*/ 5232 h 9597"/>
                <a:gd name="connsiteX57" fmla="*/ 5301 w 10000"/>
                <a:gd name="connsiteY57" fmla="*/ 5296 h 9597"/>
                <a:gd name="connsiteX58" fmla="*/ 6076 w 10000"/>
                <a:gd name="connsiteY58" fmla="*/ 5139 h 9597"/>
                <a:gd name="connsiteX59" fmla="*/ 6187 w 10000"/>
                <a:gd name="connsiteY59" fmla="*/ 5232 h 9597"/>
                <a:gd name="connsiteX60" fmla="*/ 6407 w 10000"/>
                <a:gd name="connsiteY60" fmla="*/ 5110 h 9597"/>
                <a:gd name="connsiteX61" fmla="*/ 6519 w 10000"/>
                <a:gd name="connsiteY61" fmla="*/ 5266 h 9597"/>
                <a:gd name="connsiteX62" fmla="*/ 7292 w 10000"/>
                <a:gd name="connsiteY62" fmla="*/ 5077 h 9597"/>
                <a:gd name="connsiteX63" fmla="*/ 7292 w 10000"/>
                <a:gd name="connsiteY63" fmla="*/ 4891 h 9597"/>
                <a:gd name="connsiteX64" fmla="*/ 7456 w 10000"/>
                <a:gd name="connsiteY64" fmla="*/ 4861 h 9597"/>
                <a:gd name="connsiteX65" fmla="*/ 7624 w 10000"/>
                <a:gd name="connsiteY65" fmla="*/ 4922 h 9597"/>
                <a:gd name="connsiteX66" fmla="*/ 8176 w 10000"/>
                <a:gd name="connsiteY66" fmla="*/ 4799 h 9597"/>
                <a:gd name="connsiteX67" fmla="*/ 8287 w 10000"/>
                <a:gd name="connsiteY67" fmla="*/ 4830 h 9597"/>
                <a:gd name="connsiteX68" fmla="*/ 8563 w 10000"/>
                <a:gd name="connsiteY68" fmla="*/ 5386 h 9597"/>
                <a:gd name="connsiteX69" fmla="*/ 8728 w 10000"/>
                <a:gd name="connsiteY69" fmla="*/ 5450 h 9597"/>
                <a:gd name="connsiteX70" fmla="*/ 9116 w 10000"/>
                <a:gd name="connsiteY70" fmla="*/ 5450 h 9597"/>
                <a:gd name="connsiteX71" fmla="*/ 9281 w 10000"/>
                <a:gd name="connsiteY71" fmla="*/ 5698 h 9597"/>
                <a:gd name="connsiteX72" fmla="*/ 9336 w 10000"/>
                <a:gd name="connsiteY72" fmla="*/ 5883 h 9597"/>
                <a:gd name="connsiteX73" fmla="*/ 10000 w 10000"/>
                <a:gd name="connsiteY73" fmla="*/ 6624 h 9597"/>
                <a:gd name="connsiteX74" fmla="*/ 9724 w 10000"/>
                <a:gd name="connsiteY74" fmla="*/ 6501 h 9597"/>
                <a:gd name="connsiteX75" fmla="*/ 8949 w 10000"/>
                <a:gd name="connsiteY75" fmla="*/ 6624 h 9597"/>
                <a:gd name="connsiteX76" fmla="*/ 8563 w 10000"/>
                <a:gd name="connsiteY76" fmla="*/ 6253 h 9597"/>
                <a:gd name="connsiteX77" fmla="*/ 8287 w 10000"/>
                <a:gd name="connsiteY77" fmla="*/ 6284 h 9597"/>
                <a:gd name="connsiteX78" fmla="*/ 8506 w 10000"/>
                <a:gd name="connsiteY78" fmla="*/ 6532 h 9597"/>
                <a:gd name="connsiteX79" fmla="*/ 8563 w 10000"/>
                <a:gd name="connsiteY79" fmla="*/ 6718 h 9597"/>
                <a:gd name="connsiteX80" fmla="*/ 8009 w 10000"/>
                <a:gd name="connsiteY80" fmla="*/ 7059 h 9597"/>
                <a:gd name="connsiteX81" fmla="*/ 7901 w 10000"/>
                <a:gd name="connsiteY81" fmla="*/ 7246 h 9597"/>
                <a:gd name="connsiteX82" fmla="*/ 7845 w 10000"/>
                <a:gd name="connsiteY82" fmla="*/ 7398 h 9597"/>
                <a:gd name="connsiteX83" fmla="*/ 7789 w 10000"/>
                <a:gd name="connsiteY83" fmla="*/ 7461 h 9597"/>
                <a:gd name="connsiteX84" fmla="*/ 7678 w 10000"/>
                <a:gd name="connsiteY84" fmla="*/ 7586 h 9597"/>
                <a:gd name="connsiteX85" fmla="*/ 7347 w 10000"/>
                <a:gd name="connsiteY85" fmla="*/ 7678 h 9597"/>
                <a:gd name="connsiteX86" fmla="*/ 7456 w 10000"/>
                <a:gd name="connsiteY86" fmla="*/ 7895 h 9597"/>
                <a:gd name="connsiteX87" fmla="*/ 7402 w 10000"/>
                <a:gd name="connsiteY87" fmla="*/ 7957 h 9597"/>
                <a:gd name="connsiteX88" fmla="*/ 6961 w 10000"/>
                <a:gd name="connsiteY88" fmla="*/ 8143 h 9597"/>
                <a:gd name="connsiteX89" fmla="*/ 6519 w 10000"/>
                <a:gd name="connsiteY89" fmla="*/ 8113 h 9597"/>
                <a:gd name="connsiteX90" fmla="*/ 6906 w 10000"/>
                <a:gd name="connsiteY90" fmla="*/ 8237 h 9597"/>
                <a:gd name="connsiteX91" fmla="*/ 6906 w 10000"/>
                <a:gd name="connsiteY91" fmla="*/ 8606 h 9597"/>
                <a:gd name="connsiteX92" fmla="*/ 6407 w 10000"/>
                <a:gd name="connsiteY92" fmla="*/ 8699 h 9597"/>
                <a:gd name="connsiteX93" fmla="*/ 6298 w 10000"/>
                <a:gd name="connsiteY93" fmla="*/ 8546 h 9597"/>
                <a:gd name="connsiteX94" fmla="*/ 6241 w 10000"/>
                <a:gd name="connsiteY94" fmla="*/ 8425 h 9597"/>
                <a:gd name="connsiteX95" fmla="*/ 5747 w 10000"/>
                <a:gd name="connsiteY95" fmla="*/ 8515 h 9597"/>
                <a:gd name="connsiteX96" fmla="*/ 5967 w 10000"/>
                <a:gd name="connsiteY96" fmla="*/ 8638 h 9597"/>
                <a:gd name="connsiteX97" fmla="*/ 6131 w 10000"/>
                <a:gd name="connsiteY97" fmla="*/ 8762 h 9597"/>
                <a:gd name="connsiteX98" fmla="*/ 6353 w 10000"/>
                <a:gd name="connsiteY98" fmla="*/ 9072 h 9597"/>
                <a:gd name="connsiteX99" fmla="*/ 6628 w 10000"/>
                <a:gd name="connsiteY99" fmla="*/ 9010 h 9597"/>
                <a:gd name="connsiteX100" fmla="*/ 6850 w 10000"/>
                <a:gd name="connsiteY100" fmla="*/ 9257 h 9597"/>
                <a:gd name="connsiteX101" fmla="*/ 7014 w 10000"/>
                <a:gd name="connsiteY101" fmla="*/ 9318 h 9597"/>
                <a:gd name="connsiteX102" fmla="*/ 7402 w 10000"/>
                <a:gd name="connsiteY102" fmla="*/ 9287 h 9597"/>
                <a:gd name="connsiteX103" fmla="*/ 7568 w 10000"/>
                <a:gd name="connsiteY103" fmla="*/ 9444 h 9597"/>
                <a:gd name="connsiteX104" fmla="*/ 7735 w 10000"/>
                <a:gd name="connsiteY104" fmla="*/ 9597 h 9597"/>
                <a:gd name="connsiteX105" fmla="*/ 8563 w 10000"/>
                <a:gd name="connsiteY105" fmla="*/ 8918 h 9597"/>
                <a:gd name="connsiteX106" fmla="*/ 8396 w 10000"/>
                <a:gd name="connsiteY106" fmla="*/ 8699 h 9597"/>
                <a:gd name="connsiteX107" fmla="*/ 8563 w 10000"/>
                <a:gd name="connsiteY107" fmla="*/ 8606 h 9597"/>
                <a:gd name="connsiteX108" fmla="*/ 8784 w 10000"/>
                <a:gd name="connsiteY108" fmla="*/ 8823 h 9597"/>
                <a:gd name="connsiteX0" fmla="*/ 8563 w 10000"/>
                <a:gd name="connsiteY0" fmla="*/ 4807 h 10000"/>
                <a:gd name="connsiteX1" fmla="*/ 8120 w 10000"/>
                <a:gd name="connsiteY1" fmla="*/ 4807 h 10000"/>
                <a:gd name="connsiteX2" fmla="*/ 7678 w 10000"/>
                <a:gd name="connsiteY2" fmla="*/ 4935 h 10000"/>
                <a:gd name="connsiteX3" fmla="*/ 7181 w 10000"/>
                <a:gd name="connsiteY3" fmla="*/ 4904 h 10000"/>
                <a:gd name="connsiteX4" fmla="*/ 7181 w 10000"/>
                <a:gd name="connsiteY4" fmla="*/ 4290 h 10000"/>
                <a:gd name="connsiteX5" fmla="*/ 7456 w 10000"/>
                <a:gd name="connsiteY5" fmla="*/ 4259 h 10000"/>
                <a:gd name="connsiteX6" fmla="*/ 7292 w 10000"/>
                <a:gd name="connsiteY6" fmla="*/ 4096 h 10000"/>
                <a:gd name="connsiteX7" fmla="*/ 7292 w 10000"/>
                <a:gd name="connsiteY7" fmla="*/ 3840 h 10000"/>
                <a:gd name="connsiteX8" fmla="*/ 7347 w 10000"/>
                <a:gd name="connsiteY8" fmla="*/ 3680 h 10000"/>
                <a:gd name="connsiteX9" fmla="*/ 6796 w 10000"/>
                <a:gd name="connsiteY9" fmla="*/ 3421 h 10000"/>
                <a:gd name="connsiteX10" fmla="*/ 6241 w 10000"/>
                <a:gd name="connsiteY10" fmla="*/ 3130 h 10000"/>
                <a:gd name="connsiteX11" fmla="*/ 5967 w 10000"/>
                <a:gd name="connsiteY11" fmla="*/ 2935 h 10000"/>
                <a:gd name="connsiteX12" fmla="*/ 5579 w 10000"/>
                <a:gd name="connsiteY12" fmla="*/ 2872 h 10000"/>
                <a:gd name="connsiteX13" fmla="*/ 5139 w 10000"/>
                <a:gd name="connsiteY13" fmla="*/ 2904 h 10000"/>
                <a:gd name="connsiteX14" fmla="*/ 4695 w 10000"/>
                <a:gd name="connsiteY14" fmla="*/ 2806 h 10000"/>
                <a:gd name="connsiteX15" fmla="*/ 4143 w 10000"/>
                <a:gd name="connsiteY15" fmla="*/ 2031 h 10000"/>
                <a:gd name="connsiteX16" fmla="*/ 3978 w 10000"/>
                <a:gd name="connsiteY16" fmla="*/ 1838 h 10000"/>
                <a:gd name="connsiteX17" fmla="*/ 3811 w 10000"/>
                <a:gd name="connsiteY17" fmla="*/ 1387 h 10000"/>
                <a:gd name="connsiteX18" fmla="*/ 3591 w 10000"/>
                <a:gd name="connsiteY18" fmla="*/ 968 h 10000"/>
                <a:gd name="connsiteX19" fmla="*/ 2928 w 10000"/>
                <a:gd name="connsiteY19" fmla="*/ 678 h 10000"/>
                <a:gd name="connsiteX20" fmla="*/ 2539 w 10000"/>
                <a:gd name="connsiteY20" fmla="*/ 63 h 10000"/>
                <a:gd name="connsiteX21" fmla="*/ 2043 w 10000"/>
                <a:gd name="connsiteY21" fmla="*/ 63 h 10000"/>
                <a:gd name="connsiteX22" fmla="*/ 1822 w 10000"/>
                <a:gd name="connsiteY22" fmla="*/ 196 h 10000"/>
                <a:gd name="connsiteX23" fmla="*/ 1769 w 10000"/>
                <a:gd name="connsiteY23" fmla="*/ 0 h 10000"/>
                <a:gd name="connsiteX24" fmla="*/ 1049 w 10000"/>
                <a:gd name="connsiteY24" fmla="*/ 127 h 10000"/>
                <a:gd name="connsiteX25" fmla="*/ 1822 w 10000"/>
                <a:gd name="connsiteY25" fmla="*/ 259 h 10000"/>
                <a:gd name="connsiteX26" fmla="*/ 1769 w 10000"/>
                <a:gd name="connsiteY26" fmla="*/ 548 h 10000"/>
                <a:gd name="connsiteX27" fmla="*/ 1933 w 10000"/>
                <a:gd name="connsiteY27" fmla="*/ 936 h 10000"/>
                <a:gd name="connsiteX28" fmla="*/ 2099 w 10000"/>
                <a:gd name="connsiteY28" fmla="*/ 1160 h 10000"/>
                <a:gd name="connsiteX29" fmla="*/ 1822 w 10000"/>
                <a:gd name="connsiteY29" fmla="*/ 1581 h 10000"/>
                <a:gd name="connsiteX30" fmla="*/ 1604 w 10000"/>
                <a:gd name="connsiteY30" fmla="*/ 1581 h 10000"/>
                <a:gd name="connsiteX31" fmla="*/ 1380 w 10000"/>
                <a:gd name="connsiteY31" fmla="*/ 1870 h 10000"/>
                <a:gd name="connsiteX32" fmla="*/ 1769 w 10000"/>
                <a:gd name="connsiteY32" fmla="*/ 2001 h 10000"/>
                <a:gd name="connsiteX33" fmla="*/ 1271 w 10000"/>
                <a:gd name="connsiteY33" fmla="*/ 1968 h 10000"/>
                <a:gd name="connsiteX34" fmla="*/ 1049 w 10000"/>
                <a:gd name="connsiteY34" fmla="*/ 2354 h 10000"/>
                <a:gd name="connsiteX35" fmla="*/ 994 w 10000"/>
                <a:gd name="connsiteY35" fmla="*/ 2420 h 10000"/>
                <a:gd name="connsiteX36" fmla="*/ 773 w 10000"/>
                <a:gd name="connsiteY36" fmla="*/ 2839 h 10000"/>
                <a:gd name="connsiteX37" fmla="*/ 1106 w 10000"/>
                <a:gd name="connsiteY37" fmla="*/ 2935 h 10000"/>
                <a:gd name="connsiteX38" fmla="*/ 663 w 10000"/>
                <a:gd name="connsiteY38" fmla="*/ 3258 h 10000"/>
                <a:gd name="connsiteX39" fmla="*/ 110 w 10000"/>
                <a:gd name="connsiteY39" fmla="*/ 3615 h 10000"/>
                <a:gd name="connsiteX40" fmla="*/ 0 w 10000"/>
                <a:gd name="connsiteY40" fmla="*/ 3806 h 10000"/>
                <a:gd name="connsiteX41" fmla="*/ 277 w 10000"/>
                <a:gd name="connsiteY41" fmla="*/ 4226 h 10000"/>
                <a:gd name="connsiteX42" fmla="*/ 0 w 10000"/>
                <a:gd name="connsiteY42" fmla="*/ 4614 h 10000"/>
                <a:gd name="connsiteX43" fmla="*/ 56 w 10000"/>
                <a:gd name="connsiteY43" fmla="*/ 5033 h 10000"/>
                <a:gd name="connsiteX44" fmla="*/ 222 w 10000"/>
                <a:gd name="connsiteY44" fmla="*/ 5164 h 10000"/>
                <a:gd name="connsiteX45" fmla="*/ 552 w 10000"/>
                <a:gd name="connsiteY45" fmla="*/ 5129 h 10000"/>
                <a:gd name="connsiteX46" fmla="*/ 1216 w 10000"/>
                <a:gd name="connsiteY46" fmla="*/ 5196 h 10000"/>
                <a:gd name="connsiteX47" fmla="*/ 1769 w 10000"/>
                <a:gd name="connsiteY47" fmla="*/ 5065 h 10000"/>
                <a:gd name="connsiteX48" fmla="*/ 2377 w 10000"/>
                <a:gd name="connsiteY48" fmla="*/ 5065 h 10000"/>
                <a:gd name="connsiteX49" fmla="*/ 2762 w 10000"/>
                <a:gd name="connsiteY49" fmla="*/ 4935 h 10000"/>
                <a:gd name="connsiteX50" fmla="*/ 2872 w 10000"/>
                <a:gd name="connsiteY50" fmla="*/ 4967 h 10000"/>
                <a:gd name="connsiteX51" fmla="*/ 2707 w 10000"/>
                <a:gd name="connsiteY51" fmla="*/ 5033 h 10000"/>
                <a:gd name="connsiteX52" fmla="*/ 3093 w 10000"/>
                <a:gd name="connsiteY52" fmla="*/ 5325 h 10000"/>
                <a:gd name="connsiteX53" fmla="*/ 3370 w 10000"/>
                <a:gd name="connsiteY53" fmla="*/ 5258 h 10000"/>
                <a:gd name="connsiteX54" fmla="*/ 3757 w 10000"/>
                <a:gd name="connsiteY54" fmla="*/ 5386 h 10000"/>
                <a:gd name="connsiteX55" fmla="*/ 4252 w 10000"/>
                <a:gd name="connsiteY55" fmla="*/ 5355 h 10000"/>
                <a:gd name="connsiteX56" fmla="*/ 5082 w 10000"/>
                <a:gd name="connsiteY56" fmla="*/ 5452 h 10000"/>
                <a:gd name="connsiteX57" fmla="*/ 5301 w 10000"/>
                <a:gd name="connsiteY57" fmla="*/ 5518 h 10000"/>
                <a:gd name="connsiteX58" fmla="*/ 6076 w 10000"/>
                <a:gd name="connsiteY58" fmla="*/ 5355 h 10000"/>
                <a:gd name="connsiteX59" fmla="*/ 6187 w 10000"/>
                <a:gd name="connsiteY59" fmla="*/ 5452 h 10000"/>
                <a:gd name="connsiteX60" fmla="*/ 6407 w 10000"/>
                <a:gd name="connsiteY60" fmla="*/ 5325 h 10000"/>
                <a:gd name="connsiteX61" fmla="*/ 6519 w 10000"/>
                <a:gd name="connsiteY61" fmla="*/ 5487 h 10000"/>
                <a:gd name="connsiteX62" fmla="*/ 7292 w 10000"/>
                <a:gd name="connsiteY62" fmla="*/ 5290 h 10000"/>
                <a:gd name="connsiteX63" fmla="*/ 7292 w 10000"/>
                <a:gd name="connsiteY63" fmla="*/ 5096 h 10000"/>
                <a:gd name="connsiteX64" fmla="*/ 7456 w 10000"/>
                <a:gd name="connsiteY64" fmla="*/ 5065 h 10000"/>
                <a:gd name="connsiteX65" fmla="*/ 7624 w 10000"/>
                <a:gd name="connsiteY65" fmla="*/ 5129 h 10000"/>
                <a:gd name="connsiteX66" fmla="*/ 8176 w 10000"/>
                <a:gd name="connsiteY66" fmla="*/ 5001 h 10000"/>
                <a:gd name="connsiteX67" fmla="*/ 8287 w 10000"/>
                <a:gd name="connsiteY67" fmla="*/ 5033 h 10000"/>
                <a:gd name="connsiteX68" fmla="*/ 8563 w 10000"/>
                <a:gd name="connsiteY68" fmla="*/ 5612 h 10000"/>
                <a:gd name="connsiteX69" fmla="*/ 8728 w 10000"/>
                <a:gd name="connsiteY69" fmla="*/ 5679 h 10000"/>
                <a:gd name="connsiteX70" fmla="*/ 9116 w 10000"/>
                <a:gd name="connsiteY70" fmla="*/ 5679 h 10000"/>
                <a:gd name="connsiteX71" fmla="*/ 9281 w 10000"/>
                <a:gd name="connsiteY71" fmla="*/ 5937 h 10000"/>
                <a:gd name="connsiteX72" fmla="*/ 9336 w 10000"/>
                <a:gd name="connsiteY72" fmla="*/ 6130 h 10000"/>
                <a:gd name="connsiteX73" fmla="*/ 10000 w 10000"/>
                <a:gd name="connsiteY73" fmla="*/ 6902 h 10000"/>
                <a:gd name="connsiteX74" fmla="*/ 9724 w 10000"/>
                <a:gd name="connsiteY74" fmla="*/ 6774 h 10000"/>
                <a:gd name="connsiteX75" fmla="*/ 8949 w 10000"/>
                <a:gd name="connsiteY75" fmla="*/ 6902 h 10000"/>
                <a:gd name="connsiteX76" fmla="*/ 8563 w 10000"/>
                <a:gd name="connsiteY76" fmla="*/ 6516 h 10000"/>
                <a:gd name="connsiteX77" fmla="*/ 8287 w 10000"/>
                <a:gd name="connsiteY77" fmla="*/ 6548 h 10000"/>
                <a:gd name="connsiteX78" fmla="*/ 8506 w 10000"/>
                <a:gd name="connsiteY78" fmla="*/ 6806 h 10000"/>
                <a:gd name="connsiteX79" fmla="*/ 8563 w 10000"/>
                <a:gd name="connsiteY79" fmla="*/ 7000 h 10000"/>
                <a:gd name="connsiteX80" fmla="*/ 8009 w 10000"/>
                <a:gd name="connsiteY80" fmla="*/ 7355 h 10000"/>
                <a:gd name="connsiteX81" fmla="*/ 7901 w 10000"/>
                <a:gd name="connsiteY81" fmla="*/ 7550 h 10000"/>
                <a:gd name="connsiteX82" fmla="*/ 7845 w 10000"/>
                <a:gd name="connsiteY82" fmla="*/ 7709 h 10000"/>
                <a:gd name="connsiteX83" fmla="*/ 7789 w 10000"/>
                <a:gd name="connsiteY83" fmla="*/ 7774 h 10000"/>
                <a:gd name="connsiteX84" fmla="*/ 7678 w 10000"/>
                <a:gd name="connsiteY84" fmla="*/ 7905 h 10000"/>
                <a:gd name="connsiteX85" fmla="*/ 7347 w 10000"/>
                <a:gd name="connsiteY85" fmla="*/ 8000 h 10000"/>
                <a:gd name="connsiteX86" fmla="*/ 7456 w 10000"/>
                <a:gd name="connsiteY86" fmla="*/ 8227 h 10000"/>
                <a:gd name="connsiteX87" fmla="*/ 7402 w 10000"/>
                <a:gd name="connsiteY87" fmla="*/ 8291 h 10000"/>
                <a:gd name="connsiteX88" fmla="*/ 6961 w 10000"/>
                <a:gd name="connsiteY88" fmla="*/ 8485 h 10000"/>
                <a:gd name="connsiteX89" fmla="*/ 6519 w 10000"/>
                <a:gd name="connsiteY89" fmla="*/ 8454 h 10000"/>
                <a:gd name="connsiteX90" fmla="*/ 6906 w 10000"/>
                <a:gd name="connsiteY90" fmla="*/ 8583 h 10000"/>
                <a:gd name="connsiteX91" fmla="*/ 6906 w 10000"/>
                <a:gd name="connsiteY91" fmla="*/ 8967 h 10000"/>
                <a:gd name="connsiteX92" fmla="*/ 6407 w 10000"/>
                <a:gd name="connsiteY92" fmla="*/ 9064 h 10000"/>
                <a:gd name="connsiteX93" fmla="*/ 6298 w 10000"/>
                <a:gd name="connsiteY93" fmla="*/ 8905 h 10000"/>
                <a:gd name="connsiteX94" fmla="*/ 6241 w 10000"/>
                <a:gd name="connsiteY94" fmla="*/ 8779 h 10000"/>
                <a:gd name="connsiteX95" fmla="*/ 5747 w 10000"/>
                <a:gd name="connsiteY95" fmla="*/ 8873 h 10000"/>
                <a:gd name="connsiteX96" fmla="*/ 5967 w 10000"/>
                <a:gd name="connsiteY96" fmla="*/ 9001 h 10000"/>
                <a:gd name="connsiteX97" fmla="*/ 6131 w 10000"/>
                <a:gd name="connsiteY97" fmla="*/ 9130 h 10000"/>
                <a:gd name="connsiteX98" fmla="*/ 6353 w 10000"/>
                <a:gd name="connsiteY98" fmla="*/ 9453 h 10000"/>
                <a:gd name="connsiteX99" fmla="*/ 6628 w 10000"/>
                <a:gd name="connsiteY99" fmla="*/ 9388 h 10000"/>
                <a:gd name="connsiteX100" fmla="*/ 6850 w 10000"/>
                <a:gd name="connsiteY100" fmla="*/ 9646 h 10000"/>
                <a:gd name="connsiteX101" fmla="*/ 7014 w 10000"/>
                <a:gd name="connsiteY101" fmla="*/ 9709 h 10000"/>
                <a:gd name="connsiteX102" fmla="*/ 7402 w 10000"/>
                <a:gd name="connsiteY102" fmla="*/ 9677 h 10000"/>
                <a:gd name="connsiteX103" fmla="*/ 7568 w 10000"/>
                <a:gd name="connsiteY103" fmla="*/ 9841 h 10000"/>
                <a:gd name="connsiteX104" fmla="*/ 7735 w 10000"/>
                <a:gd name="connsiteY104" fmla="*/ 10000 h 10000"/>
                <a:gd name="connsiteX105" fmla="*/ 8396 w 10000"/>
                <a:gd name="connsiteY105" fmla="*/ 9064 h 10000"/>
                <a:gd name="connsiteX106" fmla="*/ 8563 w 10000"/>
                <a:gd name="connsiteY106" fmla="*/ 8967 h 10000"/>
                <a:gd name="connsiteX107" fmla="*/ 8784 w 10000"/>
                <a:gd name="connsiteY107" fmla="*/ 9193 h 10000"/>
                <a:gd name="connsiteX0" fmla="*/ 8563 w 10000"/>
                <a:gd name="connsiteY0" fmla="*/ 4807 h 10000"/>
                <a:gd name="connsiteX1" fmla="*/ 8120 w 10000"/>
                <a:gd name="connsiteY1" fmla="*/ 4807 h 10000"/>
                <a:gd name="connsiteX2" fmla="*/ 7678 w 10000"/>
                <a:gd name="connsiteY2" fmla="*/ 4935 h 10000"/>
                <a:gd name="connsiteX3" fmla="*/ 7181 w 10000"/>
                <a:gd name="connsiteY3" fmla="*/ 4904 h 10000"/>
                <a:gd name="connsiteX4" fmla="*/ 7181 w 10000"/>
                <a:gd name="connsiteY4" fmla="*/ 4290 h 10000"/>
                <a:gd name="connsiteX5" fmla="*/ 7456 w 10000"/>
                <a:gd name="connsiteY5" fmla="*/ 4259 h 10000"/>
                <a:gd name="connsiteX6" fmla="*/ 7292 w 10000"/>
                <a:gd name="connsiteY6" fmla="*/ 4096 h 10000"/>
                <a:gd name="connsiteX7" fmla="*/ 7292 w 10000"/>
                <a:gd name="connsiteY7" fmla="*/ 3840 h 10000"/>
                <a:gd name="connsiteX8" fmla="*/ 7347 w 10000"/>
                <a:gd name="connsiteY8" fmla="*/ 3680 h 10000"/>
                <a:gd name="connsiteX9" fmla="*/ 6796 w 10000"/>
                <a:gd name="connsiteY9" fmla="*/ 3421 h 10000"/>
                <a:gd name="connsiteX10" fmla="*/ 6241 w 10000"/>
                <a:gd name="connsiteY10" fmla="*/ 3130 h 10000"/>
                <a:gd name="connsiteX11" fmla="*/ 5967 w 10000"/>
                <a:gd name="connsiteY11" fmla="*/ 2935 h 10000"/>
                <a:gd name="connsiteX12" fmla="*/ 5579 w 10000"/>
                <a:gd name="connsiteY12" fmla="*/ 2872 h 10000"/>
                <a:gd name="connsiteX13" fmla="*/ 5139 w 10000"/>
                <a:gd name="connsiteY13" fmla="*/ 2904 h 10000"/>
                <a:gd name="connsiteX14" fmla="*/ 4695 w 10000"/>
                <a:gd name="connsiteY14" fmla="*/ 2806 h 10000"/>
                <a:gd name="connsiteX15" fmla="*/ 4143 w 10000"/>
                <a:gd name="connsiteY15" fmla="*/ 2031 h 10000"/>
                <a:gd name="connsiteX16" fmla="*/ 3978 w 10000"/>
                <a:gd name="connsiteY16" fmla="*/ 1838 h 10000"/>
                <a:gd name="connsiteX17" fmla="*/ 3811 w 10000"/>
                <a:gd name="connsiteY17" fmla="*/ 1387 h 10000"/>
                <a:gd name="connsiteX18" fmla="*/ 3591 w 10000"/>
                <a:gd name="connsiteY18" fmla="*/ 968 h 10000"/>
                <a:gd name="connsiteX19" fmla="*/ 2928 w 10000"/>
                <a:gd name="connsiteY19" fmla="*/ 678 h 10000"/>
                <a:gd name="connsiteX20" fmla="*/ 2539 w 10000"/>
                <a:gd name="connsiteY20" fmla="*/ 63 h 10000"/>
                <a:gd name="connsiteX21" fmla="*/ 2043 w 10000"/>
                <a:gd name="connsiteY21" fmla="*/ 63 h 10000"/>
                <a:gd name="connsiteX22" fmla="*/ 1822 w 10000"/>
                <a:gd name="connsiteY22" fmla="*/ 196 h 10000"/>
                <a:gd name="connsiteX23" fmla="*/ 1769 w 10000"/>
                <a:gd name="connsiteY23" fmla="*/ 0 h 10000"/>
                <a:gd name="connsiteX24" fmla="*/ 1049 w 10000"/>
                <a:gd name="connsiteY24" fmla="*/ 127 h 10000"/>
                <a:gd name="connsiteX25" fmla="*/ 1822 w 10000"/>
                <a:gd name="connsiteY25" fmla="*/ 259 h 10000"/>
                <a:gd name="connsiteX26" fmla="*/ 1769 w 10000"/>
                <a:gd name="connsiteY26" fmla="*/ 548 h 10000"/>
                <a:gd name="connsiteX27" fmla="*/ 1933 w 10000"/>
                <a:gd name="connsiteY27" fmla="*/ 936 h 10000"/>
                <a:gd name="connsiteX28" fmla="*/ 2099 w 10000"/>
                <a:gd name="connsiteY28" fmla="*/ 1160 h 10000"/>
                <a:gd name="connsiteX29" fmla="*/ 1822 w 10000"/>
                <a:gd name="connsiteY29" fmla="*/ 1581 h 10000"/>
                <a:gd name="connsiteX30" fmla="*/ 1604 w 10000"/>
                <a:gd name="connsiteY30" fmla="*/ 1581 h 10000"/>
                <a:gd name="connsiteX31" fmla="*/ 1380 w 10000"/>
                <a:gd name="connsiteY31" fmla="*/ 1870 h 10000"/>
                <a:gd name="connsiteX32" fmla="*/ 1769 w 10000"/>
                <a:gd name="connsiteY32" fmla="*/ 2001 h 10000"/>
                <a:gd name="connsiteX33" fmla="*/ 1271 w 10000"/>
                <a:gd name="connsiteY33" fmla="*/ 1968 h 10000"/>
                <a:gd name="connsiteX34" fmla="*/ 1049 w 10000"/>
                <a:gd name="connsiteY34" fmla="*/ 2354 h 10000"/>
                <a:gd name="connsiteX35" fmla="*/ 994 w 10000"/>
                <a:gd name="connsiteY35" fmla="*/ 2420 h 10000"/>
                <a:gd name="connsiteX36" fmla="*/ 773 w 10000"/>
                <a:gd name="connsiteY36" fmla="*/ 2839 h 10000"/>
                <a:gd name="connsiteX37" fmla="*/ 1106 w 10000"/>
                <a:gd name="connsiteY37" fmla="*/ 2935 h 10000"/>
                <a:gd name="connsiteX38" fmla="*/ 663 w 10000"/>
                <a:gd name="connsiteY38" fmla="*/ 3258 h 10000"/>
                <a:gd name="connsiteX39" fmla="*/ 110 w 10000"/>
                <a:gd name="connsiteY39" fmla="*/ 3615 h 10000"/>
                <a:gd name="connsiteX40" fmla="*/ 0 w 10000"/>
                <a:gd name="connsiteY40" fmla="*/ 3806 h 10000"/>
                <a:gd name="connsiteX41" fmla="*/ 277 w 10000"/>
                <a:gd name="connsiteY41" fmla="*/ 4226 h 10000"/>
                <a:gd name="connsiteX42" fmla="*/ 0 w 10000"/>
                <a:gd name="connsiteY42" fmla="*/ 4614 h 10000"/>
                <a:gd name="connsiteX43" fmla="*/ 56 w 10000"/>
                <a:gd name="connsiteY43" fmla="*/ 5033 h 10000"/>
                <a:gd name="connsiteX44" fmla="*/ 222 w 10000"/>
                <a:gd name="connsiteY44" fmla="*/ 5164 h 10000"/>
                <a:gd name="connsiteX45" fmla="*/ 552 w 10000"/>
                <a:gd name="connsiteY45" fmla="*/ 5129 h 10000"/>
                <a:gd name="connsiteX46" fmla="*/ 1216 w 10000"/>
                <a:gd name="connsiteY46" fmla="*/ 5196 h 10000"/>
                <a:gd name="connsiteX47" fmla="*/ 1769 w 10000"/>
                <a:gd name="connsiteY47" fmla="*/ 5065 h 10000"/>
                <a:gd name="connsiteX48" fmla="*/ 2377 w 10000"/>
                <a:gd name="connsiteY48" fmla="*/ 5065 h 10000"/>
                <a:gd name="connsiteX49" fmla="*/ 2762 w 10000"/>
                <a:gd name="connsiteY49" fmla="*/ 4935 h 10000"/>
                <a:gd name="connsiteX50" fmla="*/ 2872 w 10000"/>
                <a:gd name="connsiteY50" fmla="*/ 4967 h 10000"/>
                <a:gd name="connsiteX51" fmla="*/ 2707 w 10000"/>
                <a:gd name="connsiteY51" fmla="*/ 5033 h 10000"/>
                <a:gd name="connsiteX52" fmla="*/ 3093 w 10000"/>
                <a:gd name="connsiteY52" fmla="*/ 5325 h 10000"/>
                <a:gd name="connsiteX53" fmla="*/ 3370 w 10000"/>
                <a:gd name="connsiteY53" fmla="*/ 5258 h 10000"/>
                <a:gd name="connsiteX54" fmla="*/ 3757 w 10000"/>
                <a:gd name="connsiteY54" fmla="*/ 5386 h 10000"/>
                <a:gd name="connsiteX55" fmla="*/ 4252 w 10000"/>
                <a:gd name="connsiteY55" fmla="*/ 5355 h 10000"/>
                <a:gd name="connsiteX56" fmla="*/ 5082 w 10000"/>
                <a:gd name="connsiteY56" fmla="*/ 5452 h 10000"/>
                <a:gd name="connsiteX57" fmla="*/ 5301 w 10000"/>
                <a:gd name="connsiteY57" fmla="*/ 5518 h 10000"/>
                <a:gd name="connsiteX58" fmla="*/ 6076 w 10000"/>
                <a:gd name="connsiteY58" fmla="*/ 5355 h 10000"/>
                <a:gd name="connsiteX59" fmla="*/ 6187 w 10000"/>
                <a:gd name="connsiteY59" fmla="*/ 5452 h 10000"/>
                <a:gd name="connsiteX60" fmla="*/ 6407 w 10000"/>
                <a:gd name="connsiteY60" fmla="*/ 5325 h 10000"/>
                <a:gd name="connsiteX61" fmla="*/ 6519 w 10000"/>
                <a:gd name="connsiteY61" fmla="*/ 5487 h 10000"/>
                <a:gd name="connsiteX62" fmla="*/ 7292 w 10000"/>
                <a:gd name="connsiteY62" fmla="*/ 5290 h 10000"/>
                <a:gd name="connsiteX63" fmla="*/ 7292 w 10000"/>
                <a:gd name="connsiteY63" fmla="*/ 5096 h 10000"/>
                <a:gd name="connsiteX64" fmla="*/ 7456 w 10000"/>
                <a:gd name="connsiteY64" fmla="*/ 5065 h 10000"/>
                <a:gd name="connsiteX65" fmla="*/ 7624 w 10000"/>
                <a:gd name="connsiteY65" fmla="*/ 5129 h 10000"/>
                <a:gd name="connsiteX66" fmla="*/ 8176 w 10000"/>
                <a:gd name="connsiteY66" fmla="*/ 5001 h 10000"/>
                <a:gd name="connsiteX67" fmla="*/ 8287 w 10000"/>
                <a:gd name="connsiteY67" fmla="*/ 5033 h 10000"/>
                <a:gd name="connsiteX68" fmla="*/ 8563 w 10000"/>
                <a:gd name="connsiteY68" fmla="*/ 5612 h 10000"/>
                <a:gd name="connsiteX69" fmla="*/ 8728 w 10000"/>
                <a:gd name="connsiteY69" fmla="*/ 5679 h 10000"/>
                <a:gd name="connsiteX70" fmla="*/ 9116 w 10000"/>
                <a:gd name="connsiteY70" fmla="*/ 5679 h 10000"/>
                <a:gd name="connsiteX71" fmla="*/ 9281 w 10000"/>
                <a:gd name="connsiteY71" fmla="*/ 5937 h 10000"/>
                <a:gd name="connsiteX72" fmla="*/ 9336 w 10000"/>
                <a:gd name="connsiteY72" fmla="*/ 6130 h 10000"/>
                <a:gd name="connsiteX73" fmla="*/ 10000 w 10000"/>
                <a:gd name="connsiteY73" fmla="*/ 6902 h 10000"/>
                <a:gd name="connsiteX74" fmla="*/ 9724 w 10000"/>
                <a:gd name="connsiteY74" fmla="*/ 6774 h 10000"/>
                <a:gd name="connsiteX75" fmla="*/ 8949 w 10000"/>
                <a:gd name="connsiteY75" fmla="*/ 6902 h 10000"/>
                <a:gd name="connsiteX76" fmla="*/ 8563 w 10000"/>
                <a:gd name="connsiteY76" fmla="*/ 6516 h 10000"/>
                <a:gd name="connsiteX77" fmla="*/ 8287 w 10000"/>
                <a:gd name="connsiteY77" fmla="*/ 6548 h 10000"/>
                <a:gd name="connsiteX78" fmla="*/ 8506 w 10000"/>
                <a:gd name="connsiteY78" fmla="*/ 6806 h 10000"/>
                <a:gd name="connsiteX79" fmla="*/ 8563 w 10000"/>
                <a:gd name="connsiteY79" fmla="*/ 7000 h 10000"/>
                <a:gd name="connsiteX80" fmla="*/ 8009 w 10000"/>
                <a:gd name="connsiteY80" fmla="*/ 7355 h 10000"/>
                <a:gd name="connsiteX81" fmla="*/ 7901 w 10000"/>
                <a:gd name="connsiteY81" fmla="*/ 7550 h 10000"/>
                <a:gd name="connsiteX82" fmla="*/ 7845 w 10000"/>
                <a:gd name="connsiteY82" fmla="*/ 7709 h 10000"/>
                <a:gd name="connsiteX83" fmla="*/ 7789 w 10000"/>
                <a:gd name="connsiteY83" fmla="*/ 7774 h 10000"/>
                <a:gd name="connsiteX84" fmla="*/ 7678 w 10000"/>
                <a:gd name="connsiteY84" fmla="*/ 7905 h 10000"/>
                <a:gd name="connsiteX85" fmla="*/ 7347 w 10000"/>
                <a:gd name="connsiteY85" fmla="*/ 8000 h 10000"/>
                <a:gd name="connsiteX86" fmla="*/ 7456 w 10000"/>
                <a:gd name="connsiteY86" fmla="*/ 8227 h 10000"/>
                <a:gd name="connsiteX87" fmla="*/ 7402 w 10000"/>
                <a:gd name="connsiteY87" fmla="*/ 8291 h 10000"/>
                <a:gd name="connsiteX88" fmla="*/ 6961 w 10000"/>
                <a:gd name="connsiteY88" fmla="*/ 8485 h 10000"/>
                <a:gd name="connsiteX89" fmla="*/ 6519 w 10000"/>
                <a:gd name="connsiteY89" fmla="*/ 8454 h 10000"/>
                <a:gd name="connsiteX90" fmla="*/ 6906 w 10000"/>
                <a:gd name="connsiteY90" fmla="*/ 8583 h 10000"/>
                <a:gd name="connsiteX91" fmla="*/ 6906 w 10000"/>
                <a:gd name="connsiteY91" fmla="*/ 8967 h 10000"/>
                <a:gd name="connsiteX92" fmla="*/ 6407 w 10000"/>
                <a:gd name="connsiteY92" fmla="*/ 9064 h 10000"/>
                <a:gd name="connsiteX93" fmla="*/ 6298 w 10000"/>
                <a:gd name="connsiteY93" fmla="*/ 8905 h 10000"/>
                <a:gd name="connsiteX94" fmla="*/ 6241 w 10000"/>
                <a:gd name="connsiteY94" fmla="*/ 8779 h 10000"/>
                <a:gd name="connsiteX95" fmla="*/ 5747 w 10000"/>
                <a:gd name="connsiteY95" fmla="*/ 8873 h 10000"/>
                <a:gd name="connsiteX96" fmla="*/ 5967 w 10000"/>
                <a:gd name="connsiteY96" fmla="*/ 9001 h 10000"/>
                <a:gd name="connsiteX97" fmla="*/ 6131 w 10000"/>
                <a:gd name="connsiteY97" fmla="*/ 9130 h 10000"/>
                <a:gd name="connsiteX98" fmla="*/ 6353 w 10000"/>
                <a:gd name="connsiteY98" fmla="*/ 9453 h 10000"/>
                <a:gd name="connsiteX99" fmla="*/ 6628 w 10000"/>
                <a:gd name="connsiteY99" fmla="*/ 9388 h 10000"/>
                <a:gd name="connsiteX100" fmla="*/ 6850 w 10000"/>
                <a:gd name="connsiteY100" fmla="*/ 9646 h 10000"/>
                <a:gd name="connsiteX101" fmla="*/ 7014 w 10000"/>
                <a:gd name="connsiteY101" fmla="*/ 9709 h 10000"/>
                <a:gd name="connsiteX102" fmla="*/ 7402 w 10000"/>
                <a:gd name="connsiteY102" fmla="*/ 9677 h 10000"/>
                <a:gd name="connsiteX103" fmla="*/ 7568 w 10000"/>
                <a:gd name="connsiteY103" fmla="*/ 9841 h 10000"/>
                <a:gd name="connsiteX104" fmla="*/ 7735 w 10000"/>
                <a:gd name="connsiteY104" fmla="*/ 10000 h 10000"/>
                <a:gd name="connsiteX105" fmla="*/ 8396 w 10000"/>
                <a:gd name="connsiteY105" fmla="*/ 9064 h 10000"/>
                <a:gd name="connsiteX106" fmla="*/ 8784 w 10000"/>
                <a:gd name="connsiteY106" fmla="*/ 9193 h 10000"/>
                <a:gd name="connsiteX0" fmla="*/ 8563 w 10000"/>
                <a:gd name="connsiteY0" fmla="*/ 4807 h 10000"/>
                <a:gd name="connsiteX1" fmla="*/ 8120 w 10000"/>
                <a:gd name="connsiteY1" fmla="*/ 4807 h 10000"/>
                <a:gd name="connsiteX2" fmla="*/ 7678 w 10000"/>
                <a:gd name="connsiteY2" fmla="*/ 4935 h 10000"/>
                <a:gd name="connsiteX3" fmla="*/ 7181 w 10000"/>
                <a:gd name="connsiteY3" fmla="*/ 4904 h 10000"/>
                <a:gd name="connsiteX4" fmla="*/ 7181 w 10000"/>
                <a:gd name="connsiteY4" fmla="*/ 4290 h 10000"/>
                <a:gd name="connsiteX5" fmla="*/ 7456 w 10000"/>
                <a:gd name="connsiteY5" fmla="*/ 4259 h 10000"/>
                <a:gd name="connsiteX6" fmla="*/ 7292 w 10000"/>
                <a:gd name="connsiteY6" fmla="*/ 4096 h 10000"/>
                <a:gd name="connsiteX7" fmla="*/ 7292 w 10000"/>
                <a:gd name="connsiteY7" fmla="*/ 3840 h 10000"/>
                <a:gd name="connsiteX8" fmla="*/ 7347 w 10000"/>
                <a:gd name="connsiteY8" fmla="*/ 3680 h 10000"/>
                <a:gd name="connsiteX9" fmla="*/ 6796 w 10000"/>
                <a:gd name="connsiteY9" fmla="*/ 3421 h 10000"/>
                <a:gd name="connsiteX10" fmla="*/ 6241 w 10000"/>
                <a:gd name="connsiteY10" fmla="*/ 3130 h 10000"/>
                <a:gd name="connsiteX11" fmla="*/ 5967 w 10000"/>
                <a:gd name="connsiteY11" fmla="*/ 2935 h 10000"/>
                <a:gd name="connsiteX12" fmla="*/ 5579 w 10000"/>
                <a:gd name="connsiteY12" fmla="*/ 2872 h 10000"/>
                <a:gd name="connsiteX13" fmla="*/ 5139 w 10000"/>
                <a:gd name="connsiteY13" fmla="*/ 2904 h 10000"/>
                <a:gd name="connsiteX14" fmla="*/ 4695 w 10000"/>
                <a:gd name="connsiteY14" fmla="*/ 2806 h 10000"/>
                <a:gd name="connsiteX15" fmla="*/ 4143 w 10000"/>
                <a:gd name="connsiteY15" fmla="*/ 2031 h 10000"/>
                <a:gd name="connsiteX16" fmla="*/ 3978 w 10000"/>
                <a:gd name="connsiteY16" fmla="*/ 1838 h 10000"/>
                <a:gd name="connsiteX17" fmla="*/ 3811 w 10000"/>
                <a:gd name="connsiteY17" fmla="*/ 1387 h 10000"/>
                <a:gd name="connsiteX18" fmla="*/ 3591 w 10000"/>
                <a:gd name="connsiteY18" fmla="*/ 968 h 10000"/>
                <a:gd name="connsiteX19" fmla="*/ 2928 w 10000"/>
                <a:gd name="connsiteY19" fmla="*/ 678 h 10000"/>
                <a:gd name="connsiteX20" fmla="*/ 2539 w 10000"/>
                <a:gd name="connsiteY20" fmla="*/ 63 h 10000"/>
                <a:gd name="connsiteX21" fmla="*/ 2043 w 10000"/>
                <a:gd name="connsiteY21" fmla="*/ 63 h 10000"/>
                <a:gd name="connsiteX22" fmla="*/ 1822 w 10000"/>
                <a:gd name="connsiteY22" fmla="*/ 196 h 10000"/>
                <a:gd name="connsiteX23" fmla="*/ 1769 w 10000"/>
                <a:gd name="connsiteY23" fmla="*/ 0 h 10000"/>
                <a:gd name="connsiteX24" fmla="*/ 1049 w 10000"/>
                <a:gd name="connsiteY24" fmla="*/ 127 h 10000"/>
                <a:gd name="connsiteX25" fmla="*/ 1822 w 10000"/>
                <a:gd name="connsiteY25" fmla="*/ 259 h 10000"/>
                <a:gd name="connsiteX26" fmla="*/ 1769 w 10000"/>
                <a:gd name="connsiteY26" fmla="*/ 548 h 10000"/>
                <a:gd name="connsiteX27" fmla="*/ 1933 w 10000"/>
                <a:gd name="connsiteY27" fmla="*/ 936 h 10000"/>
                <a:gd name="connsiteX28" fmla="*/ 2099 w 10000"/>
                <a:gd name="connsiteY28" fmla="*/ 1160 h 10000"/>
                <a:gd name="connsiteX29" fmla="*/ 1822 w 10000"/>
                <a:gd name="connsiteY29" fmla="*/ 1581 h 10000"/>
                <a:gd name="connsiteX30" fmla="*/ 1604 w 10000"/>
                <a:gd name="connsiteY30" fmla="*/ 1581 h 10000"/>
                <a:gd name="connsiteX31" fmla="*/ 1380 w 10000"/>
                <a:gd name="connsiteY31" fmla="*/ 1870 h 10000"/>
                <a:gd name="connsiteX32" fmla="*/ 1769 w 10000"/>
                <a:gd name="connsiteY32" fmla="*/ 2001 h 10000"/>
                <a:gd name="connsiteX33" fmla="*/ 1271 w 10000"/>
                <a:gd name="connsiteY33" fmla="*/ 1968 h 10000"/>
                <a:gd name="connsiteX34" fmla="*/ 1049 w 10000"/>
                <a:gd name="connsiteY34" fmla="*/ 2354 h 10000"/>
                <a:gd name="connsiteX35" fmla="*/ 994 w 10000"/>
                <a:gd name="connsiteY35" fmla="*/ 2420 h 10000"/>
                <a:gd name="connsiteX36" fmla="*/ 773 w 10000"/>
                <a:gd name="connsiteY36" fmla="*/ 2839 h 10000"/>
                <a:gd name="connsiteX37" fmla="*/ 1106 w 10000"/>
                <a:gd name="connsiteY37" fmla="*/ 2935 h 10000"/>
                <a:gd name="connsiteX38" fmla="*/ 663 w 10000"/>
                <a:gd name="connsiteY38" fmla="*/ 3258 h 10000"/>
                <a:gd name="connsiteX39" fmla="*/ 110 w 10000"/>
                <a:gd name="connsiteY39" fmla="*/ 3615 h 10000"/>
                <a:gd name="connsiteX40" fmla="*/ 0 w 10000"/>
                <a:gd name="connsiteY40" fmla="*/ 3806 h 10000"/>
                <a:gd name="connsiteX41" fmla="*/ 277 w 10000"/>
                <a:gd name="connsiteY41" fmla="*/ 4226 h 10000"/>
                <a:gd name="connsiteX42" fmla="*/ 0 w 10000"/>
                <a:gd name="connsiteY42" fmla="*/ 4614 h 10000"/>
                <a:gd name="connsiteX43" fmla="*/ 56 w 10000"/>
                <a:gd name="connsiteY43" fmla="*/ 5033 h 10000"/>
                <a:gd name="connsiteX44" fmla="*/ 222 w 10000"/>
                <a:gd name="connsiteY44" fmla="*/ 5164 h 10000"/>
                <a:gd name="connsiteX45" fmla="*/ 552 w 10000"/>
                <a:gd name="connsiteY45" fmla="*/ 5129 h 10000"/>
                <a:gd name="connsiteX46" fmla="*/ 1216 w 10000"/>
                <a:gd name="connsiteY46" fmla="*/ 5196 h 10000"/>
                <a:gd name="connsiteX47" fmla="*/ 1769 w 10000"/>
                <a:gd name="connsiteY47" fmla="*/ 5065 h 10000"/>
                <a:gd name="connsiteX48" fmla="*/ 2377 w 10000"/>
                <a:gd name="connsiteY48" fmla="*/ 5065 h 10000"/>
                <a:gd name="connsiteX49" fmla="*/ 2762 w 10000"/>
                <a:gd name="connsiteY49" fmla="*/ 4935 h 10000"/>
                <a:gd name="connsiteX50" fmla="*/ 2872 w 10000"/>
                <a:gd name="connsiteY50" fmla="*/ 4967 h 10000"/>
                <a:gd name="connsiteX51" fmla="*/ 2707 w 10000"/>
                <a:gd name="connsiteY51" fmla="*/ 5033 h 10000"/>
                <a:gd name="connsiteX52" fmla="*/ 3093 w 10000"/>
                <a:gd name="connsiteY52" fmla="*/ 5325 h 10000"/>
                <a:gd name="connsiteX53" fmla="*/ 3370 w 10000"/>
                <a:gd name="connsiteY53" fmla="*/ 5258 h 10000"/>
                <a:gd name="connsiteX54" fmla="*/ 3757 w 10000"/>
                <a:gd name="connsiteY54" fmla="*/ 5386 h 10000"/>
                <a:gd name="connsiteX55" fmla="*/ 4252 w 10000"/>
                <a:gd name="connsiteY55" fmla="*/ 5355 h 10000"/>
                <a:gd name="connsiteX56" fmla="*/ 5082 w 10000"/>
                <a:gd name="connsiteY56" fmla="*/ 5452 h 10000"/>
                <a:gd name="connsiteX57" fmla="*/ 5301 w 10000"/>
                <a:gd name="connsiteY57" fmla="*/ 5518 h 10000"/>
                <a:gd name="connsiteX58" fmla="*/ 6076 w 10000"/>
                <a:gd name="connsiteY58" fmla="*/ 5355 h 10000"/>
                <a:gd name="connsiteX59" fmla="*/ 6187 w 10000"/>
                <a:gd name="connsiteY59" fmla="*/ 5452 h 10000"/>
                <a:gd name="connsiteX60" fmla="*/ 6407 w 10000"/>
                <a:gd name="connsiteY60" fmla="*/ 5325 h 10000"/>
                <a:gd name="connsiteX61" fmla="*/ 6519 w 10000"/>
                <a:gd name="connsiteY61" fmla="*/ 5487 h 10000"/>
                <a:gd name="connsiteX62" fmla="*/ 7292 w 10000"/>
                <a:gd name="connsiteY62" fmla="*/ 5290 h 10000"/>
                <a:gd name="connsiteX63" fmla="*/ 7292 w 10000"/>
                <a:gd name="connsiteY63" fmla="*/ 5096 h 10000"/>
                <a:gd name="connsiteX64" fmla="*/ 7456 w 10000"/>
                <a:gd name="connsiteY64" fmla="*/ 5065 h 10000"/>
                <a:gd name="connsiteX65" fmla="*/ 7624 w 10000"/>
                <a:gd name="connsiteY65" fmla="*/ 5129 h 10000"/>
                <a:gd name="connsiteX66" fmla="*/ 8176 w 10000"/>
                <a:gd name="connsiteY66" fmla="*/ 5001 h 10000"/>
                <a:gd name="connsiteX67" fmla="*/ 8287 w 10000"/>
                <a:gd name="connsiteY67" fmla="*/ 5033 h 10000"/>
                <a:gd name="connsiteX68" fmla="*/ 8563 w 10000"/>
                <a:gd name="connsiteY68" fmla="*/ 5612 h 10000"/>
                <a:gd name="connsiteX69" fmla="*/ 8728 w 10000"/>
                <a:gd name="connsiteY69" fmla="*/ 5679 h 10000"/>
                <a:gd name="connsiteX70" fmla="*/ 9116 w 10000"/>
                <a:gd name="connsiteY70" fmla="*/ 5679 h 10000"/>
                <a:gd name="connsiteX71" fmla="*/ 9281 w 10000"/>
                <a:gd name="connsiteY71" fmla="*/ 5937 h 10000"/>
                <a:gd name="connsiteX72" fmla="*/ 9336 w 10000"/>
                <a:gd name="connsiteY72" fmla="*/ 6130 h 10000"/>
                <a:gd name="connsiteX73" fmla="*/ 10000 w 10000"/>
                <a:gd name="connsiteY73" fmla="*/ 6902 h 10000"/>
                <a:gd name="connsiteX74" fmla="*/ 9724 w 10000"/>
                <a:gd name="connsiteY74" fmla="*/ 6774 h 10000"/>
                <a:gd name="connsiteX75" fmla="*/ 8949 w 10000"/>
                <a:gd name="connsiteY75" fmla="*/ 6902 h 10000"/>
                <a:gd name="connsiteX76" fmla="*/ 8563 w 10000"/>
                <a:gd name="connsiteY76" fmla="*/ 6516 h 10000"/>
                <a:gd name="connsiteX77" fmla="*/ 8287 w 10000"/>
                <a:gd name="connsiteY77" fmla="*/ 6548 h 10000"/>
                <a:gd name="connsiteX78" fmla="*/ 8506 w 10000"/>
                <a:gd name="connsiteY78" fmla="*/ 6806 h 10000"/>
                <a:gd name="connsiteX79" fmla="*/ 8563 w 10000"/>
                <a:gd name="connsiteY79" fmla="*/ 7000 h 10000"/>
                <a:gd name="connsiteX80" fmla="*/ 8009 w 10000"/>
                <a:gd name="connsiteY80" fmla="*/ 7355 h 10000"/>
                <a:gd name="connsiteX81" fmla="*/ 7901 w 10000"/>
                <a:gd name="connsiteY81" fmla="*/ 7550 h 10000"/>
                <a:gd name="connsiteX82" fmla="*/ 7845 w 10000"/>
                <a:gd name="connsiteY82" fmla="*/ 7709 h 10000"/>
                <a:gd name="connsiteX83" fmla="*/ 7789 w 10000"/>
                <a:gd name="connsiteY83" fmla="*/ 7774 h 10000"/>
                <a:gd name="connsiteX84" fmla="*/ 7678 w 10000"/>
                <a:gd name="connsiteY84" fmla="*/ 7905 h 10000"/>
                <a:gd name="connsiteX85" fmla="*/ 7347 w 10000"/>
                <a:gd name="connsiteY85" fmla="*/ 8000 h 10000"/>
                <a:gd name="connsiteX86" fmla="*/ 7456 w 10000"/>
                <a:gd name="connsiteY86" fmla="*/ 8227 h 10000"/>
                <a:gd name="connsiteX87" fmla="*/ 7402 w 10000"/>
                <a:gd name="connsiteY87" fmla="*/ 8291 h 10000"/>
                <a:gd name="connsiteX88" fmla="*/ 6961 w 10000"/>
                <a:gd name="connsiteY88" fmla="*/ 8485 h 10000"/>
                <a:gd name="connsiteX89" fmla="*/ 6519 w 10000"/>
                <a:gd name="connsiteY89" fmla="*/ 8454 h 10000"/>
                <a:gd name="connsiteX90" fmla="*/ 6906 w 10000"/>
                <a:gd name="connsiteY90" fmla="*/ 8583 h 10000"/>
                <a:gd name="connsiteX91" fmla="*/ 6906 w 10000"/>
                <a:gd name="connsiteY91" fmla="*/ 8967 h 10000"/>
                <a:gd name="connsiteX92" fmla="*/ 6407 w 10000"/>
                <a:gd name="connsiteY92" fmla="*/ 9064 h 10000"/>
                <a:gd name="connsiteX93" fmla="*/ 6298 w 10000"/>
                <a:gd name="connsiteY93" fmla="*/ 8905 h 10000"/>
                <a:gd name="connsiteX94" fmla="*/ 6241 w 10000"/>
                <a:gd name="connsiteY94" fmla="*/ 8779 h 10000"/>
                <a:gd name="connsiteX95" fmla="*/ 5747 w 10000"/>
                <a:gd name="connsiteY95" fmla="*/ 8873 h 10000"/>
                <a:gd name="connsiteX96" fmla="*/ 5967 w 10000"/>
                <a:gd name="connsiteY96" fmla="*/ 9001 h 10000"/>
                <a:gd name="connsiteX97" fmla="*/ 6131 w 10000"/>
                <a:gd name="connsiteY97" fmla="*/ 9130 h 10000"/>
                <a:gd name="connsiteX98" fmla="*/ 6353 w 10000"/>
                <a:gd name="connsiteY98" fmla="*/ 9453 h 10000"/>
                <a:gd name="connsiteX99" fmla="*/ 6628 w 10000"/>
                <a:gd name="connsiteY99" fmla="*/ 9388 h 10000"/>
                <a:gd name="connsiteX100" fmla="*/ 6850 w 10000"/>
                <a:gd name="connsiteY100" fmla="*/ 9646 h 10000"/>
                <a:gd name="connsiteX101" fmla="*/ 7014 w 10000"/>
                <a:gd name="connsiteY101" fmla="*/ 9709 h 10000"/>
                <a:gd name="connsiteX102" fmla="*/ 7402 w 10000"/>
                <a:gd name="connsiteY102" fmla="*/ 9677 h 10000"/>
                <a:gd name="connsiteX103" fmla="*/ 7568 w 10000"/>
                <a:gd name="connsiteY103" fmla="*/ 9841 h 10000"/>
                <a:gd name="connsiteX104" fmla="*/ 7735 w 10000"/>
                <a:gd name="connsiteY104" fmla="*/ 10000 h 10000"/>
                <a:gd name="connsiteX105" fmla="*/ 8784 w 10000"/>
                <a:gd name="connsiteY105" fmla="*/ 9193 h 10000"/>
                <a:gd name="connsiteX0" fmla="*/ 8563 w 10000"/>
                <a:gd name="connsiteY0" fmla="*/ 4807 h 9841"/>
                <a:gd name="connsiteX1" fmla="*/ 8120 w 10000"/>
                <a:gd name="connsiteY1" fmla="*/ 4807 h 9841"/>
                <a:gd name="connsiteX2" fmla="*/ 7678 w 10000"/>
                <a:gd name="connsiteY2" fmla="*/ 4935 h 9841"/>
                <a:gd name="connsiteX3" fmla="*/ 7181 w 10000"/>
                <a:gd name="connsiteY3" fmla="*/ 4904 h 9841"/>
                <a:gd name="connsiteX4" fmla="*/ 7181 w 10000"/>
                <a:gd name="connsiteY4" fmla="*/ 4290 h 9841"/>
                <a:gd name="connsiteX5" fmla="*/ 7456 w 10000"/>
                <a:gd name="connsiteY5" fmla="*/ 4259 h 9841"/>
                <a:gd name="connsiteX6" fmla="*/ 7292 w 10000"/>
                <a:gd name="connsiteY6" fmla="*/ 4096 h 9841"/>
                <a:gd name="connsiteX7" fmla="*/ 7292 w 10000"/>
                <a:gd name="connsiteY7" fmla="*/ 3840 h 9841"/>
                <a:gd name="connsiteX8" fmla="*/ 7347 w 10000"/>
                <a:gd name="connsiteY8" fmla="*/ 3680 h 9841"/>
                <a:gd name="connsiteX9" fmla="*/ 6796 w 10000"/>
                <a:gd name="connsiteY9" fmla="*/ 3421 h 9841"/>
                <a:gd name="connsiteX10" fmla="*/ 6241 w 10000"/>
                <a:gd name="connsiteY10" fmla="*/ 3130 h 9841"/>
                <a:gd name="connsiteX11" fmla="*/ 5967 w 10000"/>
                <a:gd name="connsiteY11" fmla="*/ 2935 h 9841"/>
                <a:gd name="connsiteX12" fmla="*/ 5579 w 10000"/>
                <a:gd name="connsiteY12" fmla="*/ 2872 h 9841"/>
                <a:gd name="connsiteX13" fmla="*/ 5139 w 10000"/>
                <a:gd name="connsiteY13" fmla="*/ 2904 h 9841"/>
                <a:gd name="connsiteX14" fmla="*/ 4695 w 10000"/>
                <a:gd name="connsiteY14" fmla="*/ 2806 h 9841"/>
                <a:gd name="connsiteX15" fmla="*/ 4143 w 10000"/>
                <a:gd name="connsiteY15" fmla="*/ 2031 h 9841"/>
                <a:gd name="connsiteX16" fmla="*/ 3978 w 10000"/>
                <a:gd name="connsiteY16" fmla="*/ 1838 h 9841"/>
                <a:gd name="connsiteX17" fmla="*/ 3811 w 10000"/>
                <a:gd name="connsiteY17" fmla="*/ 1387 h 9841"/>
                <a:gd name="connsiteX18" fmla="*/ 3591 w 10000"/>
                <a:gd name="connsiteY18" fmla="*/ 968 h 9841"/>
                <a:gd name="connsiteX19" fmla="*/ 2928 w 10000"/>
                <a:gd name="connsiteY19" fmla="*/ 678 h 9841"/>
                <a:gd name="connsiteX20" fmla="*/ 2539 w 10000"/>
                <a:gd name="connsiteY20" fmla="*/ 63 h 9841"/>
                <a:gd name="connsiteX21" fmla="*/ 2043 w 10000"/>
                <a:gd name="connsiteY21" fmla="*/ 63 h 9841"/>
                <a:gd name="connsiteX22" fmla="*/ 1822 w 10000"/>
                <a:gd name="connsiteY22" fmla="*/ 196 h 9841"/>
                <a:gd name="connsiteX23" fmla="*/ 1769 w 10000"/>
                <a:gd name="connsiteY23" fmla="*/ 0 h 9841"/>
                <a:gd name="connsiteX24" fmla="*/ 1049 w 10000"/>
                <a:gd name="connsiteY24" fmla="*/ 127 h 9841"/>
                <a:gd name="connsiteX25" fmla="*/ 1822 w 10000"/>
                <a:gd name="connsiteY25" fmla="*/ 259 h 9841"/>
                <a:gd name="connsiteX26" fmla="*/ 1769 w 10000"/>
                <a:gd name="connsiteY26" fmla="*/ 548 h 9841"/>
                <a:gd name="connsiteX27" fmla="*/ 1933 w 10000"/>
                <a:gd name="connsiteY27" fmla="*/ 936 h 9841"/>
                <a:gd name="connsiteX28" fmla="*/ 2099 w 10000"/>
                <a:gd name="connsiteY28" fmla="*/ 1160 h 9841"/>
                <a:gd name="connsiteX29" fmla="*/ 1822 w 10000"/>
                <a:gd name="connsiteY29" fmla="*/ 1581 h 9841"/>
                <a:gd name="connsiteX30" fmla="*/ 1604 w 10000"/>
                <a:gd name="connsiteY30" fmla="*/ 1581 h 9841"/>
                <a:gd name="connsiteX31" fmla="*/ 1380 w 10000"/>
                <a:gd name="connsiteY31" fmla="*/ 1870 h 9841"/>
                <a:gd name="connsiteX32" fmla="*/ 1769 w 10000"/>
                <a:gd name="connsiteY32" fmla="*/ 2001 h 9841"/>
                <a:gd name="connsiteX33" fmla="*/ 1271 w 10000"/>
                <a:gd name="connsiteY33" fmla="*/ 1968 h 9841"/>
                <a:gd name="connsiteX34" fmla="*/ 1049 w 10000"/>
                <a:gd name="connsiteY34" fmla="*/ 2354 h 9841"/>
                <a:gd name="connsiteX35" fmla="*/ 994 w 10000"/>
                <a:gd name="connsiteY35" fmla="*/ 2420 h 9841"/>
                <a:gd name="connsiteX36" fmla="*/ 773 w 10000"/>
                <a:gd name="connsiteY36" fmla="*/ 2839 h 9841"/>
                <a:gd name="connsiteX37" fmla="*/ 1106 w 10000"/>
                <a:gd name="connsiteY37" fmla="*/ 2935 h 9841"/>
                <a:gd name="connsiteX38" fmla="*/ 663 w 10000"/>
                <a:gd name="connsiteY38" fmla="*/ 3258 h 9841"/>
                <a:gd name="connsiteX39" fmla="*/ 110 w 10000"/>
                <a:gd name="connsiteY39" fmla="*/ 3615 h 9841"/>
                <a:gd name="connsiteX40" fmla="*/ 0 w 10000"/>
                <a:gd name="connsiteY40" fmla="*/ 3806 h 9841"/>
                <a:gd name="connsiteX41" fmla="*/ 277 w 10000"/>
                <a:gd name="connsiteY41" fmla="*/ 4226 h 9841"/>
                <a:gd name="connsiteX42" fmla="*/ 0 w 10000"/>
                <a:gd name="connsiteY42" fmla="*/ 4614 h 9841"/>
                <a:gd name="connsiteX43" fmla="*/ 56 w 10000"/>
                <a:gd name="connsiteY43" fmla="*/ 5033 h 9841"/>
                <a:gd name="connsiteX44" fmla="*/ 222 w 10000"/>
                <a:gd name="connsiteY44" fmla="*/ 5164 h 9841"/>
                <a:gd name="connsiteX45" fmla="*/ 552 w 10000"/>
                <a:gd name="connsiteY45" fmla="*/ 5129 h 9841"/>
                <a:gd name="connsiteX46" fmla="*/ 1216 w 10000"/>
                <a:gd name="connsiteY46" fmla="*/ 5196 h 9841"/>
                <a:gd name="connsiteX47" fmla="*/ 1769 w 10000"/>
                <a:gd name="connsiteY47" fmla="*/ 5065 h 9841"/>
                <a:gd name="connsiteX48" fmla="*/ 2377 w 10000"/>
                <a:gd name="connsiteY48" fmla="*/ 5065 h 9841"/>
                <a:gd name="connsiteX49" fmla="*/ 2762 w 10000"/>
                <a:gd name="connsiteY49" fmla="*/ 4935 h 9841"/>
                <a:gd name="connsiteX50" fmla="*/ 2872 w 10000"/>
                <a:gd name="connsiteY50" fmla="*/ 4967 h 9841"/>
                <a:gd name="connsiteX51" fmla="*/ 2707 w 10000"/>
                <a:gd name="connsiteY51" fmla="*/ 5033 h 9841"/>
                <a:gd name="connsiteX52" fmla="*/ 3093 w 10000"/>
                <a:gd name="connsiteY52" fmla="*/ 5325 h 9841"/>
                <a:gd name="connsiteX53" fmla="*/ 3370 w 10000"/>
                <a:gd name="connsiteY53" fmla="*/ 5258 h 9841"/>
                <a:gd name="connsiteX54" fmla="*/ 3757 w 10000"/>
                <a:gd name="connsiteY54" fmla="*/ 5386 h 9841"/>
                <a:gd name="connsiteX55" fmla="*/ 4252 w 10000"/>
                <a:gd name="connsiteY55" fmla="*/ 5355 h 9841"/>
                <a:gd name="connsiteX56" fmla="*/ 5082 w 10000"/>
                <a:gd name="connsiteY56" fmla="*/ 5452 h 9841"/>
                <a:gd name="connsiteX57" fmla="*/ 5301 w 10000"/>
                <a:gd name="connsiteY57" fmla="*/ 5518 h 9841"/>
                <a:gd name="connsiteX58" fmla="*/ 6076 w 10000"/>
                <a:gd name="connsiteY58" fmla="*/ 5355 h 9841"/>
                <a:gd name="connsiteX59" fmla="*/ 6187 w 10000"/>
                <a:gd name="connsiteY59" fmla="*/ 5452 h 9841"/>
                <a:gd name="connsiteX60" fmla="*/ 6407 w 10000"/>
                <a:gd name="connsiteY60" fmla="*/ 5325 h 9841"/>
                <a:gd name="connsiteX61" fmla="*/ 6519 w 10000"/>
                <a:gd name="connsiteY61" fmla="*/ 5487 h 9841"/>
                <a:gd name="connsiteX62" fmla="*/ 7292 w 10000"/>
                <a:gd name="connsiteY62" fmla="*/ 5290 h 9841"/>
                <a:gd name="connsiteX63" fmla="*/ 7292 w 10000"/>
                <a:gd name="connsiteY63" fmla="*/ 5096 h 9841"/>
                <a:gd name="connsiteX64" fmla="*/ 7456 w 10000"/>
                <a:gd name="connsiteY64" fmla="*/ 5065 h 9841"/>
                <a:gd name="connsiteX65" fmla="*/ 7624 w 10000"/>
                <a:gd name="connsiteY65" fmla="*/ 5129 h 9841"/>
                <a:gd name="connsiteX66" fmla="*/ 8176 w 10000"/>
                <a:gd name="connsiteY66" fmla="*/ 5001 h 9841"/>
                <a:gd name="connsiteX67" fmla="*/ 8287 w 10000"/>
                <a:gd name="connsiteY67" fmla="*/ 5033 h 9841"/>
                <a:gd name="connsiteX68" fmla="*/ 8563 w 10000"/>
                <a:gd name="connsiteY68" fmla="*/ 5612 h 9841"/>
                <a:gd name="connsiteX69" fmla="*/ 8728 w 10000"/>
                <a:gd name="connsiteY69" fmla="*/ 5679 h 9841"/>
                <a:gd name="connsiteX70" fmla="*/ 9116 w 10000"/>
                <a:gd name="connsiteY70" fmla="*/ 5679 h 9841"/>
                <a:gd name="connsiteX71" fmla="*/ 9281 w 10000"/>
                <a:gd name="connsiteY71" fmla="*/ 5937 h 9841"/>
                <a:gd name="connsiteX72" fmla="*/ 9336 w 10000"/>
                <a:gd name="connsiteY72" fmla="*/ 6130 h 9841"/>
                <a:gd name="connsiteX73" fmla="*/ 10000 w 10000"/>
                <a:gd name="connsiteY73" fmla="*/ 6902 h 9841"/>
                <a:gd name="connsiteX74" fmla="*/ 9724 w 10000"/>
                <a:gd name="connsiteY74" fmla="*/ 6774 h 9841"/>
                <a:gd name="connsiteX75" fmla="*/ 8949 w 10000"/>
                <a:gd name="connsiteY75" fmla="*/ 6902 h 9841"/>
                <a:gd name="connsiteX76" fmla="*/ 8563 w 10000"/>
                <a:gd name="connsiteY76" fmla="*/ 6516 h 9841"/>
                <a:gd name="connsiteX77" fmla="*/ 8287 w 10000"/>
                <a:gd name="connsiteY77" fmla="*/ 6548 h 9841"/>
                <a:gd name="connsiteX78" fmla="*/ 8506 w 10000"/>
                <a:gd name="connsiteY78" fmla="*/ 6806 h 9841"/>
                <a:gd name="connsiteX79" fmla="*/ 8563 w 10000"/>
                <a:gd name="connsiteY79" fmla="*/ 7000 h 9841"/>
                <a:gd name="connsiteX80" fmla="*/ 8009 w 10000"/>
                <a:gd name="connsiteY80" fmla="*/ 7355 h 9841"/>
                <a:gd name="connsiteX81" fmla="*/ 7901 w 10000"/>
                <a:gd name="connsiteY81" fmla="*/ 7550 h 9841"/>
                <a:gd name="connsiteX82" fmla="*/ 7845 w 10000"/>
                <a:gd name="connsiteY82" fmla="*/ 7709 h 9841"/>
                <a:gd name="connsiteX83" fmla="*/ 7789 w 10000"/>
                <a:gd name="connsiteY83" fmla="*/ 7774 h 9841"/>
                <a:gd name="connsiteX84" fmla="*/ 7678 w 10000"/>
                <a:gd name="connsiteY84" fmla="*/ 7905 h 9841"/>
                <a:gd name="connsiteX85" fmla="*/ 7347 w 10000"/>
                <a:gd name="connsiteY85" fmla="*/ 8000 h 9841"/>
                <a:gd name="connsiteX86" fmla="*/ 7456 w 10000"/>
                <a:gd name="connsiteY86" fmla="*/ 8227 h 9841"/>
                <a:gd name="connsiteX87" fmla="*/ 7402 w 10000"/>
                <a:gd name="connsiteY87" fmla="*/ 8291 h 9841"/>
                <a:gd name="connsiteX88" fmla="*/ 6961 w 10000"/>
                <a:gd name="connsiteY88" fmla="*/ 8485 h 9841"/>
                <a:gd name="connsiteX89" fmla="*/ 6519 w 10000"/>
                <a:gd name="connsiteY89" fmla="*/ 8454 h 9841"/>
                <a:gd name="connsiteX90" fmla="*/ 6906 w 10000"/>
                <a:gd name="connsiteY90" fmla="*/ 8583 h 9841"/>
                <a:gd name="connsiteX91" fmla="*/ 6906 w 10000"/>
                <a:gd name="connsiteY91" fmla="*/ 8967 h 9841"/>
                <a:gd name="connsiteX92" fmla="*/ 6407 w 10000"/>
                <a:gd name="connsiteY92" fmla="*/ 9064 h 9841"/>
                <a:gd name="connsiteX93" fmla="*/ 6298 w 10000"/>
                <a:gd name="connsiteY93" fmla="*/ 8905 h 9841"/>
                <a:gd name="connsiteX94" fmla="*/ 6241 w 10000"/>
                <a:gd name="connsiteY94" fmla="*/ 8779 h 9841"/>
                <a:gd name="connsiteX95" fmla="*/ 5747 w 10000"/>
                <a:gd name="connsiteY95" fmla="*/ 8873 h 9841"/>
                <a:gd name="connsiteX96" fmla="*/ 5967 w 10000"/>
                <a:gd name="connsiteY96" fmla="*/ 9001 h 9841"/>
                <a:gd name="connsiteX97" fmla="*/ 6131 w 10000"/>
                <a:gd name="connsiteY97" fmla="*/ 9130 h 9841"/>
                <a:gd name="connsiteX98" fmla="*/ 6353 w 10000"/>
                <a:gd name="connsiteY98" fmla="*/ 9453 h 9841"/>
                <a:gd name="connsiteX99" fmla="*/ 6628 w 10000"/>
                <a:gd name="connsiteY99" fmla="*/ 9388 h 9841"/>
                <a:gd name="connsiteX100" fmla="*/ 6850 w 10000"/>
                <a:gd name="connsiteY100" fmla="*/ 9646 h 9841"/>
                <a:gd name="connsiteX101" fmla="*/ 7014 w 10000"/>
                <a:gd name="connsiteY101" fmla="*/ 9709 h 9841"/>
                <a:gd name="connsiteX102" fmla="*/ 7402 w 10000"/>
                <a:gd name="connsiteY102" fmla="*/ 9677 h 9841"/>
                <a:gd name="connsiteX103" fmla="*/ 7568 w 10000"/>
                <a:gd name="connsiteY103" fmla="*/ 9841 h 9841"/>
                <a:gd name="connsiteX104" fmla="*/ 8784 w 10000"/>
                <a:gd name="connsiteY104" fmla="*/ 9193 h 9841"/>
                <a:gd name="connsiteX0" fmla="*/ 8563 w 10000"/>
                <a:gd name="connsiteY0" fmla="*/ 4885 h 10000"/>
                <a:gd name="connsiteX1" fmla="*/ 8120 w 10000"/>
                <a:gd name="connsiteY1" fmla="*/ 4885 h 10000"/>
                <a:gd name="connsiteX2" fmla="*/ 7678 w 10000"/>
                <a:gd name="connsiteY2" fmla="*/ 5015 h 10000"/>
                <a:gd name="connsiteX3" fmla="*/ 7181 w 10000"/>
                <a:gd name="connsiteY3" fmla="*/ 4983 h 10000"/>
                <a:gd name="connsiteX4" fmla="*/ 7181 w 10000"/>
                <a:gd name="connsiteY4" fmla="*/ 4359 h 10000"/>
                <a:gd name="connsiteX5" fmla="*/ 7456 w 10000"/>
                <a:gd name="connsiteY5" fmla="*/ 4328 h 10000"/>
                <a:gd name="connsiteX6" fmla="*/ 7292 w 10000"/>
                <a:gd name="connsiteY6" fmla="*/ 4162 h 10000"/>
                <a:gd name="connsiteX7" fmla="*/ 7292 w 10000"/>
                <a:gd name="connsiteY7" fmla="*/ 3902 h 10000"/>
                <a:gd name="connsiteX8" fmla="*/ 7347 w 10000"/>
                <a:gd name="connsiteY8" fmla="*/ 3739 h 10000"/>
                <a:gd name="connsiteX9" fmla="*/ 6796 w 10000"/>
                <a:gd name="connsiteY9" fmla="*/ 3476 h 10000"/>
                <a:gd name="connsiteX10" fmla="*/ 6241 w 10000"/>
                <a:gd name="connsiteY10" fmla="*/ 3181 h 10000"/>
                <a:gd name="connsiteX11" fmla="*/ 5967 w 10000"/>
                <a:gd name="connsiteY11" fmla="*/ 2982 h 10000"/>
                <a:gd name="connsiteX12" fmla="*/ 5579 w 10000"/>
                <a:gd name="connsiteY12" fmla="*/ 2918 h 10000"/>
                <a:gd name="connsiteX13" fmla="*/ 5139 w 10000"/>
                <a:gd name="connsiteY13" fmla="*/ 2951 h 10000"/>
                <a:gd name="connsiteX14" fmla="*/ 4695 w 10000"/>
                <a:gd name="connsiteY14" fmla="*/ 2851 h 10000"/>
                <a:gd name="connsiteX15" fmla="*/ 4143 w 10000"/>
                <a:gd name="connsiteY15" fmla="*/ 2064 h 10000"/>
                <a:gd name="connsiteX16" fmla="*/ 3978 w 10000"/>
                <a:gd name="connsiteY16" fmla="*/ 1868 h 10000"/>
                <a:gd name="connsiteX17" fmla="*/ 3811 w 10000"/>
                <a:gd name="connsiteY17" fmla="*/ 1409 h 10000"/>
                <a:gd name="connsiteX18" fmla="*/ 3591 w 10000"/>
                <a:gd name="connsiteY18" fmla="*/ 984 h 10000"/>
                <a:gd name="connsiteX19" fmla="*/ 2928 w 10000"/>
                <a:gd name="connsiteY19" fmla="*/ 689 h 10000"/>
                <a:gd name="connsiteX20" fmla="*/ 2539 w 10000"/>
                <a:gd name="connsiteY20" fmla="*/ 64 h 10000"/>
                <a:gd name="connsiteX21" fmla="*/ 2043 w 10000"/>
                <a:gd name="connsiteY21" fmla="*/ 64 h 10000"/>
                <a:gd name="connsiteX22" fmla="*/ 1822 w 10000"/>
                <a:gd name="connsiteY22" fmla="*/ 199 h 10000"/>
                <a:gd name="connsiteX23" fmla="*/ 1769 w 10000"/>
                <a:gd name="connsiteY23" fmla="*/ 0 h 10000"/>
                <a:gd name="connsiteX24" fmla="*/ 1049 w 10000"/>
                <a:gd name="connsiteY24" fmla="*/ 129 h 10000"/>
                <a:gd name="connsiteX25" fmla="*/ 1822 w 10000"/>
                <a:gd name="connsiteY25" fmla="*/ 263 h 10000"/>
                <a:gd name="connsiteX26" fmla="*/ 1769 w 10000"/>
                <a:gd name="connsiteY26" fmla="*/ 557 h 10000"/>
                <a:gd name="connsiteX27" fmla="*/ 1933 w 10000"/>
                <a:gd name="connsiteY27" fmla="*/ 951 h 10000"/>
                <a:gd name="connsiteX28" fmla="*/ 2099 w 10000"/>
                <a:gd name="connsiteY28" fmla="*/ 1179 h 10000"/>
                <a:gd name="connsiteX29" fmla="*/ 1822 w 10000"/>
                <a:gd name="connsiteY29" fmla="*/ 1607 h 10000"/>
                <a:gd name="connsiteX30" fmla="*/ 1604 w 10000"/>
                <a:gd name="connsiteY30" fmla="*/ 1607 h 10000"/>
                <a:gd name="connsiteX31" fmla="*/ 1380 w 10000"/>
                <a:gd name="connsiteY31" fmla="*/ 1900 h 10000"/>
                <a:gd name="connsiteX32" fmla="*/ 1769 w 10000"/>
                <a:gd name="connsiteY32" fmla="*/ 2033 h 10000"/>
                <a:gd name="connsiteX33" fmla="*/ 1271 w 10000"/>
                <a:gd name="connsiteY33" fmla="*/ 2000 h 10000"/>
                <a:gd name="connsiteX34" fmla="*/ 1049 w 10000"/>
                <a:gd name="connsiteY34" fmla="*/ 2392 h 10000"/>
                <a:gd name="connsiteX35" fmla="*/ 994 w 10000"/>
                <a:gd name="connsiteY35" fmla="*/ 2459 h 10000"/>
                <a:gd name="connsiteX36" fmla="*/ 773 w 10000"/>
                <a:gd name="connsiteY36" fmla="*/ 2885 h 10000"/>
                <a:gd name="connsiteX37" fmla="*/ 1106 w 10000"/>
                <a:gd name="connsiteY37" fmla="*/ 2982 h 10000"/>
                <a:gd name="connsiteX38" fmla="*/ 663 w 10000"/>
                <a:gd name="connsiteY38" fmla="*/ 3311 h 10000"/>
                <a:gd name="connsiteX39" fmla="*/ 110 w 10000"/>
                <a:gd name="connsiteY39" fmla="*/ 3673 h 10000"/>
                <a:gd name="connsiteX40" fmla="*/ 0 w 10000"/>
                <a:gd name="connsiteY40" fmla="*/ 3867 h 10000"/>
                <a:gd name="connsiteX41" fmla="*/ 277 w 10000"/>
                <a:gd name="connsiteY41" fmla="*/ 4294 h 10000"/>
                <a:gd name="connsiteX42" fmla="*/ 0 w 10000"/>
                <a:gd name="connsiteY42" fmla="*/ 4689 h 10000"/>
                <a:gd name="connsiteX43" fmla="*/ 56 w 10000"/>
                <a:gd name="connsiteY43" fmla="*/ 5114 h 10000"/>
                <a:gd name="connsiteX44" fmla="*/ 222 w 10000"/>
                <a:gd name="connsiteY44" fmla="*/ 5247 h 10000"/>
                <a:gd name="connsiteX45" fmla="*/ 552 w 10000"/>
                <a:gd name="connsiteY45" fmla="*/ 5212 h 10000"/>
                <a:gd name="connsiteX46" fmla="*/ 1216 w 10000"/>
                <a:gd name="connsiteY46" fmla="*/ 5280 h 10000"/>
                <a:gd name="connsiteX47" fmla="*/ 1769 w 10000"/>
                <a:gd name="connsiteY47" fmla="*/ 5147 h 10000"/>
                <a:gd name="connsiteX48" fmla="*/ 2377 w 10000"/>
                <a:gd name="connsiteY48" fmla="*/ 5147 h 10000"/>
                <a:gd name="connsiteX49" fmla="*/ 2762 w 10000"/>
                <a:gd name="connsiteY49" fmla="*/ 5015 h 10000"/>
                <a:gd name="connsiteX50" fmla="*/ 2872 w 10000"/>
                <a:gd name="connsiteY50" fmla="*/ 5047 h 10000"/>
                <a:gd name="connsiteX51" fmla="*/ 2707 w 10000"/>
                <a:gd name="connsiteY51" fmla="*/ 5114 h 10000"/>
                <a:gd name="connsiteX52" fmla="*/ 3093 w 10000"/>
                <a:gd name="connsiteY52" fmla="*/ 5411 h 10000"/>
                <a:gd name="connsiteX53" fmla="*/ 3370 w 10000"/>
                <a:gd name="connsiteY53" fmla="*/ 5343 h 10000"/>
                <a:gd name="connsiteX54" fmla="*/ 3757 w 10000"/>
                <a:gd name="connsiteY54" fmla="*/ 5473 h 10000"/>
                <a:gd name="connsiteX55" fmla="*/ 4252 w 10000"/>
                <a:gd name="connsiteY55" fmla="*/ 5442 h 10000"/>
                <a:gd name="connsiteX56" fmla="*/ 5082 w 10000"/>
                <a:gd name="connsiteY56" fmla="*/ 5540 h 10000"/>
                <a:gd name="connsiteX57" fmla="*/ 5301 w 10000"/>
                <a:gd name="connsiteY57" fmla="*/ 5607 h 10000"/>
                <a:gd name="connsiteX58" fmla="*/ 6076 w 10000"/>
                <a:gd name="connsiteY58" fmla="*/ 5442 h 10000"/>
                <a:gd name="connsiteX59" fmla="*/ 6187 w 10000"/>
                <a:gd name="connsiteY59" fmla="*/ 5540 h 10000"/>
                <a:gd name="connsiteX60" fmla="*/ 6407 w 10000"/>
                <a:gd name="connsiteY60" fmla="*/ 5411 h 10000"/>
                <a:gd name="connsiteX61" fmla="*/ 6519 w 10000"/>
                <a:gd name="connsiteY61" fmla="*/ 5576 h 10000"/>
                <a:gd name="connsiteX62" fmla="*/ 7292 w 10000"/>
                <a:gd name="connsiteY62" fmla="*/ 5375 h 10000"/>
                <a:gd name="connsiteX63" fmla="*/ 7292 w 10000"/>
                <a:gd name="connsiteY63" fmla="*/ 5178 h 10000"/>
                <a:gd name="connsiteX64" fmla="*/ 7456 w 10000"/>
                <a:gd name="connsiteY64" fmla="*/ 5147 h 10000"/>
                <a:gd name="connsiteX65" fmla="*/ 7624 w 10000"/>
                <a:gd name="connsiteY65" fmla="*/ 5212 h 10000"/>
                <a:gd name="connsiteX66" fmla="*/ 8176 w 10000"/>
                <a:gd name="connsiteY66" fmla="*/ 5082 h 10000"/>
                <a:gd name="connsiteX67" fmla="*/ 8287 w 10000"/>
                <a:gd name="connsiteY67" fmla="*/ 5114 h 10000"/>
                <a:gd name="connsiteX68" fmla="*/ 8563 w 10000"/>
                <a:gd name="connsiteY68" fmla="*/ 5703 h 10000"/>
                <a:gd name="connsiteX69" fmla="*/ 8728 w 10000"/>
                <a:gd name="connsiteY69" fmla="*/ 5771 h 10000"/>
                <a:gd name="connsiteX70" fmla="*/ 9116 w 10000"/>
                <a:gd name="connsiteY70" fmla="*/ 5771 h 10000"/>
                <a:gd name="connsiteX71" fmla="*/ 9281 w 10000"/>
                <a:gd name="connsiteY71" fmla="*/ 6033 h 10000"/>
                <a:gd name="connsiteX72" fmla="*/ 9336 w 10000"/>
                <a:gd name="connsiteY72" fmla="*/ 6229 h 10000"/>
                <a:gd name="connsiteX73" fmla="*/ 10000 w 10000"/>
                <a:gd name="connsiteY73" fmla="*/ 7014 h 10000"/>
                <a:gd name="connsiteX74" fmla="*/ 9724 w 10000"/>
                <a:gd name="connsiteY74" fmla="*/ 6883 h 10000"/>
                <a:gd name="connsiteX75" fmla="*/ 8949 w 10000"/>
                <a:gd name="connsiteY75" fmla="*/ 7014 h 10000"/>
                <a:gd name="connsiteX76" fmla="*/ 8563 w 10000"/>
                <a:gd name="connsiteY76" fmla="*/ 6621 h 10000"/>
                <a:gd name="connsiteX77" fmla="*/ 8287 w 10000"/>
                <a:gd name="connsiteY77" fmla="*/ 6654 h 10000"/>
                <a:gd name="connsiteX78" fmla="*/ 8506 w 10000"/>
                <a:gd name="connsiteY78" fmla="*/ 6916 h 10000"/>
                <a:gd name="connsiteX79" fmla="*/ 8563 w 10000"/>
                <a:gd name="connsiteY79" fmla="*/ 7113 h 10000"/>
                <a:gd name="connsiteX80" fmla="*/ 8009 w 10000"/>
                <a:gd name="connsiteY80" fmla="*/ 7474 h 10000"/>
                <a:gd name="connsiteX81" fmla="*/ 7901 w 10000"/>
                <a:gd name="connsiteY81" fmla="*/ 7672 h 10000"/>
                <a:gd name="connsiteX82" fmla="*/ 7845 w 10000"/>
                <a:gd name="connsiteY82" fmla="*/ 7834 h 10000"/>
                <a:gd name="connsiteX83" fmla="*/ 7789 w 10000"/>
                <a:gd name="connsiteY83" fmla="*/ 7900 h 10000"/>
                <a:gd name="connsiteX84" fmla="*/ 7678 w 10000"/>
                <a:gd name="connsiteY84" fmla="*/ 8033 h 10000"/>
                <a:gd name="connsiteX85" fmla="*/ 7347 w 10000"/>
                <a:gd name="connsiteY85" fmla="*/ 8129 h 10000"/>
                <a:gd name="connsiteX86" fmla="*/ 7456 w 10000"/>
                <a:gd name="connsiteY86" fmla="*/ 8360 h 10000"/>
                <a:gd name="connsiteX87" fmla="*/ 7402 w 10000"/>
                <a:gd name="connsiteY87" fmla="*/ 8425 h 10000"/>
                <a:gd name="connsiteX88" fmla="*/ 6961 w 10000"/>
                <a:gd name="connsiteY88" fmla="*/ 8622 h 10000"/>
                <a:gd name="connsiteX89" fmla="*/ 6519 w 10000"/>
                <a:gd name="connsiteY89" fmla="*/ 8591 h 10000"/>
                <a:gd name="connsiteX90" fmla="*/ 6906 w 10000"/>
                <a:gd name="connsiteY90" fmla="*/ 8722 h 10000"/>
                <a:gd name="connsiteX91" fmla="*/ 6906 w 10000"/>
                <a:gd name="connsiteY91" fmla="*/ 9112 h 10000"/>
                <a:gd name="connsiteX92" fmla="*/ 6407 w 10000"/>
                <a:gd name="connsiteY92" fmla="*/ 9210 h 10000"/>
                <a:gd name="connsiteX93" fmla="*/ 6298 w 10000"/>
                <a:gd name="connsiteY93" fmla="*/ 9049 h 10000"/>
                <a:gd name="connsiteX94" fmla="*/ 6241 w 10000"/>
                <a:gd name="connsiteY94" fmla="*/ 8921 h 10000"/>
                <a:gd name="connsiteX95" fmla="*/ 5747 w 10000"/>
                <a:gd name="connsiteY95" fmla="*/ 9016 h 10000"/>
                <a:gd name="connsiteX96" fmla="*/ 5967 w 10000"/>
                <a:gd name="connsiteY96" fmla="*/ 9146 h 10000"/>
                <a:gd name="connsiteX97" fmla="*/ 6131 w 10000"/>
                <a:gd name="connsiteY97" fmla="*/ 9278 h 10000"/>
                <a:gd name="connsiteX98" fmla="*/ 6353 w 10000"/>
                <a:gd name="connsiteY98" fmla="*/ 9606 h 10000"/>
                <a:gd name="connsiteX99" fmla="*/ 6628 w 10000"/>
                <a:gd name="connsiteY99" fmla="*/ 9540 h 10000"/>
                <a:gd name="connsiteX100" fmla="*/ 6850 w 10000"/>
                <a:gd name="connsiteY100" fmla="*/ 9802 h 10000"/>
                <a:gd name="connsiteX101" fmla="*/ 7014 w 10000"/>
                <a:gd name="connsiteY101" fmla="*/ 9866 h 10000"/>
                <a:gd name="connsiteX102" fmla="*/ 7402 w 10000"/>
                <a:gd name="connsiteY102" fmla="*/ 9833 h 10000"/>
                <a:gd name="connsiteX103" fmla="*/ 7568 w 10000"/>
                <a:gd name="connsiteY103" fmla="*/ 10000 h 10000"/>
                <a:gd name="connsiteX0" fmla="*/ 8563 w 10000"/>
                <a:gd name="connsiteY0" fmla="*/ 4885 h 9866"/>
                <a:gd name="connsiteX1" fmla="*/ 8120 w 10000"/>
                <a:gd name="connsiteY1" fmla="*/ 4885 h 9866"/>
                <a:gd name="connsiteX2" fmla="*/ 7678 w 10000"/>
                <a:gd name="connsiteY2" fmla="*/ 5015 h 9866"/>
                <a:gd name="connsiteX3" fmla="*/ 7181 w 10000"/>
                <a:gd name="connsiteY3" fmla="*/ 4983 h 9866"/>
                <a:gd name="connsiteX4" fmla="*/ 7181 w 10000"/>
                <a:gd name="connsiteY4" fmla="*/ 4359 h 9866"/>
                <a:gd name="connsiteX5" fmla="*/ 7456 w 10000"/>
                <a:gd name="connsiteY5" fmla="*/ 4328 h 9866"/>
                <a:gd name="connsiteX6" fmla="*/ 7292 w 10000"/>
                <a:gd name="connsiteY6" fmla="*/ 4162 h 9866"/>
                <a:gd name="connsiteX7" fmla="*/ 7292 w 10000"/>
                <a:gd name="connsiteY7" fmla="*/ 3902 h 9866"/>
                <a:gd name="connsiteX8" fmla="*/ 7347 w 10000"/>
                <a:gd name="connsiteY8" fmla="*/ 3739 h 9866"/>
                <a:gd name="connsiteX9" fmla="*/ 6796 w 10000"/>
                <a:gd name="connsiteY9" fmla="*/ 3476 h 9866"/>
                <a:gd name="connsiteX10" fmla="*/ 6241 w 10000"/>
                <a:gd name="connsiteY10" fmla="*/ 3181 h 9866"/>
                <a:gd name="connsiteX11" fmla="*/ 5967 w 10000"/>
                <a:gd name="connsiteY11" fmla="*/ 2982 h 9866"/>
                <a:gd name="connsiteX12" fmla="*/ 5579 w 10000"/>
                <a:gd name="connsiteY12" fmla="*/ 2918 h 9866"/>
                <a:gd name="connsiteX13" fmla="*/ 5139 w 10000"/>
                <a:gd name="connsiteY13" fmla="*/ 2951 h 9866"/>
                <a:gd name="connsiteX14" fmla="*/ 4695 w 10000"/>
                <a:gd name="connsiteY14" fmla="*/ 2851 h 9866"/>
                <a:gd name="connsiteX15" fmla="*/ 4143 w 10000"/>
                <a:gd name="connsiteY15" fmla="*/ 2064 h 9866"/>
                <a:gd name="connsiteX16" fmla="*/ 3978 w 10000"/>
                <a:gd name="connsiteY16" fmla="*/ 1868 h 9866"/>
                <a:gd name="connsiteX17" fmla="*/ 3811 w 10000"/>
                <a:gd name="connsiteY17" fmla="*/ 1409 h 9866"/>
                <a:gd name="connsiteX18" fmla="*/ 3591 w 10000"/>
                <a:gd name="connsiteY18" fmla="*/ 984 h 9866"/>
                <a:gd name="connsiteX19" fmla="*/ 2928 w 10000"/>
                <a:gd name="connsiteY19" fmla="*/ 689 h 9866"/>
                <a:gd name="connsiteX20" fmla="*/ 2539 w 10000"/>
                <a:gd name="connsiteY20" fmla="*/ 64 h 9866"/>
                <a:gd name="connsiteX21" fmla="*/ 2043 w 10000"/>
                <a:gd name="connsiteY21" fmla="*/ 64 h 9866"/>
                <a:gd name="connsiteX22" fmla="*/ 1822 w 10000"/>
                <a:gd name="connsiteY22" fmla="*/ 199 h 9866"/>
                <a:gd name="connsiteX23" fmla="*/ 1769 w 10000"/>
                <a:gd name="connsiteY23" fmla="*/ 0 h 9866"/>
                <a:gd name="connsiteX24" fmla="*/ 1049 w 10000"/>
                <a:gd name="connsiteY24" fmla="*/ 129 h 9866"/>
                <a:gd name="connsiteX25" fmla="*/ 1822 w 10000"/>
                <a:gd name="connsiteY25" fmla="*/ 263 h 9866"/>
                <a:gd name="connsiteX26" fmla="*/ 1769 w 10000"/>
                <a:gd name="connsiteY26" fmla="*/ 557 h 9866"/>
                <a:gd name="connsiteX27" fmla="*/ 1933 w 10000"/>
                <a:gd name="connsiteY27" fmla="*/ 951 h 9866"/>
                <a:gd name="connsiteX28" fmla="*/ 2099 w 10000"/>
                <a:gd name="connsiteY28" fmla="*/ 1179 h 9866"/>
                <a:gd name="connsiteX29" fmla="*/ 1822 w 10000"/>
                <a:gd name="connsiteY29" fmla="*/ 1607 h 9866"/>
                <a:gd name="connsiteX30" fmla="*/ 1604 w 10000"/>
                <a:gd name="connsiteY30" fmla="*/ 1607 h 9866"/>
                <a:gd name="connsiteX31" fmla="*/ 1380 w 10000"/>
                <a:gd name="connsiteY31" fmla="*/ 1900 h 9866"/>
                <a:gd name="connsiteX32" fmla="*/ 1769 w 10000"/>
                <a:gd name="connsiteY32" fmla="*/ 2033 h 9866"/>
                <a:gd name="connsiteX33" fmla="*/ 1271 w 10000"/>
                <a:gd name="connsiteY33" fmla="*/ 2000 h 9866"/>
                <a:gd name="connsiteX34" fmla="*/ 1049 w 10000"/>
                <a:gd name="connsiteY34" fmla="*/ 2392 h 9866"/>
                <a:gd name="connsiteX35" fmla="*/ 994 w 10000"/>
                <a:gd name="connsiteY35" fmla="*/ 2459 h 9866"/>
                <a:gd name="connsiteX36" fmla="*/ 773 w 10000"/>
                <a:gd name="connsiteY36" fmla="*/ 2885 h 9866"/>
                <a:gd name="connsiteX37" fmla="*/ 1106 w 10000"/>
                <a:gd name="connsiteY37" fmla="*/ 2982 h 9866"/>
                <a:gd name="connsiteX38" fmla="*/ 663 w 10000"/>
                <a:gd name="connsiteY38" fmla="*/ 3311 h 9866"/>
                <a:gd name="connsiteX39" fmla="*/ 110 w 10000"/>
                <a:gd name="connsiteY39" fmla="*/ 3673 h 9866"/>
                <a:gd name="connsiteX40" fmla="*/ 0 w 10000"/>
                <a:gd name="connsiteY40" fmla="*/ 3867 h 9866"/>
                <a:gd name="connsiteX41" fmla="*/ 277 w 10000"/>
                <a:gd name="connsiteY41" fmla="*/ 4294 h 9866"/>
                <a:gd name="connsiteX42" fmla="*/ 0 w 10000"/>
                <a:gd name="connsiteY42" fmla="*/ 4689 h 9866"/>
                <a:gd name="connsiteX43" fmla="*/ 56 w 10000"/>
                <a:gd name="connsiteY43" fmla="*/ 5114 h 9866"/>
                <a:gd name="connsiteX44" fmla="*/ 222 w 10000"/>
                <a:gd name="connsiteY44" fmla="*/ 5247 h 9866"/>
                <a:gd name="connsiteX45" fmla="*/ 552 w 10000"/>
                <a:gd name="connsiteY45" fmla="*/ 5212 h 9866"/>
                <a:gd name="connsiteX46" fmla="*/ 1216 w 10000"/>
                <a:gd name="connsiteY46" fmla="*/ 5280 h 9866"/>
                <a:gd name="connsiteX47" fmla="*/ 1769 w 10000"/>
                <a:gd name="connsiteY47" fmla="*/ 5147 h 9866"/>
                <a:gd name="connsiteX48" fmla="*/ 2377 w 10000"/>
                <a:gd name="connsiteY48" fmla="*/ 5147 h 9866"/>
                <a:gd name="connsiteX49" fmla="*/ 2762 w 10000"/>
                <a:gd name="connsiteY49" fmla="*/ 5015 h 9866"/>
                <a:gd name="connsiteX50" fmla="*/ 2872 w 10000"/>
                <a:gd name="connsiteY50" fmla="*/ 5047 h 9866"/>
                <a:gd name="connsiteX51" fmla="*/ 2707 w 10000"/>
                <a:gd name="connsiteY51" fmla="*/ 5114 h 9866"/>
                <a:gd name="connsiteX52" fmla="*/ 3093 w 10000"/>
                <a:gd name="connsiteY52" fmla="*/ 5411 h 9866"/>
                <a:gd name="connsiteX53" fmla="*/ 3370 w 10000"/>
                <a:gd name="connsiteY53" fmla="*/ 5343 h 9866"/>
                <a:gd name="connsiteX54" fmla="*/ 3757 w 10000"/>
                <a:gd name="connsiteY54" fmla="*/ 5473 h 9866"/>
                <a:gd name="connsiteX55" fmla="*/ 4252 w 10000"/>
                <a:gd name="connsiteY55" fmla="*/ 5442 h 9866"/>
                <a:gd name="connsiteX56" fmla="*/ 5082 w 10000"/>
                <a:gd name="connsiteY56" fmla="*/ 5540 h 9866"/>
                <a:gd name="connsiteX57" fmla="*/ 5301 w 10000"/>
                <a:gd name="connsiteY57" fmla="*/ 5607 h 9866"/>
                <a:gd name="connsiteX58" fmla="*/ 6076 w 10000"/>
                <a:gd name="connsiteY58" fmla="*/ 5442 h 9866"/>
                <a:gd name="connsiteX59" fmla="*/ 6187 w 10000"/>
                <a:gd name="connsiteY59" fmla="*/ 5540 h 9866"/>
                <a:gd name="connsiteX60" fmla="*/ 6407 w 10000"/>
                <a:gd name="connsiteY60" fmla="*/ 5411 h 9866"/>
                <a:gd name="connsiteX61" fmla="*/ 6519 w 10000"/>
                <a:gd name="connsiteY61" fmla="*/ 5576 h 9866"/>
                <a:gd name="connsiteX62" fmla="*/ 7292 w 10000"/>
                <a:gd name="connsiteY62" fmla="*/ 5375 h 9866"/>
                <a:gd name="connsiteX63" fmla="*/ 7292 w 10000"/>
                <a:gd name="connsiteY63" fmla="*/ 5178 h 9866"/>
                <a:gd name="connsiteX64" fmla="*/ 7456 w 10000"/>
                <a:gd name="connsiteY64" fmla="*/ 5147 h 9866"/>
                <a:gd name="connsiteX65" fmla="*/ 7624 w 10000"/>
                <a:gd name="connsiteY65" fmla="*/ 5212 h 9866"/>
                <a:gd name="connsiteX66" fmla="*/ 8176 w 10000"/>
                <a:gd name="connsiteY66" fmla="*/ 5082 h 9866"/>
                <a:gd name="connsiteX67" fmla="*/ 8287 w 10000"/>
                <a:gd name="connsiteY67" fmla="*/ 5114 h 9866"/>
                <a:gd name="connsiteX68" fmla="*/ 8563 w 10000"/>
                <a:gd name="connsiteY68" fmla="*/ 5703 h 9866"/>
                <a:gd name="connsiteX69" fmla="*/ 8728 w 10000"/>
                <a:gd name="connsiteY69" fmla="*/ 5771 h 9866"/>
                <a:gd name="connsiteX70" fmla="*/ 9116 w 10000"/>
                <a:gd name="connsiteY70" fmla="*/ 5771 h 9866"/>
                <a:gd name="connsiteX71" fmla="*/ 9281 w 10000"/>
                <a:gd name="connsiteY71" fmla="*/ 6033 h 9866"/>
                <a:gd name="connsiteX72" fmla="*/ 9336 w 10000"/>
                <a:gd name="connsiteY72" fmla="*/ 6229 h 9866"/>
                <a:gd name="connsiteX73" fmla="*/ 10000 w 10000"/>
                <a:gd name="connsiteY73" fmla="*/ 7014 h 9866"/>
                <a:gd name="connsiteX74" fmla="*/ 9724 w 10000"/>
                <a:gd name="connsiteY74" fmla="*/ 6883 h 9866"/>
                <a:gd name="connsiteX75" fmla="*/ 8949 w 10000"/>
                <a:gd name="connsiteY75" fmla="*/ 7014 h 9866"/>
                <a:gd name="connsiteX76" fmla="*/ 8563 w 10000"/>
                <a:gd name="connsiteY76" fmla="*/ 6621 h 9866"/>
                <a:gd name="connsiteX77" fmla="*/ 8287 w 10000"/>
                <a:gd name="connsiteY77" fmla="*/ 6654 h 9866"/>
                <a:gd name="connsiteX78" fmla="*/ 8506 w 10000"/>
                <a:gd name="connsiteY78" fmla="*/ 6916 h 9866"/>
                <a:gd name="connsiteX79" fmla="*/ 8563 w 10000"/>
                <a:gd name="connsiteY79" fmla="*/ 7113 h 9866"/>
                <a:gd name="connsiteX80" fmla="*/ 8009 w 10000"/>
                <a:gd name="connsiteY80" fmla="*/ 7474 h 9866"/>
                <a:gd name="connsiteX81" fmla="*/ 7901 w 10000"/>
                <a:gd name="connsiteY81" fmla="*/ 7672 h 9866"/>
                <a:gd name="connsiteX82" fmla="*/ 7845 w 10000"/>
                <a:gd name="connsiteY82" fmla="*/ 7834 h 9866"/>
                <a:gd name="connsiteX83" fmla="*/ 7789 w 10000"/>
                <a:gd name="connsiteY83" fmla="*/ 7900 h 9866"/>
                <a:gd name="connsiteX84" fmla="*/ 7678 w 10000"/>
                <a:gd name="connsiteY84" fmla="*/ 8033 h 9866"/>
                <a:gd name="connsiteX85" fmla="*/ 7347 w 10000"/>
                <a:gd name="connsiteY85" fmla="*/ 8129 h 9866"/>
                <a:gd name="connsiteX86" fmla="*/ 7456 w 10000"/>
                <a:gd name="connsiteY86" fmla="*/ 8360 h 9866"/>
                <a:gd name="connsiteX87" fmla="*/ 7402 w 10000"/>
                <a:gd name="connsiteY87" fmla="*/ 8425 h 9866"/>
                <a:gd name="connsiteX88" fmla="*/ 6961 w 10000"/>
                <a:gd name="connsiteY88" fmla="*/ 8622 h 9866"/>
                <a:gd name="connsiteX89" fmla="*/ 6519 w 10000"/>
                <a:gd name="connsiteY89" fmla="*/ 8591 h 9866"/>
                <a:gd name="connsiteX90" fmla="*/ 6906 w 10000"/>
                <a:gd name="connsiteY90" fmla="*/ 8722 h 9866"/>
                <a:gd name="connsiteX91" fmla="*/ 6906 w 10000"/>
                <a:gd name="connsiteY91" fmla="*/ 9112 h 9866"/>
                <a:gd name="connsiteX92" fmla="*/ 6407 w 10000"/>
                <a:gd name="connsiteY92" fmla="*/ 9210 h 9866"/>
                <a:gd name="connsiteX93" fmla="*/ 6298 w 10000"/>
                <a:gd name="connsiteY93" fmla="*/ 9049 h 9866"/>
                <a:gd name="connsiteX94" fmla="*/ 6241 w 10000"/>
                <a:gd name="connsiteY94" fmla="*/ 8921 h 9866"/>
                <a:gd name="connsiteX95" fmla="*/ 5747 w 10000"/>
                <a:gd name="connsiteY95" fmla="*/ 9016 h 9866"/>
                <a:gd name="connsiteX96" fmla="*/ 5967 w 10000"/>
                <a:gd name="connsiteY96" fmla="*/ 9146 h 9866"/>
                <a:gd name="connsiteX97" fmla="*/ 6131 w 10000"/>
                <a:gd name="connsiteY97" fmla="*/ 9278 h 9866"/>
                <a:gd name="connsiteX98" fmla="*/ 6353 w 10000"/>
                <a:gd name="connsiteY98" fmla="*/ 9606 h 9866"/>
                <a:gd name="connsiteX99" fmla="*/ 6628 w 10000"/>
                <a:gd name="connsiteY99" fmla="*/ 9540 h 9866"/>
                <a:gd name="connsiteX100" fmla="*/ 6850 w 10000"/>
                <a:gd name="connsiteY100" fmla="*/ 9802 h 9866"/>
                <a:gd name="connsiteX101" fmla="*/ 7014 w 10000"/>
                <a:gd name="connsiteY101" fmla="*/ 9866 h 9866"/>
                <a:gd name="connsiteX102" fmla="*/ 7402 w 10000"/>
                <a:gd name="connsiteY102" fmla="*/ 9833 h 9866"/>
                <a:gd name="connsiteX0" fmla="*/ 8563 w 10000"/>
                <a:gd name="connsiteY0" fmla="*/ 4951 h 10000"/>
                <a:gd name="connsiteX1" fmla="*/ 8120 w 10000"/>
                <a:gd name="connsiteY1" fmla="*/ 4951 h 10000"/>
                <a:gd name="connsiteX2" fmla="*/ 7678 w 10000"/>
                <a:gd name="connsiteY2" fmla="*/ 5083 h 10000"/>
                <a:gd name="connsiteX3" fmla="*/ 7181 w 10000"/>
                <a:gd name="connsiteY3" fmla="*/ 5051 h 10000"/>
                <a:gd name="connsiteX4" fmla="*/ 7181 w 10000"/>
                <a:gd name="connsiteY4" fmla="*/ 4418 h 10000"/>
                <a:gd name="connsiteX5" fmla="*/ 7456 w 10000"/>
                <a:gd name="connsiteY5" fmla="*/ 4387 h 10000"/>
                <a:gd name="connsiteX6" fmla="*/ 7292 w 10000"/>
                <a:gd name="connsiteY6" fmla="*/ 4219 h 10000"/>
                <a:gd name="connsiteX7" fmla="*/ 7292 w 10000"/>
                <a:gd name="connsiteY7" fmla="*/ 3955 h 10000"/>
                <a:gd name="connsiteX8" fmla="*/ 7347 w 10000"/>
                <a:gd name="connsiteY8" fmla="*/ 3790 h 10000"/>
                <a:gd name="connsiteX9" fmla="*/ 6796 w 10000"/>
                <a:gd name="connsiteY9" fmla="*/ 3523 h 10000"/>
                <a:gd name="connsiteX10" fmla="*/ 6241 w 10000"/>
                <a:gd name="connsiteY10" fmla="*/ 3224 h 10000"/>
                <a:gd name="connsiteX11" fmla="*/ 5967 w 10000"/>
                <a:gd name="connsiteY11" fmla="*/ 3023 h 10000"/>
                <a:gd name="connsiteX12" fmla="*/ 5579 w 10000"/>
                <a:gd name="connsiteY12" fmla="*/ 2958 h 10000"/>
                <a:gd name="connsiteX13" fmla="*/ 5139 w 10000"/>
                <a:gd name="connsiteY13" fmla="*/ 2991 h 10000"/>
                <a:gd name="connsiteX14" fmla="*/ 4695 w 10000"/>
                <a:gd name="connsiteY14" fmla="*/ 2890 h 10000"/>
                <a:gd name="connsiteX15" fmla="*/ 4143 w 10000"/>
                <a:gd name="connsiteY15" fmla="*/ 2092 h 10000"/>
                <a:gd name="connsiteX16" fmla="*/ 3978 w 10000"/>
                <a:gd name="connsiteY16" fmla="*/ 1893 h 10000"/>
                <a:gd name="connsiteX17" fmla="*/ 3811 w 10000"/>
                <a:gd name="connsiteY17" fmla="*/ 1428 h 10000"/>
                <a:gd name="connsiteX18" fmla="*/ 3591 w 10000"/>
                <a:gd name="connsiteY18" fmla="*/ 997 h 10000"/>
                <a:gd name="connsiteX19" fmla="*/ 2928 w 10000"/>
                <a:gd name="connsiteY19" fmla="*/ 698 h 10000"/>
                <a:gd name="connsiteX20" fmla="*/ 2539 w 10000"/>
                <a:gd name="connsiteY20" fmla="*/ 65 h 10000"/>
                <a:gd name="connsiteX21" fmla="*/ 2043 w 10000"/>
                <a:gd name="connsiteY21" fmla="*/ 65 h 10000"/>
                <a:gd name="connsiteX22" fmla="*/ 1822 w 10000"/>
                <a:gd name="connsiteY22" fmla="*/ 202 h 10000"/>
                <a:gd name="connsiteX23" fmla="*/ 1769 w 10000"/>
                <a:gd name="connsiteY23" fmla="*/ 0 h 10000"/>
                <a:gd name="connsiteX24" fmla="*/ 1049 w 10000"/>
                <a:gd name="connsiteY24" fmla="*/ 131 h 10000"/>
                <a:gd name="connsiteX25" fmla="*/ 1822 w 10000"/>
                <a:gd name="connsiteY25" fmla="*/ 267 h 10000"/>
                <a:gd name="connsiteX26" fmla="*/ 1769 w 10000"/>
                <a:gd name="connsiteY26" fmla="*/ 565 h 10000"/>
                <a:gd name="connsiteX27" fmla="*/ 1933 w 10000"/>
                <a:gd name="connsiteY27" fmla="*/ 964 h 10000"/>
                <a:gd name="connsiteX28" fmla="*/ 2099 w 10000"/>
                <a:gd name="connsiteY28" fmla="*/ 1195 h 10000"/>
                <a:gd name="connsiteX29" fmla="*/ 1822 w 10000"/>
                <a:gd name="connsiteY29" fmla="*/ 1629 h 10000"/>
                <a:gd name="connsiteX30" fmla="*/ 1604 w 10000"/>
                <a:gd name="connsiteY30" fmla="*/ 1629 h 10000"/>
                <a:gd name="connsiteX31" fmla="*/ 1380 w 10000"/>
                <a:gd name="connsiteY31" fmla="*/ 1926 h 10000"/>
                <a:gd name="connsiteX32" fmla="*/ 1769 w 10000"/>
                <a:gd name="connsiteY32" fmla="*/ 2061 h 10000"/>
                <a:gd name="connsiteX33" fmla="*/ 1271 w 10000"/>
                <a:gd name="connsiteY33" fmla="*/ 2027 h 10000"/>
                <a:gd name="connsiteX34" fmla="*/ 1049 w 10000"/>
                <a:gd name="connsiteY34" fmla="*/ 2424 h 10000"/>
                <a:gd name="connsiteX35" fmla="*/ 994 w 10000"/>
                <a:gd name="connsiteY35" fmla="*/ 2492 h 10000"/>
                <a:gd name="connsiteX36" fmla="*/ 773 w 10000"/>
                <a:gd name="connsiteY36" fmla="*/ 2924 h 10000"/>
                <a:gd name="connsiteX37" fmla="*/ 1106 w 10000"/>
                <a:gd name="connsiteY37" fmla="*/ 3023 h 10000"/>
                <a:gd name="connsiteX38" fmla="*/ 663 w 10000"/>
                <a:gd name="connsiteY38" fmla="*/ 3356 h 10000"/>
                <a:gd name="connsiteX39" fmla="*/ 110 w 10000"/>
                <a:gd name="connsiteY39" fmla="*/ 3723 h 10000"/>
                <a:gd name="connsiteX40" fmla="*/ 0 w 10000"/>
                <a:gd name="connsiteY40" fmla="*/ 3920 h 10000"/>
                <a:gd name="connsiteX41" fmla="*/ 277 w 10000"/>
                <a:gd name="connsiteY41" fmla="*/ 4352 h 10000"/>
                <a:gd name="connsiteX42" fmla="*/ 0 w 10000"/>
                <a:gd name="connsiteY42" fmla="*/ 4753 h 10000"/>
                <a:gd name="connsiteX43" fmla="*/ 56 w 10000"/>
                <a:gd name="connsiteY43" fmla="*/ 5183 h 10000"/>
                <a:gd name="connsiteX44" fmla="*/ 222 w 10000"/>
                <a:gd name="connsiteY44" fmla="*/ 5318 h 10000"/>
                <a:gd name="connsiteX45" fmla="*/ 552 w 10000"/>
                <a:gd name="connsiteY45" fmla="*/ 5283 h 10000"/>
                <a:gd name="connsiteX46" fmla="*/ 1216 w 10000"/>
                <a:gd name="connsiteY46" fmla="*/ 5352 h 10000"/>
                <a:gd name="connsiteX47" fmla="*/ 1769 w 10000"/>
                <a:gd name="connsiteY47" fmla="*/ 5217 h 10000"/>
                <a:gd name="connsiteX48" fmla="*/ 2377 w 10000"/>
                <a:gd name="connsiteY48" fmla="*/ 5217 h 10000"/>
                <a:gd name="connsiteX49" fmla="*/ 2762 w 10000"/>
                <a:gd name="connsiteY49" fmla="*/ 5083 h 10000"/>
                <a:gd name="connsiteX50" fmla="*/ 2872 w 10000"/>
                <a:gd name="connsiteY50" fmla="*/ 5116 h 10000"/>
                <a:gd name="connsiteX51" fmla="*/ 2707 w 10000"/>
                <a:gd name="connsiteY51" fmla="*/ 5183 h 10000"/>
                <a:gd name="connsiteX52" fmla="*/ 3093 w 10000"/>
                <a:gd name="connsiteY52" fmla="*/ 5484 h 10000"/>
                <a:gd name="connsiteX53" fmla="*/ 3370 w 10000"/>
                <a:gd name="connsiteY53" fmla="*/ 5416 h 10000"/>
                <a:gd name="connsiteX54" fmla="*/ 3757 w 10000"/>
                <a:gd name="connsiteY54" fmla="*/ 5547 h 10000"/>
                <a:gd name="connsiteX55" fmla="*/ 4252 w 10000"/>
                <a:gd name="connsiteY55" fmla="*/ 5516 h 10000"/>
                <a:gd name="connsiteX56" fmla="*/ 5082 w 10000"/>
                <a:gd name="connsiteY56" fmla="*/ 5615 h 10000"/>
                <a:gd name="connsiteX57" fmla="*/ 5301 w 10000"/>
                <a:gd name="connsiteY57" fmla="*/ 5683 h 10000"/>
                <a:gd name="connsiteX58" fmla="*/ 6076 w 10000"/>
                <a:gd name="connsiteY58" fmla="*/ 5516 h 10000"/>
                <a:gd name="connsiteX59" fmla="*/ 6187 w 10000"/>
                <a:gd name="connsiteY59" fmla="*/ 5615 h 10000"/>
                <a:gd name="connsiteX60" fmla="*/ 6407 w 10000"/>
                <a:gd name="connsiteY60" fmla="*/ 5484 h 10000"/>
                <a:gd name="connsiteX61" fmla="*/ 6519 w 10000"/>
                <a:gd name="connsiteY61" fmla="*/ 5652 h 10000"/>
                <a:gd name="connsiteX62" fmla="*/ 7292 w 10000"/>
                <a:gd name="connsiteY62" fmla="*/ 5448 h 10000"/>
                <a:gd name="connsiteX63" fmla="*/ 7292 w 10000"/>
                <a:gd name="connsiteY63" fmla="*/ 5248 h 10000"/>
                <a:gd name="connsiteX64" fmla="*/ 7456 w 10000"/>
                <a:gd name="connsiteY64" fmla="*/ 5217 h 10000"/>
                <a:gd name="connsiteX65" fmla="*/ 7624 w 10000"/>
                <a:gd name="connsiteY65" fmla="*/ 5283 h 10000"/>
                <a:gd name="connsiteX66" fmla="*/ 8176 w 10000"/>
                <a:gd name="connsiteY66" fmla="*/ 5151 h 10000"/>
                <a:gd name="connsiteX67" fmla="*/ 8287 w 10000"/>
                <a:gd name="connsiteY67" fmla="*/ 5183 h 10000"/>
                <a:gd name="connsiteX68" fmla="*/ 8563 w 10000"/>
                <a:gd name="connsiteY68" fmla="*/ 5780 h 10000"/>
                <a:gd name="connsiteX69" fmla="*/ 8728 w 10000"/>
                <a:gd name="connsiteY69" fmla="*/ 5849 h 10000"/>
                <a:gd name="connsiteX70" fmla="*/ 9116 w 10000"/>
                <a:gd name="connsiteY70" fmla="*/ 5849 h 10000"/>
                <a:gd name="connsiteX71" fmla="*/ 9281 w 10000"/>
                <a:gd name="connsiteY71" fmla="*/ 6115 h 10000"/>
                <a:gd name="connsiteX72" fmla="*/ 9336 w 10000"/>
                <a:gd name="connsiteY72" fmla="*/ 6314 h 10000"/>
                <a:gd name="connsiteX73" fmla="*/ 10000 w 10000"/>
                <a:gd name="connsiteY73" fmla="*/ 7109 h 10000"/>
                <a:gd name="connsiteX74" fmla="*/ 9724 w 10000"/>
                <a:gd name="connsiteY74" fmla="*/ 6976 h 10000"/>
                <a:gd name="connsiteX75" fmla="*/ 8949 w 10000"/>
                <a:gd name="connsiteY75" fmla="*/ 7109 h 10000"/>
                <a:gd name="connsiteX76" fmla="*/ 8563 w 10000"/>
                <a:gd name="connsiteY76" fmla="*/ 6711 h 10000"/>
                <a:gd name="connsiteX77" fmla="*/ 8287 w 10000"/>
                <a:gd name="connsiteY77" fmla="*/ 6744 h 10000"/>
                <a:gd name="connsiteX78" fmla="*/ 8506 w 10000"/>
                <a:gd name="connsiteY78" fmla="*/ 7010 h 10000"/>
                <a:gd name="connsiteX79" fmla="*/ 8563 w 10000"/>
                <a:gd name="connsiteY79" fmla="*/ 7210 h 10000"/>
                <a:gd name="connsiteX80" fmla="*/ 8009 w 10000"/>
                <a:gd name="connsiteY80" fmla="*/ 7576 h 10000"/>
                <a:gd name="connsiteX81" fmla="*/ 7901 w 10000"/>
                <a:gd name="connsiteY81" fmla="*/ 7776 h 10000"/>
                <a:gd name="connsiteX82" fmla="*/ 7845 w 10000"/>
                <a:gd name="connsiteY82" fmla="*/ 7940 h 10000"/>
                <a:gd name="connsiteX83" fmla="*/ 7789 w 10000"/>
                <a:gd name="connsiteY83" fmla="*/ 8007 h 10000"/>
                <a:gd name="connsiteX84" fmla="*/ 7678 w 10000"/>
                <a:gd name="connsiteY84" fmla="*/ 8142 h 10000"/>
                <a:gd name="connsiteX85" fmla="*/ 7347 w 10000"/>
                <a:gd name="connsiteY85" fmla="*/ 8239 h 10000"/>
                <a:gd name="connsiteX86" fmla="*/ 7456 w 10000"/>
                <a:gd name="connsiteY86" fmla="*/ 8474 h 10000"/>
                <a:gd name="connsiteX87" fmla="*/ 7402 w 10000"/>
                <a:gd name="connsiteY87" fmla="*/ 8539 h 10000"/>
                <a:gd name="connsiteX88" fmla="*/ 6961 w 10000"/>
                <a:gd name="connsiteY88" fmla="*/ 8739 h 10000"/>
                <a:gd name="connsiteX89" fmla="*/ 6519 w 10000"/>
                <a:gd name="connsiteY89" fmla="*/ 8708 h 10000"/>
                <a:gd name="connsiteX90" fmla="*/ 6906 w 10000"/>
                <a:gd name="connsiteY90" fmla="*/ 8840 h 10000"/>
                <a:gd name="connsiteX91" fmla="*/ 6906 w 10000"/>
                <a:gd name="connsiteY91" fmla="*/ 9236 h 10000"/>
                <a:gd name="connsiteX92" fmla="*/ 6407 w 10000"/>
                <a:gd name="connsiteY92" fmla="*/ 9335 h 10000"/>
                <a:gd name="connsiteX93" fmla="*/ 6298 w 10000"/>
                <a:gd name="connsiteY93" fmla="*/ 9172 h 10000"/>
                <a:gd name="connsiteX94" fmla="*/ 6241 w 10000"/>
                <a:gd name="connsiteY94" fmla="*/ 9042 h 10000"/>
                <a:gd name="connsiteX95" fmla="*/ 5747 w 10000"/>
                <a:gd name="connsiteY95" fmla="*/ 9138 h 10000"/>
                <a:gd name="connsiteX96" fmla="*/ 5967 w 10000"/>
                <a:gd name="connsiteY96" fmla="*/ 9270 h 10000"/>
                <a:gd name="connsiteX97" fmla="*/ 6131 w 10000"/>
                <a:gd name="connsiteY97" fmla="*/ 9404 h 10000"/>
                <a:gd name="connsiteX98" fmla="*/ 6353 w 10000"/>
                <a:gd name="connsiteY98" fmla="*/ 9736 h 10000"/>
                <a:gd name="connsiteX99" fmla="*/ 6628 w 10000"/>
                <a:gd name="connsiteY99" fmla="*/ 9670 h 10000"/>
                <a:gd name="connsiteX100" fmla="*/ 6850 w 10000"/>
                <a:gd name="connsiteY100" fmla="*/ 9935 h 10000"/>
                <a:gd name="connsiteX101" fmla="*/ 7014 w 10000"/>
                <a:gd name="connsiteY101" fmla="*/ 10000 h 10000"/>
                <a:gd name="connsiteX0" fmla="*/ 8563 w 10000"/>
                <a:gd name="connsiteY0" fmla="*/ 4951 h 9935"/>
                <a:gd name="connsiteX1" fmla="*/ 8120 w 10000"/>
                <a:gd name="connsiteY1" fmla="*/ 4951 h 9935"/>
                <a:gd name="connsiteX2" fmla="*/ 7678 w 10000"/>
                <a:gd name="connsiteY2" fmla="*/ 5083 h 9935"/>
                <a:gd name="connsiteX3" fmla="*/ 7181 w 10000"/>
                <a:gd name="connsiteY3" fmla="*/ 5051 h 9935"/>
                <a:gd name="connsiteX4" fmla="*/ 7181 w 10000"/>
                <a:gd name="connsiteY4" fmla="*/ 4418 h 9935"/>
                <a:gd name="connsiteX5" fmla="*/ 7456 w 10000"/>
                <a:gd name="connsiteY5" fmla="*/ 4387 h 9935"/>
                <a:gd name="connsiteX6" fmla="*/ 7292 w 10000"/>
                <a:gd name="connsiteY6" fmla="*/ 4219 h 9935"/>
                <a:gd name="connsiteX7" fmla="*/ 7292 w 10000"/>
                <a:gd name="connsiteY7" fmla="*/ 3955 h 9935"/>
                <a:gd name="connsiteX8" fmla="*/ 7347 w 10000"/>
                <a:gd name="connsiteY8" fmla="*/ 3790 h 9935"/>
                <a:gd name="connsiteX9" fmla="*/ 6796 w 10000"/>
                <a:gd name="connsiteY9" fmla="*/ 3523 h 9935"/>
                <a:gd name="connsiteX10" fmla="*/ 6241 w 10000"/>
                <a:gd name="connsiteY10" fmla="*/ 3224 h 9935"/>
                <a:gd name="connsiteX11" fmla="*/ 5967 w 10000"/>
                <a:gd name="connsiteY11" fmla="*/ 3023 h 9935"/>
                <a:gd name="connsiteX12" fmla="*/ 5579 w 10000"/>
                <a:gd name="connsiteY12" fmla="*/ 2958 h 9935"/>
                <a:gd name="connsiteX13" fmla="*/ 5139 w 10000"/>
                <a:gd name="connsiteY13" fmla="*/ 2991 h 9935"/>
                <a:gd name="connsiteX14" fmla="*/ 4695 w 10000"/>
                <a:gd name="connsiteY14" fmla="*/ 2890 h 9935"/>
                <a:gd name="connsiteX15" fmla="*/ 4143 w 10000"/>
                <a:gd name="connsiteY15" fmla="*/ 2092 h 9935"/>
                <a:gd name="connsiteX16" fmla="*/ 3978 w 10000"/>
                <a:gd name="connsiteY16" fmla="*/ 1893 h 9935"/>
                <a:gd name="connsiteX17" fmla="*/ 3811 w 10000"/>
                <a:gd name="connsiteY17" fmla="*/ 1428 h 9935"/>
                <a:gd name="connsiteX18" fmla="*/ 3591 w 10000"/>
                <a:gd name="connsiteY18" fmla="*/ 997 h 9935"/>
                <a:gd name="connsiteX19" fmla="*/ 2928 w 10000"/>
                <a:gd name="connsiteY19" fmla="*/ 698 h 9935"/>
                <a:gd name="connsiteX20" fmla="*/ 2539 w 10000"/>
                <a:gd name="connsiteY20" fmla="*/ 65 h 9935"/>
                <a:gd name="connsiteX21" fmla="*/ 2043 w 10000"/>
                <a:gd name="connsiteY21" fmla="*/ 65 h 9935"/>
                <a:gd name="connsiteX22" fmla="*/ 1822 w 10000"/>
                <a:gd name="connsiteY22" fmla="*/ 202 h 9935"/>
                <a:gd name="connsiteX23" fmla="*/ 1769 w 10000"/>
                <a:gd name="connsiteY23" fmla="*/ 0 h 9935"/>
                <a:gd name="connsiteX24" fmla="*/ 1049 w 10000"/>
                <a:gd name="connsiteY24" fmla="*/ 131 h 9935"/>
                <a:gd name="connsiteX25" fmla="*/ 1822 w 10000"/>
                <a:gd name="connsiteY25" fmla="*/ 267 h 9935"/>
                <a:gd name="connsiteX26" fmla="*/ 1769 w 10000"/>
                <a:gd name="connsiteY26" fmla="*/ 565 h 9935"/>
                <a:gd name="connsiteX27" fmla="*/ 1933 w 10000"/>
                <a:gd name="connsiteY27" fmla="*/ 964 h 9935"/>
                <a:gd name="connsiteX28" fmla="*/ 2099 w 10000"/>
                <a:gd name="connsiteY28" fmla="*/ 1195 h 9935"/>
                <a:gd name="connsiteX29" fmla="*/ 1822 w 10000"/>
                <a:gd name="connsiteY29" fmla="*/ 1629 h 9935"/>
                <a:gd name="connsiteX30" fmla="*/ 1604 w 10000"/>
                <a:gd name="connsiteY30" fmla="*/ 1629 h 9935"/>
                <a:gd name="connsiteX31" fmla="*/ 1380 w 10000"/>
                <a:gd name="connsiteY31" fmla="*/ 1926 h 9935"/>
                <a:gd name="connsiteX32" fmla="*/ 1769 w 10000"/>
                <a:gd name="connsiteY32" fmla="*/ 2061 h 9935"/>
                <a:gd name="connsiteX33" fmla="*/ 1271 w 10000"/>
                <a:gd name="connsiteY33" fmla="*/ 2027 h 9935"/>
                <a:gd name="connsiteX34" fmla="*/ 1049 w 10000"/>
                <a:gd name="connsiteY34" fmla="*/ 2424 h 9935"/>
                <a:gd name="connsiteX35" fmla="*/ 994 w 10000"/>
                <a:gd name="connsiteY35" fmla="*/ 2492 h 9935"/>
                <a:gd name="connsiteX36" fmla="*/ 773 w 10000"/>
                <a:gd name="connsiteY36" fmla="*/ 2924 h 9935"/>
                <a:gd name="connsiteX37" fmla="*/ 1106 w 10000"/>
                <a:gd name="connsiteY37" fmla="*/ 3023 h 9935"/>
                <a:gd name="connsiteX38" fmla="*/ 663 w 10000"/>
                <a:gd name="connsiteY38" fmla="*/ 3356 h 9935"/>
                <a:gd name="connsiteX39" fmla="*/ 110 w 10000"/>
                <a:gd name="connsiteY39" fmla="*/ 3723 h 9935"/>
                <a:gd name="connsiteX40" fmla="*/ 0 w 10000"/>
                <a:gd name="connsiteY40" fmla="*/ 3920 h 9935"/>
                <a:gd name="connsiteX41" fmla="*/ 277 w 10000"/>
                <a:gd name="connsiteY41" fmla="*/ 4352 h 9935"/>
                <a:gd name="connsiteX42" fmla="*/ 0 w 10000"/>
                <a:gd name="connsiteY42" fmla="*/ 4753 h 9935"/>
                <a:gd name="connsiteX43" fmla="*/ 56 w 10000"/>
                <a:gd name="connsiteY43" fmla="*/ 5183 h 9935"/>
                <a:gd name="connsiteX44" fmla="*/ 222 w 10000"/>
                <a:gd name="connsiteY44" fmla="*/ 5318 h 9935"/>
                <a:gd name="connsiteX45" fmla="*/ 552 w 10000"/>
                <a:gd name="connsiteY45" fmla="*/ 5283 h 9935"/>
                <a:gd name="connsiteX46" fmla="*/ 1216 w 10000"/>
                <a:gd name="connsiteY46" fmla="*/ 5352 h 9935"/>
                <a:gd name="connsiteX47" fmla="*/ 1769 w 10000"/>
                <a:gd name="connsiteY47" fmla="*/ 5217 h 9935"/>
                <a:gd name="connsiteX48" fmla="*/ 2377 w 10000"/>
                <a:gd name="connsiteY48" fmla="*/ 5217 h 9935"/>
                <a:gd name="connsiteX49" fmla="*/ 2762 w 10000"/>
                <a:gd name="connsiteY49" fmla="*/ 5083 h 9935"/>
                <a:gd name="connsiteX50" fmla="*/ 2872 w 10000"/>
                <a:gd name="connsiteY50" fmla="*/ 5116 h 9935"/>
                <a:gd name="connsiteX51" fmla="*/ 2707 w 10000"/>
                <a:gd name="connsiteY51" fmla="*/ 5183 h 9935"/>
                <a:gd name="connsiteX52" fmla="*/ 3093 w 10000"/>
                <a:gd name="connsiteY52" fmla="*/ 5484 h 9935"/>
                <a:gd name="connsiteX53" fmla="*/ 3370 w 10000"/>
                <a:gd name="connsiteY53" fmla="*/ 5416 h 9935"/>
                <a:gd name="connsiteX54" fmla="*/ 3757 w 10000"/>
                <a:gd name="connsiteY54" fmla="*/ 5547 h 9935"/>
                <a:gd name="connsiteX55" fmla="*/ 4252 w 10000"/>
                <a:gd name="connsiteY55" fmla="*/ 5516 h 9935"/>
                <a:gd name="connsiteX56" fmla="*/ 5082 w 10000"/>
                <a:gd name="connsiteY56" fmla="*/ 5615 h 9935"/>
                <a:gd name="connsiteX57" fmla="*/ 5301 w 10000"/>
                <a:gd name="connsiteY57" fmla="*/ 5683 h 9935"/>
                <a:gd name="connsiteX58" fmla="*/ 6076 w 10000"/>
                <a:gd name="connsiteY58" fmla="*/ 5516 h 9935"/>
                <a:gd name="connsiteX59" fmla="*/ 6187 w 10000"/>
                <a:gd name="connsiteY59" fmla="*/ 5615 h 9935"/>
                <a:gd name="connsiteX60" fmla="*/ 6407 w 10000"/>
                <a:gd name="connsiteY60" fmla="*/ 5484 h 9935"/>
                <a:gd name="connsiteX61" fmla="*/ 6519 w 10000"/>
                <a:gd name="connsiteY61" fmla="*/ 5652 h 9935"/>
                <a:gd name="connsiteX62" fmla="*/ 7292 w 10000"/>
                <a:gd name="connsiteY62" fmla="*/ 5448 h 9935"/>
                <a:gd name="connsiteX63" fmla="*/ 7292 w 10000"/>
                <a:gd name="connsiteY63" fmla="*/ 5248 h 9935"/>
                <a:gd name="connsiteX64" fmla="*/ 7456 w 10000"/>
                <a:gd name="connsiteY64" fmla="*/ 5217 h 9935"/>
                <a:gd name="connsiteX65" fmla="*/ 7624 w 10000"/>
                <a:gd name="connsiteY65" fmla="*/ 5283 h 9935"/>
                <a:gd name="connsiteX66" fmla="*/ 8176 w 10000"/>
                <a:gd name="connsiteY66" fmla="*/ 5151 h 9935"/>
                <a:gd name="connsiteX67" fmla="*/ 8287 w 10000"/>
                <a:gd name="connsiteY67" fmla="*/ 5183 h 9935"/>
                <a:gd name="connsiteX68" fmla="*/ 8563 w 10000"/>
                <a:gd name="connsiteY68" fmla="*/ 5780 h 9935"/>
                <a:gd name="connsiteX69" fmla="*/ 8728 w 10000"/>
                <a:gd name="connsiteY69" fmla="*/ 5849 h 9935"/>
                <a:gd name="connsiteX70" fmla="*/ 9116 w 10000"/>
                <a:gd name="connsiteY70" fmla="*/ 5849 h 9935"/>
                <a:gd name="connsiteX71" fmla="*/ 9281 w 10000"/>
                <a:gd name="connsiteY71" fmla="*/ 6115 h 9935"/>
                <a:gd name="connsiteX72" fmla="*/ 9336 w 10000"/>
                <a:gd name="connsiteY72" fmla="*/ 6314 h 9935"/>
                <a:gd name="connsiteX73" fmla="*/ 10000 w 10000"/>
                <a:gd name="connsiteY73" fmla="*/ 7109 h 9935"/>
                <a:gd name="connsiteX74" fmla="*/ 9724 w 10000"/>
                <a:gd name="connsiteY74" fmla="*/ 6976 h 9935"/>
                <a:gd name="connsiteX75" fmla="*/ 8949 w 10000"/>
                <a:gd name="connsiteY75" fmla="*/ 7109 h 9935"/>
                <a:gd name="connsiteX76" fmla="*/ 8563 w 10000"/>
                <a:gd name="connsiteY76" fmla="*/ 6711 h 9935"/>
                <a:gd name="connsiteX77" fmla="*/ 8287 w 10000"/>
                <a:gd name="connsiteY77" fmla="*/ 6744 h 9935"/>
                <a:gd name="connsiteX78" fmla="*/ 8506 w 10000"/>
                <a:gd name="connsiteY78" fmla="*/ 7010 h 9935"/>
                <a:gd name="connsiteX79" fmla="*/ 8563 w 10000"/>
                <a:gd name="connsiteY79" fmla="*/ 7210 h 9935"/>
                <a:gd name="connsiteX80" fmla="*/ 8009 w 10000"/>
                <a:gd name="connsiteY80" fmla="*/ 7576 h 9935"/>
                <a:gd name="connsiteX81" fmla="*/ 7901 w 10000"/>
                <a:gd name="connsiteY81" fmla="*/ 7776 h 9935"/>
                <a:gd name="connsiteX82" fmla="*/ 7845 w 10000"/>
                <a:gd name="connsiteY82" fmla="*/ 7940 h 9935"/>
                <a:gd name="connsiteX83" fmla="*/ 7789 w 10000"/>
                <a:gd name="connsiteY83" fmla="*/ 8007 h 9935"/>
                <a:gd name="connsiteX84" fmla="*/ 7678 w 10000"/>
                <a:gd name="connsiteY84" fmla="*/ 8142 h 9935"/>
                <a:gd name="connsiteX85" fmla="*/ 7347 w 10000"/>
                <a:gd name="connsiteY85" fmla="*/ 8239 h 9935"/>
                <a:gd name="connsiteX86" fmla="*/ 7456 w 10000"/>
                <a:gd name="connsiteY86" fmla="*/ 8474 h 9935"/>
                <a:gd name="connsiteX87" fmla="*/ 7402 w 10000"/>
                <a:gd name="connsiteY87" fmla="*/ 8539 h 9935"/>
                <a:gd name="connsiteX88" fmla="*/ 6961 w 10000"/>
                <a:gd name="connsiteY88" fmla="*/ 8739 h 9935"/>
                <a:gd name="connsiteX89" fmla="*/ 6519 w 10000"/>
                <a:gd name="connsiteY89" fmla="*/ 8708 h 9935"/>
                <a:gd name="connsiteX90" fmla="*/ 6906 w 10000"/>
                <a:gd name="connsiteY90" fmla="*/ 8840 h 9935"/>
                <a:gd name="connsiteX91" fmla="*/ 6906 w 10000"/>
                <a:gd name="connsiteY91" fmla="*/ 9236 h 9935"/>
                <a:gd name="connsiteX92" fmla="*/ 6407 w 10000"/>
                <a:gd name="connsiteY92" fmla="*/ 9335 h 9935"/>
                <a:gd name="connsiteX93" fmla="*/ 6298 w 10000"/>
                <a:gd name="connsiteY93" fmla="*/ 9172 h 9935"/>
                <a:gd name="connsiteX94" fmla="*/ 6241 w 10000"/>
                <a:gd name="connsiteY94" fmla="*/ 9042 h 9935"/>
                <a:gd name="connsiteX95" fmla="*/ 5747 w 10000"/>
                <a:gd name="connsiteY95" fmla="*/ 9138 h 9935"/>
                <a:gd name="connsiteX96" fmla="*/ 5967 w 10000"/>
                <a:gd name="connsiteY96" fmla="*/ 9270 h 9935"/>
                <a:gd name="connsiteX97" fmla="*/ 6131 w 10000"/>
                <a:gd name="connsiteY97" fmla="*/ 9404 h 9935"/>
                <a:gd name="connsiteX98" fmla="*/ 6353 w 10000"/>
                <a:gd name="connsiteY98" fmla="*/ 9736 h 9935"/>
                <a:gd name="connsiteX99" fmla="*/ 6628 w 10000"/>
                <a:gd name="connsiteY99" fmla="*/ 9670 h 9935"/>
                <a:gd name="connsiteX100" fmla="*/ 6850 w 10000"/>
                <a:gd name="connsiteY100" fmla="*/ 9935 h 9935"/>
                <a:gd name="connsiteX0" fmla="*/ 8563 w 10000"/>
                <a:gd name="connsiteY0" fmla="*/ 4983 h 9800"/>
                <a:gd name="connsiteX1" fmla="*/ 8120 w 10000"/>
                <a:gd name="connsiteY1" fmla="*/ 4983 h 9800"/>
                <a:gd name="connsiteX2" fmla="*/ 7678 w 10000"/>
                <a:gd name="connsiteY2" fmla="*/ 5116 h 9800"/>
                <a:gd name="connsiteX3" fmla="*/ 7181 w 10000"/>
                <a:gd name="connsiteY3" fmla="*/ 5084 h 9800"/>
                <a:gd name="connsiteX4" fmla="*/ 7181 w 10000"/>
                <a:gd name="connsiteY4" fmla="*/ 4447 h 9800"/>
                <a:gd name="connsiteX5" fmla="*/ 7456 w 10000"/>
                <a:gd name="connsiteY5" fmla="*/ 4416 h 9800"/>
                <a:gd name="connsiteX6" fmla="*/ 7292 w 10000"/>
                <a:gd name="connsiteY6" fmla="*/ 4247 h 9800"/>
                <a:gd name="connsiteX7" fmla="*/ 7292 w 10000"/>
                <a:gd name="connsiteY7" fmla="*/ 3981 h 9800"/>
                <a:gd name="connsiteX8" fmla="*/ 7347 w 10000"/>
                <a:gd name="connsiteY8" fmla="*/ 3815 h 9800"/>
                <a:gd name="connsiteX9" fmla="*/ 6796 w 10000"/>
                <a:gd name="connsiteY9" fmla="*/ 3546 h 9800"/>
                <a:gd name="connsiteX10" fmla="*/ 6241 w 10000"/>
                <a:gd name="connsiteY10" fmla="*/ 3245 h 9800"/>
                <a:gd name="connsiteX11" fmla="*/ 5967 w 10000"/>
                <a:gd name="connsiteY11" fmla="*/ 3043 h 9800"/>
                <a:gd name="connsiteX12" fmla="*/ 5579 w 10000"/>
                <a:gd name="connsiteY12" fmla="*/ 2977 h 9800"/>
                <a:gd name="connsiteX13" fmla="*/ 5139 w 10000"/>
                <a:gd name="connsiteY13" fmla="*/ 3011 h 9800"/>
                <a:gd name="connsiteX14" fmla="*/ 4695 w 10000"/>
                <a:gd name="connsiteY14" fmla="*/ 2909 h 9800"/>
                <a:gd name="connsiteX15" fmla="*/ 4143 w 10000"/>
                <a:gd name="connsiteY15" fmla="*/ 2106 h 9800"/>
                <a:gd name="connsiteX16" fmla="*/ 3978 w 10000"/>
                <a:gd name="connsiteY16" fmla="*/ 1905 h 9800"/>
                <a:gd name="connsiteX17" fmla="*/ 3811 w 10000"/>
                <a:gd name="connsiteY17" fmla="*/ 1437 h 9800"/>
                <a:gd name="connsiteX18" fmla="*/ 3591 w 10000"/>
                <a:gd name="connsiteY18" fmla="*/ 1004 h 9800"/>
                <a:gd name="connsiteX19" fmla="*/ 2928 w 10000"/>
                <a:gd name="connsiteY19" fmla="*/ 703 h 9800"/>
                <a:gd name="connsiteX20" fmla="*/ 2539 w 10000"/>
                <a:gd name="connsiteY20" fmla="*/ 65 h 9800"/>
                <a:gd name="connsiteX21" fmla="*/ 2043 w 10000"/>
                <a:gd name="connsiteY21" fmla="*/ 65 h 9800"/>
                <a:gd name="connsiteX22" fmla="*/ 1822 w 10000"/>
                <a:gd name="connsiteY22" fmla="*/ 203 h 9800"/>
                <a:gd name="connsiteX23" fmla="*/ 1769 w 10000"/>
                <a:gd name="connsiteY23" fmla="*/ 0 h 9800"/>
                <a:gd name="connsiteX24" fmla="*/ 1049 w 10000"/>
                <a:gd name="connsiteY24" fmla="*/ 132 h 9800"/>
                <a:gd name="connsiteX25" fmla="*/ 1822 w 10000"/>
                <a:gd name="connsiteY25" fmla="*/ 269 h 9800"/>
                <a:gd name="connsiteX26" fmla="*/ 1769 w 10000"/>
                <a:gd name="connsiteY26" fmla="*/ 569 h 9800"/>
                <a:gd name="connsiteX27" fmla="*/ 1933 w 10000"/>
                <a:gd name="connsiteY27" fmla="*/ 970 h 9800"/>
                <a:gd name="connsiteX28" fmla="*/ 2099 w 10000"/>
                <a:gd name="connsiteY28" fmla="*/ 1203 h 9800"/>
                <a:gd name="connsiteX29" fmla="*/ 1822 w 10000"/>
                <a:gd name="connsiteY29" fmla="*/ 1640 h 9800"/>
                <a:gd name="connsiteX30" fmla="*/ 1604 w 10000"/>
                <a:gd name="connsiteY30" fmla="*/ 1640 h 9800"/>
                <a:gd name="connsiteX31" fmla="*/ 1380 w 10000"/>
                <a:gd name="connsiteY31" fmla="*/ 1939 h 9800"/>
                <a:gd name="connsiteX32" fmla="*/ 1769 w 10000"/>
                <a:gd name="connsiteY32" fmla="*/ 2074 h 9800"/>
                <a:gd name="connsiteX33" fmla="*/ 1271 w 10000"/>
                <a:gd name="connsiteY33" fmla="*/ 2040 h 9800"/>
                <a:gd name="connsiteX34" fmla="*/ 1049 w 10000"/>
                <a:gd name="connsiteY34" fmla="*/ 2440 h 9800"/>
                <a:gd name="connsiteX35" fmla="*/ 994 w 10000"/>
                <a:gd name="connsiteY35" fmla="*/ 2508 h 9800"/>
                <a:gd name="connsiteX36" fmla="*/ 773 w 10000"/>
                <a:gd name="connsiteY36" fmla="*/ 2943 h 9800"/>
                <a:gd name="connsiteX37" fmla="*/ 1106 w 10000"/>
                <a:gd name="connsiteY37" fmla="*/ 3043 h 9800"/>
                <a:gd name="connsiteX38" fmla="*/ 663 w 10000"/>
                <a:gd name="connsiteY38" fmla="*/ 3378 h 9800"/>
                <a:gd name="connsiteX39" fmla="*/ 110 w 10000"/>
                <a:gd name="connsiteY39" fmla="*/ 3747 h 9800"/>
                <a:gd name="connsiteX40" fmla="*/ 0 w 10000"/>
                <a:gd name="connsiteY40" fmla="*/ 3946 h 9800"/>
                <a:gd name="connsiteX41" fmla="*/ 277 w 10000"/>
                <a:gd name="connsiteY41" fmla="*/ 4380 h 9800"/>
                <a:gd name="connsiteX42" fmla="*/ 0 w 10000"/>
                <a:gd name="connsiteY42" fmla="*/ 4784 h 9800"/>
                <a:gd name="connsiteX43" fmla="*/ 56 w 10000"/>
                <a:gd name="connsiteY43" fmla="*/ 5217 h 9800"/>
                <a:gd name="connsiteX44" fmla="*/ 222 w 10000"/>
                <a:gd name="connsiteY44" fmla="*/ 5353 h 9800"/>
                <a:gd name="connsiteX45" fmla="*/ 552 w 10000"/>
                <a:gd name="connsiteY45" fmla="*/ 5318 h 9800"/>
                <a:gd name="connsiteX46" fmla="*/ 1216 w 10000"/>
                <a:gd name="connsiteY46" fmla="*/ 5387 h 9800"/>
                <a:gd name="connsiteX47" fmla="*/ 1769 w 10000"/>
                <a:gd name="connsiteY47" fmla="*/ 5251 h 9800"/>
                <a:gd name="connsiteX48" fmla="*/ 2377 w 10000"/>
                <a:gd name="connsiteY48" fmla="*/ 5251 h 9800"/>
                <a:gd name="connsiteX49" fmla="*/ 2762 w 10000"/>
                <a:gd name="connsiteY49" fmla="*/ 5116 h 9800"/>
                <a:gd name="connsiteX50" fmla="*/ 2872 w 10000"/>
                <a:gd name="connsiteY50" fmla="*/ 5149 h 9800"/>
                <a:gd name="connsiteX51" fmla="*/ 2707 w 10000"/>
                <a:gd name="connsiteY51" fmla="*/ 5217 h 9800"/>
                <a:gd name="connsiteX52" fmla="*/ 3093 w 10000"/>
                <a:gd name="connsiteY52" fmla="*/ 5520 h 9800"/>
                <a:gd name="connsiteX53" fmla="*/ 3370 w 10000"/>
                <a:gd name="connsiteY53" fmla="*/ 5451 h 9800"/>
                <a:gd name="connsiteX54" fmla="*/ 3757 w 10000"/>
                <a:gd name="connsiteY54" fmla="*/ 5583 h 9800"/>
                <a:gd name="connsiteX55" fmla="*/ 4252 w 10000"/>
                <a:gd name="connsiteY55" fmla="*/ 5552 h 9800"/>
                <a:gd name="connsiteX56" fmla="*/ 5082 w 10000"/>
                <a:gd name="connsiteY56" fmla="*/ 5652 h 9800"/>
                <a:gd name="connsiteX57" fmla="*/ 5301 w 10000"/>
                <a:gd name="connsiteY57" fmla="*/ 5720 h 9800"/>
                <a:gd name="connsiteX58" fmla="*/ 6076 w 10000"/>
                <a:gd name="connsiteY58" fmla="*/ 5552 h 9800"/>
                <a:gd name="connsiteX59" fmla="*/ 6187 w 10000"/>
                <a:gd name="connsiteY59" fmla="*/ 5652 h 9800"/>
                <a:gd name="connsiteX60" fmla="*/ 6407 w 10000"/>
                <a:gd name="connsiteY60" fmla="*/ 5520 h 9800"/>
                <a:gd name="connsiteX61" fmla="*/ 6519 w 10000"/>
                <a:gd name="connsiteY61" fmla="*/ 5689 h 9800"/>
                <a:gd name="connsiteX62" fmla="*/ 7292 w 10000"/>
                <a:gd name="connsiteY62" fmla="*/ 5484 h 9800"/>
                <a:gd name="connsiteX63" fmla="*/ 7292 w 10000"/>
                <a:gd name="connsiteY63" fmla="*/ 5282 h 9800"/>
                <a:gd name="connsiteX64" fmla="*/ 7456 w 10000"/>
                <a:gd name="connsiteY64" fmla="*/ 5251 h 9800"/>
                <a:gd name="connsiteX65" fmla="*/ 7624 w 10000"/>
                <a:gd name="connsiteY65" fmla="*/ 5318 h 9800"/>
                <a:gd name="connsiteX66" fmla="*/ 8176 w 10000"/>
                <a:gd name="connsiteY66" fmla="*/ 5185 h 9800"/>
                <a:gd name="connsiteX67" fmla="*/ 8287 w 10000"/>
                <a:gd name="connsiteY67" fmla="*/ 5217 h 9800"/>
                <a:gd name="connsiteX68" fmla="*/ 8563 w 10000"/>
                <a:gd name="connsiteY68" fmla="*/ 5818 h 9800"/>
                <a:gd name="connsiteX69" fmla="*/ 8728 w 10000"/>
                <a:gd name="connsiteY69" fmla="*/ 5887 h 9800"/>
                <a:gd name="connsiteX70" fmla="*/ 9116 w 10000"/>
                <a:gd name="connsiteY70" fmla="*/ 5887 h 9800"/>
                <a:gd name="connsiteX71" fmla="*/ 9281 w 10000"/>
                <a:gd name="connsiteY71" fmla="*/ 6155 h 9800"/>
                <a:gd name="connsiteX72" fmla="*/ 9336 w 10000"/>
                <a:gd name="connsiteY72" fmla="*/ 6355 h 9800"/>
                <a:gd name="connsiteX73" fmla="*/ 10000 w 10000"/>
                <a:gd name="connsiteY73" fmla="*/ 7156 h 9800"/>
                <a:gd name="connsiteX74" fmla="*/ 9724 w 10000"/>
                <a:gd name="connsiteY74" fmla="*/ 7022 h 9800"/>
                <a:gd name="connsiteX75" fmla="*/ 8949 w 10000"/>
                <a:gd name="connsiteY75" fmla="*/ 7156 h 9800"/>
                <a:gd name="connsiteX76" fmla="*/ 8563 w 10000"/>
                <a:gd name="connsiteY76" fmla="*/ 6755 h 9800"/>
                <a:gd name="connsiteX77" fmla="*/ 8287 w 10000"/>
                <a:gd name="connsiteY77" fmla="*/ 6788 h 9800"/>
                <a:gd name="connsiteX78" fmla="*/ 8506 w 10000"/>
                <a:gd name="connsiteY78" fmla="*/ 7056 h 9800"/>
                <a:gd name="connsiteX79" fmla="*/ 8563 w 10000"/>
                <a:gd name="connsiteY79" fmla="*/ 7257 h 9800"/>
                <a:gd name="connsiteX80" fmla="*/ 8009 w 10000"/>
                <a:gd name="connsiteY80" fmla="*/ 7626 h 9800"/>
                <a:gd name="connsiteX81" fmla="*/ 7901 w 10000"/>
                <a:gd name="connsiteY81" fmla="*/ 7827 h 9800"/>
                <a:gd name="connsiteX82" fmla="*/ 7845 w 10000"/>
                <a:gd name="connsiteY82" fmla="*/ 7992 h 9800"/>
                <a:gd name="connsiteX83" fmla="*/ 7789 w 10000"/>
                <a:gd name="connsiteY83" fmla="*/ 8059 h 9800"/>
                <a:gd name="connsiteX84" fmla="*/ 7678 w 10000"/>
                <a:gd name="connsiteY84" fmla="*/ 8195 h 9800"/>
                <a:gd name="connsiteX85" fmla="*/ 7347 w 10000"/>
                <a:gd name="connsiteY85" fmla="*/ 8293 h 9800"/>
                <a:gd name="connsiteX86" fmla="*/ 7456 w 10000"/>
                <a:gd name="connsiteY86" fmla="*/ 8529 h 9800"/>
                <a:gd name="connsiteX87" fmla="*/ 7402 w 10000"/>
                <a:gd name="connsiteY87" fmla="*/ 8595 h 9800"/>
                <a:gd name="connsiteX88" fmla="*/ 6961 w 10000"/>
                <a:gd name="connsiteY88" fmla="*/ 8796 h 9800"/>
                <a:gd name="connsiteX89" fmla="*/ 6519 w 10000"/>
                <a:gd name="connsiteY89" fmla="*/ 8765 h 9800"/>
                <a:gd name="connsiteX90" fmla="*/ 6906 w 10000"/>
                <a:gd name="connsiteY90" fmla="*/ 8898 h 9800"/>
                <a:gd name="connsiteX91" fmla="*/ 6906 w 10000"/>
                <a:gd name="connsiteY91" fmla="*/ 9296 h 9800"/>
                <a:gd name="connsiteX92" fmla="*/ 6407 w 10000"/>
                <a:gd name="connsiteY92" fmla="*/ 9396 h 9800"/>
                <a:gd name="connsiteX93" fmla="*/ 6298 w 10000"/>
                <a:gd name="connsiteY93" fmla="*/ 9232 h 9800"/>
                <a:gd name="connsiteX94" fmla="*/ 6241 w 10000"/>
                <a:gd name="connsiteY94" fmla="*/ 9101 h 9800"/>
                <a:gd name="connsiteX95" fmla="*/ 5747 w 10000"/>
                <a:gd name="connsiteY95" fmla="*/ 9198 h 9800"/>
                <a:gd name="connsiteX96" fmla="*/ 5967 w 10000"/>
                <a:gd name="connsiteY96" fmla="*/ 9331 h 9800"/>
                <a:gd name="connsiteX97" fmla="*/ 6131 w 10000"/>
                <a:gd name="connsiteY97" fmla="*/ 9466 h 9800"/>
                <a:gd name="connsiteX98" fmla="*/ 6353 w 10000"/>
                <a:gd name="connsiteY98" fmla="*/ 9800 h 9800"/>
                <a:gd name="connsiteX99" fmla="*/ 6628 w 10000"/>
                <a:gd name="connsiteY99" fmla="*/ 9733 h 9800"/>
                <a:gd name="connsiteX0" fmla="*/ 8563 w 10000"/>
                <a:gd name="connsiteY0" fmla="*/ 5085 h 10000"/>
                <a:gd name="connsiteX1" fmla="*/ 8120 w 10000"/>
                <a:gd name="connsiteY1" fmla="*/ 5085 h 10000"/>
                <a:gd name="connsiteX2" fmla="*/ 7678 w 10000"/>
                <a:gd name="connsiteY2" fmla="*/ 5220 h 10000"/>
                <a:gd name="connsiteX3" fmla="*/ 7181 w 10000"/>
                <a:gd name="connsiteY3" fmla="*/ 5188 h 10000"/>
                <a:gd name="connsiteX4" fmla="*/ 7181 w 10000"/>
                <a:gd name="connsiteY4" fmla="*/ 4538 h 10000"/>
                <a:gd name="connsiteX5" fmla="*/ 7456 w 10000"/>
                <a:gd name="connsiteY5" fmla="*/ 4506 h 10000"/>
                <a:gd name="connsiteX6" fmla="*/ 7292 w 10000"/>
                <a:gd name="connsiteY6" fmla="*/ 4334 h 10000"/>
                <a:gd name="connsiteX7" fmla="*/ 7292 w 10000"/>
                <a:gd name="connsiteY7" fmla="*/ 4062 h 10000"/>
                <a:gd name="connsiteX8" fmla="*/ 7347 w 10000"/>
                <a:gd name="connsiteY8" fmla="*/ 3893 h 10000"/>
                <a:gd name="connsiteX9" fmla="*/ 6796 w 10000"/>
                <a:gd name="connsiteY9" fmla="*/ 3618 h 10000"/>
                <a:gd name="connsiteX10" fmla="*/ 6241 w 10000"/>
                <a:gd name="connsiteY10" fmla="*/ 3311 h 10000"/>
                <a:gd name="connsiteX11" fmla="*/ 5967 w 10000"/>
                <a:gd name="connsiteY11" fmla="*/ 3105 h 10000"/>
                <a:gd name="connsiteX12" fmla="*/ 5579 w 10000"/>
                <a:gd name="connsiteY12" fmla="*/ 3038 h 10000"/>
                <a:gd name="connsiteX13" fmla="*/ 5139 w 10000"/>
                <a:gd name="connsiteY13" fmla="*/ 3072 h 10000"/>
                <a:gd name="connsiteX14" fmla="*/ 4695 w 10000"/>
                <a:gd name="connsiteY14" fmla="*/ 2968 h 10000"/>
                <a:gd name="connsiteX15" fmla="*/ 4143 w 10000"/>
                <a:gd name="connsiteY15" fmla="*/ 2149 h 10000"/>
                <a:gd name="connsiteX16" fmla="*/ 3978 w 10000"/>
                <a:gd name="connsiteY16" fmla="*/ 1944 h 10000"/>
                <a:gd name="connsiteX17" fmla="*/ 3811 w 10000"/>
                <a:gd name="connsiteY17" fmla="*/ 1466 h 10000"/>
                <a:gd name="connsiteX18" fmla="*/ 3591 w 10000"/>
                <a:gd name="connsiteY18" fmla="*/ 1024 h 10000"/>
                <a:gd name="connsiteX19" fmla="*/ 2928 w 10000"/>
                <a:gd name="connsiteY19" fmla="*/ 717 h 10000"/>
                <a:gd name="connsiteX20" fmla="*/ 2539 w 10000"/>
                <a:gd name="connsiteY20" fmla="*/ 66 h 10000"/>
                <a:gd name="connsiteX21" fmla="*/ 2043 w 10000"/>
                <a:gd name="connsiteY21" fmla="*/ 66 h 10000"/>
                <a:gd name="connsiteX22" fmla="*/ 1822 w 10000"/>
                <a:gd name="connsiteY22" fmla="*/ 207 h 10000"/>
                <a:gd name="connsiteX23" fmla="*/ 1769 w 10000"/>
                <a:gd name="connsiteY23" fmla="*/ 0 h 10000"/>
                <a:gd name="connsiteX24" fmla="*/ 1049 w 10000"/>
                <a:gd name="connsiteY24" fmla="*/ 135 h 10000"/>
                <a:gd name="connsiteX25" fmla="*/ 1822 w 10000"/>
                <a:gd name="connsiteY25" fmla="*/ 274 h 10000"/>
                <a:gd name="connsiteX26" fmla="*/ 1769 w 10000"/>
                <a:gd name="connsiteY26" fmla="*/ 581 h 10000"/>
                <a:gd name="connsiteX27" fmla="*/ 1933 w 10000"/>
                <a:gd name="connsiteY27" fmla="*/ 990 h 10000"/>
                <a:gd name="connsiteX28" fmla="*/ 2099 w 10000"/>
                <a:gd name="connsiteY28" fmla="*/ 1228 h 10000"/>
                <a:gd name="connsiteX29" fmla="*/ 1822 w 10000"/>
                <a:gd name="connsiteY29" fmla="*/ 1673 h 10000"/>
                <a:gd name="connsiteX30" fmla="*/ 1604 w 10000"/>
                <a:gd name="connsiteY30" fmla="*/ 1673 h 10000"/>
                <a:gd name="connsiteX31" fmla="*/ 1380 w 10000"/>
                <a:gd name="connsiteY31" fmla="*/ 1979 h 10000"/>
                <a:gd name="connsiteX32" fmla="*/ 1769 w 10000"/>
                <a:gd name="connsiteY32" fmla="*/ 2116 h 10000"/>
                <a:gd name="connsiteX33" fmla="*/ 1271 w 10000"/>
                <a:gd name="connsiteY33" fmla="*/ 2082 h 10000"/>
                <a:gd name="connsiteX34" fmla="*/ 1049 w 10000"/>
                <a:gd name="connsiteY34" fmla="*/ 2490 h 10000"/>
                <a:gd name="connsiteX35" fmla="*/ 994 w 10000"/>
                <a:gd name="connsiteY35" fmla="*/ 2559 h 10000"/>
                <a:gd name="connsiteX36" fmla="*/ 773 w 10000"/>
                <a:gd name="connsiteY36" fmla="*/ 3003 h 10000"/>
                <a:gd name="connsiteX37" fmla="*/ 1106 w 10000"/>
                <a:gd name="connsiteY37" fmla="*/ 3105 h 10000"/>
                <a:gd name="connsiteX38" fmla="*/ 663 w 10000"/>
                <a:gd name="connsiteY38" fmla="*/ 3447 h 10000"/>
                <a:gd name="connsiteX39" fmla="*/ 110 w 10000"/>
                <a:gd name="connsiteY39" fmla="*/ 3823 h 10000"/>
                <a:gd name="connsiteX40" fmla="*/ 0 w 10000"/>
                <a:gd name="connsiteY40" fmla="*/ 4027 h 10000"/>
                <a:gd name="connsiteX41" fmla="*/ 277 w 10000"/>
                <a:gd name="connsiteY41" fmla="*/ 4469 h 10000"/>
                <a:gd name="connsiteX42" fmla="*/ 0 w 10000"/>
                <a:gd name="connsiteY42" fmla="*/ 4882 h 10000"/>
                <a:gd name="connsiteX43" fmla="*/ 56 w 10000"/>
                <a:gd name="connsiteY43" fmla="*/ 5323 h 10000"/>
                <a:gd name="connsiteX44" fmla="*/ 222 w 10000"/>
                <a:gd name="connsiteY44" fmla="*/ 5462 h 10000"/>
                <a:gd name="connsiteX45" fmla="*/ 552 w 10000"/>
                <a:gd name="connsiteY45" fmla="*/ 5427 h 10000"/>
                <a:gd name="connsiteX46" fmla="*/ 1216 w 10000"/>
                <a:gd name="connsiteY46" fmla="*/ 5497 h 10000"/>
                <a:gd name="connsiteX47" fmla="*/ 1769 w 10000"/>
                <a:gd name="connsiteY47" fmla="*/ 5358 h 10000"/>
                <a:gd name="connsiteX48" fmla="*/ 2377 w 10000"/>
                <a:gd name="connsiteY48" fmla="*/ 5358 h 10000"/>
                <a:gd name="connsiteX49" fmla="*/ 2762 w 10000"/>
                <a:gd name="connsiteY49" fmla="*/ 5220 h 10000"/>
                <a:gd name="connsiteX50" fmla="*/ 2872 w 10000"/>
                <a:gd name="connsiteY50" fmla="*/ 5254 h 10000"/>
                <a:gd name="connsiteX51" fmla="*/ 2707 w 10000"/>
                <a:gd name="connsiteY51" fmla="*/ 5323 h 10000"/>
                <a:gd name="connsiteX52" fmla="*/ 3093 w 10000"/>
                <a:gd name="connsiteY52" fmla="*/ 5633 h 10000"/>
                <a:gd name="connsiteX53" fmla="*/ 3370 w 10000"/>
                <a:gd name="connsiteY53" fmla="*/ 5562 h 10000"/>
                <a:gd name="connsiteX54" fmla="*/ 3757 w 10000"/>
                <a:gd name="connsiteY54" fmla="*/ 5697 h 10000"/>
                <a:gd name="connsiteX55" fmla="*/ 4252 w 10000"/>
                <a:gd name="connsiteY55" fmla="*/ 5665 h 10000"/>
                <a:gd name="connsiteX56" fmla="*/ 5082 w 10000"/>
                <a:gd name="connsiteY56" fmla="*/ 5767 h 10000"/>
                <a:gd name="connsiteX57" fmla="*/ 5301 w 10000"/>
                <a:gd name="connsiteY57" fmla="*/ 5837 h 10000"/>
                <a:gd name="connsiteX58" fmla="*/ 6076 w 10000"/>
                <a:gd name="connsiteY58" fmla="*/ 5665 h 10000"/>
                <a:gd name="connsiteX59" fmla="*/ 6187 w 10000"/>
                <a:gd name="connsiteY59" fmla="*/ 5767 h 10000"/>
                <a:gd name="connsiteX60" fmla="*/ 6407 w 10000"/>
                <a:gd name="connsiteY60" fmla="*/ 5633 h 10000"/>
                <a:gd name="connsiteX61" fmla="*/ 6519 w 10000"/>
                <a:gd name="connsiteY61" fmla="*/ 5805 h 10000"/>
                <a:gd name="connsiteX62" fmla="*/ 7292 w 10000"/>
                <a:gd name="connsiteY62" fmla="*/ 5596 h 10000"/>
                <a:gd name="connsiteX63" fmla="*/ 7292 w 10000"/>
                <a:gd name="connsiteY63" fmla="*/ 5390 h 10000"/>
                <a:gd name="connsiteX64" fmla="*/ 7456 w 10000"/>
                <a:gd name="connsiteY64" fmla="*/ 5358 h 10000"/>
                <a:gd name="connsiteX65" fmla="*/ 7624 w 10000"/>
                <a:gd name="connsiteY65" fmla="*/ 5427 h 10000"/>
                <a:gd name="connsiteX66" fmla="*/ 8176 w 10000"/>
                <a:gd name="connsiteY66" fmla="*/ 5291 h 10000"/>
                <a:gd name="connsiteX67" fmla="*/ 8287 w 10000"/>
                <a:gd name="connsiteY67" fmla="*/ 5323 h 10000"/>
                <a:gd name="connsiteX68" fmla="*/ 8563 w 10000"/>
                <a:gd name="connsiteY68" fmla="*/ 5937 h 10000"/>
                <a:gd name="connsiteX69" fmla="*/ 8728 w 10000"/>
                <a:gd name="connsiteY69" fmla="*/ 6007 h 10000"/>
                <a:gd name="connsiteX70" fmla="*/ 9116 w 10000"/>
                <a:gd name="connsiteY70" fmla="*/ 6007 h 10000"/>
                <a:gd name="connsiteX71" fmla="*/ 9281 w 10000"/>
                <a:gd name="connsiteY71" fmla="*/ 6281 h 10000"/>
                <a:gd name="connsiteX72" fmla="*/ 9336 w 10000"/>
                <a:gd name="connsiteY72" fmla="*/ 6485 h 10000"/>
                <a:gd name="connsiteX73" fmla="*/ 10000 w 10000"/>
                <a:gd name="connsiteY73" fmla="*/ 7302 h 10000"/>
                <a:gd name="connsiteX74" fmla="*/ 9724 w 10000"/>
                <a:gd name="connsiteY74" fmla="*/ 7165 h 10000"/>
                <a:gd name="connsiteX75" fmla="*/ 8949 w 10000"/>
                <a:gd name="connsiteY75" fmla="*/ 7302 h 10000"/>
                <a:gd name="connsiteX76" fmla="*/ 8563 w 10000"/>
                <a:gd name="connsiteY76" fmla="*/ 6893 h 10000"/>
                <a:gd name="connsiteX77" fmla="*/ 8287 w 10000"/>
                <a:gd name="connsiteY77" fmla="*/ 6927 h 10000"/>
                <a:gd name="connsiteX78" fmla="*/ 8506 w 10000"/>
                <a:gd name="connsiteY78" fmla="*/ 7200 h 10000"/>
                <a:gd name="connsiteX79" fmla="*/ 8563 w 10000"/>
                <a:gd name="connsiteY79" fmla="*/ 7405 h 10000"/>
                <a:gd name="connsiteX80" fmla="*/ 8009 w 10000"/>
                <a:gd name="connsiteY80" fmla="*/ 7782 h 10000"/>
                <a:gd name="connsiteX81" fmla="*/ 7901 w 10000"/>
                <a:gd name="connsiteY81" fmla="*/ 7987 h 10000"/>
                <a:gd name="connsiteX82" fmla="*/ 7845 w 10000"/>
                <a:gd name="connsiteY82" fmla="*/ 8155 h 10000"/>
                <a:gd name="connsiteX83" fmla="*/ 7789 w 10000"/>
                <a:gd name="connsiteY83" fmla="*/ 8223 h 10000"/>
                <a:gd name="connsiteX84" fmla="*/ 7678 w 10000"/>
                <a:gd name="connsiteY84" fmla="*/ 8362 h 10000"/>
                <a:gd name="connsiteX85" fmla="*/ 7347 w 10000"/>
                <a:gd name="connsiteY85" fmla="*/ 8462 h 10000"/>
                <a:gd name="connsiteX86" fmla="*/ 7456 w 10000"/>
                <a:gd name="connsiteY86" fmla="*/ 8703 h 10000"/>
                <a:gd name="connsiteX87" fmla="*/ 7402 w 10000"/>
                <a:gd name="connsiteY87" fmla="*/ 8770 h 10000"/>
                <a:gd name="connsiteX88" fmla="*/ 6961 w 10000"/>
                <a:gd name="connsiteY88" fmla="*/ 8976 h 10000"/>
                <a:gd name="connsiteX89" fmla="*/ 6519 w 10000"/>
                <a:gd name="connsiteY89" fmla="*/ 8944 h 10000"/>
                <a:gd name="connsiteX90" fmla="*/ 6906 w 10000"/>
                <a:gd name="connsiteY90" fmla="*/ 9080 h 10000"/>
                <a:gd name="connsiteX91" fmla="*/ 6906 w 10000"/>
                <a:gd name="connsiteY91" fmla="*/ 9486 h 10000"/>
                <a:gd name="connsiteX92" fmla="*/ 6407 w 10000"/>
                <a:gd name="connsiteY92" fmla="*/ 9588 h 10000"/>
                <a:gd name="connsiteX93" fmla="*/ 6298 w 10000"/>
                <a:gd name="connsiteY93" fmla="*/ 9420 h 10000"/>
                <a:gd name="connsiteX94" fmla="*/ 6241 w 10000"/>
                <a:gd name="connsiteY94" fmla="*/ 9287 h 10000"/>
                <a:gd name="connsiteX95" fmla="*/ 5747 w 10000"/>
                <a:gd name="connsiteY95" fmla="*/ 9386 h 10000"/>
                <a:gd name="connsiteX96" fmla="*/ 5967 w 10000"/>
                <a:gd name="connsiteY96" fmla="*/ 9521 h 10000"/>
                <a:gd name="connsiteX97" fmla="*/ 6131 w 10000"/>
                <a:gd name="connsiteY97" fmla="*/ 9659 h 10000"/>
                <a:gd name="connsiteX98" fmla="*/ 6353 w 10000"/>
                <a:gd name="connsiteY98" fmla="*/ 10000 h 10000"/>
                <a:gd name="connsiteX0" fmla="*/ 8563 w 10000"/>
                <a:gd name="connsiteY0" fmla="*/ 5085 h 10000"/>
                <a:gd name="connsiteX1" fmla="*/ 8120 w 10000"/>
                <a:gd name="connsiteY1" fmla="*/ 5085 h 10000"/>
                <a:gd name="connsiteX2" fmla="*/ 7678 w 10000"/>
                <a:gd name="connsiteY2" fmla="*/ 5220 h 10000"/>
                <a:gd name="connsiteX3" fmla="*/ 7181 w 10000"/>
                <a:gd name="connsiteY3" fmla="*/ 5188 h 10000"/>
                <a:gd name="connsiteX4" fmla="*/ 7181 w 10000"/>
                <a:gd name="connsiteY4" fmla="*/ 4538 h 10000"/>
                <a:gd name="connsiteX5" fmla="*/ 7456 w 10000"/>
                <a:gd name="connsiteY5" fmla="*/ 4506 h 10000"/>
                <a:gd name="connsiteX6" fmla="*/ 7292 w 10000"/>
                <a:gd name="connsiteY6" fmla="*/ 4334 h 10000"/>
                <a:gd name="connsiteX7" fmla="*/ 7292 w 10000"/>
                <a:gd name="connsiteY7" fmla="*/ 4062 h 10000"/>
                <a:gd name="connsiteX8" fmla="*/ 7347 w 10000"/>
                <a:gd name="connsiteY8" fmla="*/ 3893 h 10000"/>
                <a:gd name="connsiteX9" fmla="*/ 6796 w 10000"/>
                <a:gd name="connsiteY9" fmla="*/ 3618 h 10000"/>
                <a:gd name="connsiteX10" fmla="*/ 6241 w 10000"/>
                <a:gd name="connsiteY10" fmla="*/ 3311 h 10000"/>
                <a:gd name="connsiteX11" fmla="*/ 5967 w 10000"/>
                <a:gd name="connsiteY11" fmla="*/ 3105 h 10000"/>
                <a:gd name="connsiteX12" fmla="*/ 5579 w 10000"/>
                <a:gd name="connsiteY12" fmla="*/ 3038 h 10000"/>
                <a:gd name="connsiteX13" fmla="*/ 5139 w 10000"/>
                <a:gd name="connsiteY13" fmla="*/ 3072 h 10000"/>
                <a:gd name="connsiteX14" fmla="*/ 4695 w 10000"/>
                <a:gd name="connsiteY14" fmla="*/ 2968 h 10000"/>
                <a:gd name="connsiteX15" fmla="*/ 4143 w 10000"/>
                <a:gd name="connsiteY15" fmla="*/ 2149 h 10000"/>
                <a:gd name="connsiteX16" fmla="*/ 3978 w 10000"/>
                <a:gd name="connsiteY16" fmla="*/ 1944 h 10000"/>
                <a:gd name="connsiteX17" fmla="*/ 3811 w 10000"/>
                <a:gd name="connsiteY17" fmla="*/ 1466 h 10000"/>
                <a:gd name="connsiteX18" fmla="*/ 3591 w 10000"/>
                <a:gd name="connsiteY18" fmla="*/ 1024 h 10000"/>
                <a:gd name="connsiteX19" fmla="*/ 2928 w 10000"/>
                <a:gd name="connsiteY19" fmla="*/ 717 h 10000"/>
                <a:gd name="connsiteX20" fmla="*/ 2539 w 10000"/>
                <a:gd name="connsiteY20" fmla="*/ 66 h 10000"/>
                <a:gd name="connsiteX21" fmla="*/ 2043 w 10000"/>
                <a:gd name="connsiteY21" fmla="*/ 66 h 10000"/>
                <a:gd name="connsiteX22" fmla="*/ 1822 w 10000"/>
                <a:gd name="connsiteY22" fmla="*/ 207 h 10000"/>
                <a:gd name="connsiteX23" fmla="*/ 1769 w 10000"/>
                <a:gd name="connsiteY23" fmla="*/ 0 h 10000"/>
                <a:gd name="connsiteX24" fmla="*/ 1049 w 10000"/>
                <a:gd name="connsiteY24" fmla="*/ 135 h 10000"/>
                <a:gd name="connsiteX25" fmla="*/ 1822 w 10000"/>
                <a:gd name="connsiteY25" fmla="*/ 274 h 10000"/>
                <a:gd name="connsiteX26" fmla="*/ 1769 w 10000"/>
                <a:gd name="connsiteY26" fmla="*/ 581 h 10000"/>
                <a:gd name="connsiteX27" fmla="*/ 1933 w 10000"/>
                <a:gd name="connsiteY27" fmla="*/ 990 h 10000"/>
                <a:gd name="connsiteX28" fmla="*/ 2099 w 10000"/>
                <a:gd name="connsiteY28" fmla="*/ 1228 h 10000"/>
                <a:gd name="connsiteX29" fmla="*/ 1822 w 10000"/>
                <a:gd name="connsiteY29" fmla="*/ 1673 h 10000"/>
                <a:gd name="connsiteX30" fmla="*/ 1604 w 10000"/>
                <a:gd name="connsiteY30" fmla="*/ 1673 h 10000"/>
                <a:gd name="connsiteX31" fmla="*/ 1380 w 10000"/>
                <a:gd name="connsiteY31" fmla="*/ 1979 h 10000"/>
                <a:gd name="connsiteX32" fmla="*/ 1769 w 10000"/>
                <a:gd name="connsiteY32" fmla="*/ 2116 h 10000"/>
                <a:gd name="connsiteX33" fmla="*/ 1271 w 10000"/>
                <a:gd name="connsiteY33" fmla="*/ 2082 h 10000"/>
                <a:gd name="connsiteX34" fmla="*/ 1049 w 10000"/>
                <a:gd name="connsiteY34" fmla="*/ 2490 h 10000"/>
                <a:gd name="connsiteX35" fmla="*/ 994 w 10000"/>
                <a:gd name="connsiteY35" fmla="*/ 2559 h 10000"/>
                <a:gd name="connsiteX36" fmla="*/ 773 w 10000"/>
                <a:gd name="connsiteY36" fmla="*/ 3003 h 10000"/>
                <a:gd name="connsiteX37" fmla="*/ 1106 w 10000"/>
                <a:gd name="connsiteY37" fmla="*/ 3105 h 10000"/>
                <a:gd name="connsiteX38" fmla="*/ 663 w 10000"/>
                <a:gd name="connsiteY38" fmla="*/ 3447 h 10000"/>
                <a:gd name="connsiteX39" fmla="*/ 110 w 10000"/>
                <a:gd name="connsiteY39" fmla="*/ 3823 h 10000"/>
                <a:gd name="connsiteX40" fmla="*/ 0 w 10000"/>
                <a:gd name="connsiteY40" fmla="*/ 4027 h 10000"/>
                <a:gd name="connsiteX41" fmla="*/ 277 w 10000"/>
                <a:gd name="connsiteY41" fmla="*/ 4469 h 10000"/>
                <a:gd name="connsiteX42" fmla="*/ 0 w 10000"/>
                <a:gd name="connsiteY42" fmla="*/ 4882 h 10000"/>
                <a:gd name="connsiteX43" fmla="*/ 56 w 10000"/>
                <a:gd name="connsiteY43" fmla="*/ 5323 h 10000"/>
                <a:gd name="connsiteX44" fmla="*/ 222 w 10000"/>
                <a:gd name="connsiteY44" fmla="*/ 5462 h 10000"/>
                <a:gd name="connsiteX45" fmla="*/ 552 w 10000"/>
                <a:gd name="connsiteY45" fmla="*/ 5427 h 10000"/>
                <a:gd name="connsiteX46" fmla="*/ 1216 w 10000"/>
                <a:gd name="connsiteY46" fmla="*/ 5497 h 10000"/>
                <a:gd name="connsiteX47" fmla="*/ 1769 w 10000"/>
                <a:gd name="connsiteY47" fmla="*/ 5358 h 10000"/>
                <a:gd name="connsiteX48" fmla="*/ 2377 w 10000"/>
                <a:gd name="connsiteY48" fmla="*/ 5358 h 10000"/>
                <a:gd name="connsiteX49" fmla="*/ 2762 w 10000"/>
                <a:gd name="connsiteY49" fmla="*/ 5220 h 10000"/>
                <a:gd name="connsiteX50" fmla="*/ 2872 w 10000"/>
                <a:gd name="connsiteY50" fmla="*/ 5254 h 10000"/>
                <a:gd name="connsiteX51" fmla="*/ 2707 w 10000"/>
                <a:gd name="connsiteY51" fmla="*/ 5323 h 10000"/>
                <a:gd name="connsiteX52" fmla="*/ 3093 w 10000"/>
                <a:gd name="connsiteY52" fmla="*/ 5633 h 10000"/>
                <a:gd name="connsiteX53" fmla="*/ 3370 w 10000"/>
                <a:gd name="connsiteY53" fmla="*/ 5562 h 10000"/>
                <a:gd name="connsiteX54" fmla="*/ 3757 w 10000"/>
                <a:gd name="connsiteY54" fmla="*/ 5697 h 10000"/>
                <a:gd name="connsiteX55" fmla="*/ 4252 w 10000"/>
                <a:gd name="connsiteY55" fmla="*/ 5665 h 10000"/>
                <a:gd name="connsiteX56" fmla="*/ 5082 w 10000"/>
                <a:gd name="connsiteY56" fmla="*/ 5767 h 10000"/>
                <a:gd name="connsiteX57" fmla="*/ 5301 w 10000"/>
                <a:gd name="connsiteY57" fmla="*/ 5837 h 10000"/>
                <a:gd name="connsiteX58" fmla="*/ 6076 w 10000"/>
                <a:gd name="connsiteY58" fmla="*/ 5665 h 10000"/>
                <a:gd name="connsiteX59" fmla="*/ 6187 w 10000"/>
                <a:gd name="connsiteY59" fmla="*/ 5767 h 10000"/>
                <a:gd name="connsiteX60" fmla="*/ 6407 w 10000"/>
                <a:gd name="connsiteY60" fmla="*/ 5633 h 10000"/>
                <a:gd name="connsiteX61" fmla="*/ 6519 w 10000"/>
                <a:gd name="connsiteY61" fmla="*/ 5805 h 10000"/>
                <a:gd name="connsiteX62" fmla="*/ 7292 w 10000"/>
                <a:gd name="connsiteY62" fmla="*/ 5596 h 10000"/>
                <a:gd name="connsiteX63" fmla="*/ 7292 w 10000"/>
                <a:gd name="connsiteY63" fmla="*/ 5390 h 10000"/>
                <a:gd name="connsiteX64" fmla="*/ 7456 w 10000"/>
                <a:gd name="connsiteY64" fmla="*/ 5358 h 10000"/>
                <a:gd name="connsiteX65" fmla="*/ 7624 w 10000"/>
                <a:gd name="connsiteY65" fmla="*/ 5427 h 10000"/>
                <a:gd name="connsiteX66" fmla="*/ 8176 w 10000"/>
                <a:gd name="connsiteY66" fmla="*/ 5291 h 10000"/>
                <a:gd name="connsiteX67" fmla="*/ 8287 w 10000"/>
                <a:gd name="connsiteY67" fmla="*/ 5323 h 10000"/>
                <a:gd name="connsiteX68" fmla="*/ 8563 w 10000"/>
                <a:gd name="connsiteY68" fmla="*/ 5937 h 10000"/>
                <a:gd name="connsiteX69" fmla="*/ 8728 w 10000"/>
                <a:gd name="connsiteY69" fmla="*/ 6007 h 10000"/>
                <a:gd name="connsiteX70" fmla="*/ 9116 w 10000"/>
                <a:gd name="connsiteY70" fmla="*/ 6007 h 10000"/>
                <a:gd name="connsiteX71" fmla="*/ 9281 w 10000"/>
                <a:gd name="connsiteY71" fmla="*/ 6281 h 10000"/>
                <a:gd name="connsiteX72" fmla="*/ 9336 w 10000"/>
                <a:gd name="connsiteY72" fmla="*/ 6485 h 10000"/>
                <a:gd name="connsiteX73" fmla="*/ 10000 w 10000"/>
                <a:gd name="connsiteY73" fmla="*/ 7302 h 10000"/>
                <a:gd name="connsiteX74" fmla="*/ 9724 w 10000"/>
                <a:gd name="connsiteY74" fmla="*/ 7165 h 10000"/>
                <a:gd name="connsiteX75" fmla="*/ 8949 w 10000"/>
                <a:gd name="connsiteY75" fmla="*/ 7302 h 10000"/>
                <a:gd name="connsiteX76" fmla="*/ 8563 w 10000"/>
                <a:gd name="connsiteY76" fmla="*/ 6893 h 10000"/>
                <a:gd name="connsiteX77" fmla="*/ 8287 w 10000"/>
                <a:gd name="connsiteY77" fmla="*/ 6927 h 10000"/>
                <a:gd name="connsiteX78" fmla="*/ 8506 w 10000"/>
                <a:gd name="connsiteY78" fmla="*/ 7200 h 10000"/>
                <a:gd name="connsiteX79" fmla="*/ 8563 w 10000"/>
                <a:gd name="connsiteY79" fmla="*/ 7405 h 10000"/>
                <a:gd name="connsiteX80" fmla="*/ 8009 w 10000"/>
                <a:gd name="connsiteY80" fmla="*/ 7782 h 10000"/>
                <a:gd name="connsiteX81" fmla="*/ 7901 w 10000"/>
                <a:gd name="connsiteY81" fmla="*/ 7987 h 10000"/>
                <a:gd name="connsiteX82" fmla="*/ 7845 w 10000"/>
                <a:gd name="connsiteY82" fmla="*/ 8155 h 10000"/>
                <a:gd name="connsiteX83" fmla="*/ 7789 w 10000"/>
                <a:gd name="connsiteY83" fmla="*/ 8223 h 10000"/>
                <a:gd name="connsiteX84" fmla="*/ 7678 w 10000"/>
                <a:gd name="connsiteY84" fmla="*/ 8362 h 10000"/>
                <a:gd name="connsiteX85" fmla="*/ 7347 w 10000"/>
                <a:gd name="connsiteY85" fmla="*/ 8462 h 10000"/>
                <a:gd name="connsiteX86" fmla="*/ 7456 w 10000"/>
                <a:gd name="connsiteY86" fmla="*/ 8703 h 10000"/>
                <a:gd name="connsiteX87" fmla="*/ 7402 w 10000"/>
                <a:gd name="connsiteY87" fmla="*/ 8770 h 10000"/>
                <a:gd name="connsiteX88" fmla="*/ 6961 w 10000"/>
                <a:gd name="connsiteY88" fmla="*/ 8976 h 10000"/>
                <a:gd name="connsiteX89" fmla="*/ 6519 w 10000"/>
                <a:gd name="connsiteY89" fmla="*/ 8944 h 10000"/>
                <a:gd name="connsiteX90" fmla="*/ 6906 w 10000"/>
                <a:gd name="connsiteY90" fmla="*/ 9080 h 10000"/>
                <a:gd name="connsiteX91" fmla="*/ 6906 w 10000"/>
                <a:gd name="connsiteY91" fmla="*/ 9486 h 10000"/>
                <a:gd name="connsiteX92" fmla="*/ 6298 w 10000"/>
                <a:gd name="connsiteY92" fmla="*/ 9420 h 10000"/>
                <a:gd name="connsiteX93" fmla="*/ 6241 w 10000"/>
                <a:gd name="connsiteY93" fmla="*/ 9287 h 10000"/>
                <a:gd name="connsiteX94" fmla="*/ 5747 w 10000"/>
                <a:gd name="connsiteY94" fmla="*/ 9386 h 10000"/>
                <a:gd name="connsiteX95" fmla="*/ 5967 w 10000"/>
                <a:gd name="connsiteY95" fmla="*/ 9521 h 10000"/>
                <a:gd name="connsiteX96" fmla="*/ 6131 w 10000"/>
                <a:gd name="connsiteY96" fmla="*/ 9659 h 10000"/>
                <a:gd name="connsiteX97" fmla="*/ 6353 w 10000"/>
                <a:gd name="connsiteY97" fmla="*/ 10000 h 10000"/>
                <a:gd name="connsiteX0" fmla="*/ 8563 w 10000"/>
                <a:gd name="connsiteY0" fmla="*/ 5085 h 10000"/>
                <a:gd name="connsiteX1" fmla="*/ 8120 w 10000"/>
                <a:gd name="connsiteY1" fmla="*/ 5085 h 10000"/>
                <a:gd name="connsiteX2" fmla="*/ 7678 w 10000"/>
                <a:gd name="connsiteY2" fmla="*/ 5220 h 10000"/>
                <a:gd name="connsiteX3" fmla="*/ 7181 w 10000"/>
                <a:gd name="connsiteY3" fmla="*/ 5188 h 10000"/>
                <a:gd name="connsiteX4" fmla="*/ 7181 w 10000"/>
                <a:gd name="connsiteY4" fmla="*/ 4538 h 10000"/>
                <a:gd name="connsiteX5" fmla="*/ 7456 w 10000"/>
                <a:gd name="connsiteY5" fmla="*/ 4506 h 10000"/>
                <a:gd name="connsiteX6" fmla="*/ 7292 w 10000"/>
                <a:gd name="connsiteY6" fmla="*/ 4334 h 10000"/>
                <a:gd name="connsiteX7" fmla="*/ 7292 w 10000"/>
                <a:gd name="connsiteY7" fmla="*/ 4062 h 10000"/>
                <a:gd name="connsiteX8" fmla="*/ 7347 w 10000"/>
                <a:gd name="connsiteY8" fmla="*/ 3893 h 10000"/>
                <a:gd name="connsiteX9" fmla="*/ 6796 w 10000"/>
                <a:gd name="connsiteY9" fmla="*/ 3618 h 10000"/>
                <a:gd name="connsiteX10" fmla="*/ 6241 w 10000"/>
                <a:gd name="connsiteY10" fmla="*/ 3311 h 10000"/>
                <a:gd name="connsiteX11" fmla="*/ 5967 w 10000"/>
                <a:gd name="connsiteY11" fmla="*/ 3105 h 10000"/>
                <a:gd name="connsiteX12" fmla="*/ 5579 w 10000"/>
                <a:gd name="connsiteY12" fmla="*/ 3038 h 10000"/>
                <a:gd name="connsiteX13" fmla="*/ 5139 w 10000"/>
                <a:gd name="connsiteY13" fmla="*/ 3072 h 10000"/>
                <a:gd name="connsiteX14" fmla="*/ 4695 w 10000"/>
                <a:gd name="connsiteY14" fmla="*/ 2968 h 10000"/>
                <a:gd name="connsiteX15" fmla="*/ 4143 w 10000"/>
                <a:gd name="connsiteY15" fmla="*/ 2149 h 10000"/>
                <a:gd name="connsiteX16" fmla="*/ 3978 w 10000"/>
                <a:gd name="connsiteY16" fmla="*/ 1944 h 10000"/>
                <a:gd name="connsiteX17" fmla="*/ 3811 w 10000"/>
                <a:gd name="connsiteY17" fmla="*/ 1466 h 10000"/>
                <a:gd name="connsiteX18" fmla="*/ 3591 w 10000"/>
                <a:gd name="connsiteY18" fmla="*/ 1024 h 10000"/>
                <a:gd name="connsiteX19" fmla="*/ 2928 w 10000"/>
                <a:gd name="connsiteY19" fmla="*/ 717 h 10000"/>
                <a:gd name="connsiteX20" fmla="*/ 2539 w 10000"/>
                <a:gd name="connsiteY20" fmla="*/ 66 h 10000"/>
                <a:gd name="connsiteX21" fmla="*/ 2043 w 10000"/>
                <a:gd name="connsiteY21" fmla="*/ 66 h 10000"/>
                <a:gd name="connsiteX22" fmla="*/ 1822 w 10000"/>
                <a:gd name="connsiteY22" fmla="*/ 207 h 10000"/>
                <a:gd name="connsiteX23" fmla="*/ 1769 w 10000"/>
                <a:gd name="connsiteY23" fmla="*/ 0 h 10000"/>
                <a:gd name="connsiteX24" fmla="*/ 1049 w 10000"/>
                <a:gd name="connsiteY24" fmla="*/ 135 h 10000"/>
                <a:gd name="connsiteX25" fmla="*/ 1822 w 10000"/>
                <a:gd name="connsiteY25" fmla="*/ 274 h 10000"/>
                <a:gd name="connsiteX26" fmla="*/ 1769 w 10000"/>
                <a:gd name="connsiteY26" fmla="*/ 581 h 10000"/>
                <a:gd name="connsiteX27" fmla="*/ 1933 w 10000"/>
                <a:gd name="connsiteY27" fmla="*/ 990 h 10000"/>
                <a:gd name="connsiteX28" fmla="*/ 2099 w 10000"/>
                <a:gd name="connsiteY28" fmla="*/ 1228 h 10000"/>
                <a:gd name="connsiteX29" fmla="*/ 1822 w 10000"/>
                <a:gd name="connsiteY29" fmla="*/ 1673 h 10000"/>
                <a:gd name="connsiteX30" fmla="*/ 1604 w 10000"/>
                <a:gd name="connsiteY30" fmla="*/ 1673 h 10000"/>
                <a:gd name="connsiteX31" fmla="*/ 1380 w 10000"/>
                <a:gd name="connsiteY31" fmla="*/ 1979 h 10000"/>
                <a:gd name="connsiteX32" fmla="*/ 1769 w 10000"/>
                <a:gd name="connsiteY32" fmla="*/ 2116 h 10000"/>
                <a:gd name="connsiteX33" fmla="*/ 1271 w 10000"/>
                <a:gd name="connsiteY33" fmla="*/ 2082 h 10000"/>
                <a:gd name="connsiteX34" fmla="*/ 1049 w 10000"/>
                <a:gd name="connsiteY34" fmla="*/ 2490 h 10000"/>
                <a:gd name="connsiteX35" fmla="*/ 994 w 10000"/>
                <a:gd name="connsiteY35" fmla="*/ 2559 h 10000"/>
                <a:gd name="connsiteX36" fmla="*/ 773 w 10000"/>
                <a:gd name="connsiteY36" fmla="*/ 3003 h 10000"/>
                <a:gd name="connsiteX37" fmla="*/ 1106 w 10000"/>
                <a:gd name="connsiteY37" fmla="*/ 3105 h 10000"/>
                <a:gd name="connsiteX38" fmla="*/ 663 w 10000"/>
                <a:gd name="connsiteY38" fmla="*/ 3447 h 10000"/>
                <a:gd name="connsiteX39" fmla="*/ 110 w 10000"/>
                <a:gd name="connsiteY39" fmla="*/ 3823 h 10000"/>
                <a:gd name="connsiteX40" fmla="*/ 0 w 10000"/>
                <a:gd name="connsiteY40" fmla="*/ 4027 h 10000"/>
                <a:gd name="connsiteX41" fmla="*/ 277 w 10000"/>
                <a:gd name="connsiteY41" fmla="*/ 4469 h 10000"/>
                <a:gd name="connsiteX42" fmla="*/ 0 w 10000"/>
                <a:gd name="connsiteY42" fmla="*/ 4882 h 10000"/>
                <a:gd name="connsiteX43" fmla="*/ 56 w 10000"/>
                <a:gd name="connsiteY43" fmla="*/ 5323 h 10000"/>
                <a:gd name="connsiteX44" fmla="*/ 222 w 10000"/>
                <a:gd name="connsiteY44" fmla="*/ 5462 h 10000"/>
                <a:gd name="connsiteX45" fmla="*/ 552 w 10000"/>
                <a:gd name="connsiteY45" fmla="*/ 5427 h 10000"/>
                <a:gd name="connsiteX46" fmla="*/ 1216 w 10000"/>
                <a:gd name="connsiteY46" fmla="*/ 5497 h 10000"/>
                <a:gd name="connsiteX47" fmla="*/ 1769 w 10000"/>
                <a:gd name="connsiteY47" fmla="*/ 5358 h 10000"/>
                <a:gd name="connsiteX48" fmla="*/ 2377 w 10000"/>
                <a:gd name="connsiteY48" fmla="*/ 5358 h 10000"/>
                <a:gd name="connsiteX49" fmla="*/ 2762 w 10000"/>
                <a:gd name="connsiteY49" fmla="*/ 5220 h 10000"/>
                <a:gd name="connsiteX50" fmla="*/ 2872 w 10000"/>
                <a:gd name="connsiteY50" fmla="*/ 5254 h 10000"/>
                <a:gd name="connsiteX51" fmla="*/ 2707 w 10000"/>
                <a:gd name="connsiteY51" fmla="*/ 5323 h 10000"/>
                <a:gd name="connsiteX52" fmla="*/ 3093 w 10000"/>
                <a:gd name="connsiteY52" fmla="*/ 5633 h 10000"/>
                <a:gd name="connsiteX53" fmla="*/ 3370 w 10000"/>
                <a:gd name="connsiteY53" fmla="*/ 5562 h 10000"/>
                <a:gd name="connsiteX54" fmla="*/ 3757 w 10000"/>
                <a:gd name="connsiteY54" fmla="*/ 5697 h 10000"/>
                <a:gd name="connsiteX55" fmla="*/ 4252 w 10000"/>
                <a:gd name="connsiteY55" fmla="*/ 5665 h 10000"/>
                <a:gd name="connsiteX56" fmla="*/ 5082 w 10000"/>
                <a:gd name="connsiteY56" fmla="*/ 5767 h 10000"/>
                <a:gd name="connsiteX57" fmla="*/ 5301 w 10000"/>
                <a:gd name="connsiteY57" fmla="*/ 5837 h 10000"/>
                <a:gd name="connsiteX58" fmla="*/ 6076 w 10000"/>
                <a:gd name="connsiteY58" fmla="*/ 5665 h 10000"/>
                <a:gd name="connsiteX59" fmla="*/ 6187 w 10000"/>
                <a:gd name="connsiteY59" fmla="*/ 5767 h 10000"/>
                <a:gd name="connsiteX60" fmla="*/ 6407 w 10000"/>
                <a:gd name="connsiteY60" fmla="*/ 5633 h 10000"/>
                <a:gd name="connsiteX61" fmla="*/ 6519 w 10000"/>
                <a:gd name="connsiteY61" fmla="*/ 5805 h 10000"/>
                <a:gd name="connsiteX62" fmla="*/ 7292 w 10000"/>
                <a:gd name="connsiteY62" fmla="*/ 5596 h 10000"/>
                <a:gd name="connsiteX63" fmla="*/ 7292 w 10000"/>
                <a:gd name="connsiteY63" fmla="*/ 5390 h 10000"/>
                <a:gd name="connsiteX64" fmla="*/ 7456 w 10000"/>
                <a:gd name="connsiteY64" fmla="*/ 5358 h 10000"/>
                <a:gd name="connsiteX65" fmla="*/ 7624 w 10000"/>
                <a:gd name="connsiteY65" fmla="*/ 5427 h 10000"/>
                <a:gd name="connsiteX66" fmla="*/ 8176 w 10000"/>
                <a:gd name="connsiteY66" fmla="*/ 5291 h 10000"/>
                <a:gd name="connsiteX67" fmla="*/ 8287 w 10000"/>
                <a:gd name="connsiteY67" fmla="*/ 5323 h 10000"/>
                <a:gd name="connsiteX68" fmla="*/ 8563 w 10000"/>
                <a:gd name="connsiteY68" fmla="*/ 5937 h 10000"/>
                <a:gd name="connsiteX69" fmla="*/ 8728 w 10000"/>
                <a:gd name="connsiteY69" fmla="*/ 6007 h 10000"/>
                <a:gd name="connsiteX70" fmla="*/ 9116 w 10000"/>
                <a:gd name="connsiteY70" fmla="*/ 6007 h 10000"/>
                <a:gd name="connsiteX71" fmla="*/ 9281 w 10000"/>
                <a:gd name="connsiteY71" fmla="*/ 6281 h 10000"/>
                <a:gd name="connsiteX72" fmla="*/ 9336 w 10000"/>
                <a:gd name="connsiteY72" fmla="*/ 6485 h 10000"/>
                <a:gd name="connsiteX73" fmla="*/ 10000 w 10000"/>
                <a:gd name="connsiteY73" fmla="*/ 7302 h 10000"/>
                <a:gd name="connsiteX74" fmla="*/ 9724 w 10000"/>
                <a:gd name="connsiteY74" fmla="*/ 7165 h 10000"/>
                <a:gd name="connsiteX75" fmla="*/ 8949 w 10000"/>
                <a:gd name="connsiteY75" fmla="*/ 7302 h 10000"/>
                <a:gd name="connsiteX76" fmla="*/ 8563 w 10000"/>
                <a:gd name="connsiteY76" fmla="*/ 6893 h 10000"/>
                <a:gd name="connsiteX77" fmla="*/ 8287 w 10000"/>
                <a:gd name="connsiteY77" fmla="*/ 6927 h 10000"/>
                <a:gd name="connsiteX78" fmla="*/ 8506 w 10000"/>
                <a:gd name="connsiteY78" fmla="*/ 7200 h 10000"/>
                <a:gd name="connsiteX79" fmla="*/ 8563 w 10000"/>
                <a:gd name="connsiteY79" fmla="*/ 7405 h 10000"/>
                <a:gd name="connsiteX80" fmla="*/ 8009 w 10000"/>
                <a:gd name="connsiteY80" fmla="*/ 7782 h 10000"/>
                <a:gd name="connsiteX81" fmla="*/ 7901 w 10000"/>
                <a:gd name="connsiteY81" fmla="*/ 7987 h 10000"/>
                <a:gd name="connsiteX82" fmla="*/ 7845 w 10000"/>
                <a:gd name="connsiteY82" fmla="*/ 8155 h 10000"/>
                <a:gd name="connsiteX83" fmla="*/ 7789 w 10000"/>
                <a:gd name="connsiteY83" fmla="*/ 8223 h 10000"/>
                <a:gd name="connsiteX84" fmla="*/ 7678 w 10000"/>
                <a:gd name="connsiteY84" fmla="*/ 8362 h 10000"/>
                <a:gd name="connsiteX85" fmla="*/ 7347 w 10000"/>
                <a:gd name="connsiteY85" fmla="*/ 8462 h 10000"/>
                <a:gd name="connsiteX86" fmla="*/ 7456 w 10000"/>
                <a:gd name="connsiteY86" fmla="*/ 8703 h 10000"/>
                <a:gd name="connsiteX87" fmla="*/ 7402 w 10000"/>
                <a:gd name="connsiteY87" fmla="*/ 8770 h 10000"/>
                <a:gd name="connsiteX88" fmla="*/ 6961 w 10000"/>
                <a:gd name="connsiteY88" fmla="*/ 8976 h 10000"/>
                <a:gd name="connsiteX89" fmla="*/ 6519 w 10000"/>
                <a:gd name="connsiteY89" fmla="*/ 8944 h 10000"/>
                <a:gd name="connsiteX90" fmla="*/ 6906 w 10000"/>
                <a:gd name="connsiteY90" fmla="*/ 9080 h 10000"/>
                <a:gd name="connsiteX91" fmla="*/ 6906 w 10000"/>
                <a:gd name="connsiteY91" fmla="*/ 9486 h 10000"/>
                <a:gd name="connsiteX92" fmla="*/ 6241 w 10000"/>
                <a:gd name="connsiteY92" fmla="*/ 9287 h 10000"/>
                <a:gd name="connsiteX93" fmla="*/ 5747 w 10000"/>
                <a:gd name="connsiteY93" fmla="*/ 9386 h 10000"/>
                <a:gd name="connsiteX94" fmla="*/ 5967 w 10000"/>
                <a:gd name="connsiteY94" fmla="*/ 9521 h 10000"/>
                <a:gd name="connsiteX95" fmla="*/ 6131 w 10000"/>
                <a:gd name="connsiteY95" fmla="*/ 9659 h 10000"/>
                <a:gd name="connsiteX96" fmla="*/ 6353 w 10000"/>
                <a:gd name="connsiteY96" fmla="*/ 10000 h 10000"/>
                <a:gd name="connsiteX0" fmla="*/ 8563 w 10000"/>
                <a:gd name="connsiteY0" fmla="*/ 5085 h 10000"/>
                <a:gd name="connsiteX1" fmla="*/ 8120 w 10000"/>
                <a:gd name="connsiteY1" fmla="*/ 5085 h 10000"/>
                <a:gd name="connsiteX2" fmla="*/ 7678 w 10000"/>
                <a:gd name="connsiteY2" fmla="*/ 5220 h 10000"/>
                <a:gd name="connsiteX3" fmla="*/ 7181 w 10000"/>
                <a:gd name="connsiteY3" fmla="*/ 5188 h 10000"/>
                <a:gd name="connsiteX4" fmla="*/ 7181 w 10000"/>
                <a:gd name="connsiteY4" fmla="*/ 4538 h 10000"/>
                <a:gd name="connsiteX5" fmla="*/ 7456 w 10000"/>
                <a:gd name="connsiteY5" fmla="*/ 4506 h 10000"/>
                <a:gd name="connsiteX6" fmla="*/ 7292 w 10000"/>
                <a:gd name="connsiteY6" fmla="*/ 4334 h 10000"/>
                <a:gd name="connsiteX7" fmla="*/ 7292 w 10000"/>
                <a:gd name="connsiteY7" fmla="*/ 4062 h 10000"/>
                <a:gd name="connsiteX8" fmla="*/ 7347 w 10000"/>
                <a:gd name="connsiteY8" fmla="*/ 3893 h 10000"/>
                <a:gd name="connsiteX9" fmla="*/ 6796 w 10000"/>
                <a:gd name="connsiteY9" fmla="*/ 3618 h 10000"/>
                <a:gd name="connsiteX10" fmla="*/ 6241 w 10000"/>
                <a:gd name="connsiteY10" fmla="*/ 3311 h 10000"/>
                <a:gd name="connsiteX11" fmla="*/ 5967 w 10000"/>
                <a:gd name="connsiteY11" fmla="*/ 3105 h 10000"/>
                <a:gd name="connsiteX12" fmla="*/ 5579 w 10000"/>
                <a:gd name="connsiteY12" fmla="*/ 3038 h 10000"/>
                <a:gd name="connsiteX13" fmla="*/ 5139 w 10000"/>
                <a:gd name="connsiteY13" fmla="*/ 3072 h 10000"/>
                <a:gd name="connsiteX14" fmla="*/ 4695 w 10000"/>
                <a:gd name="connsiteY14" fmla="*/ 2968 h 10000"/>
                <a:gd name="connsiteX15" fmla="*/ 4143 w 10000"/>
                <a:gd name="connsiteY15" fmla="*/ 2149 h 10000"/>
                <a:gd name="connsiteX16" fmla="*/ 3978 w 10000"/>
                <a:gd name="connsiteY16" fmla="*/ 1944 h 10000"/>
                <a:gd name="connsiteX17" fmla="*/ 3811 w 10000"/>
                <a:gd name="connsiteY17" fmla="*/ 1466 h 10000"/>
                <a:gd name="connsiteX18" fmla="*/ 3591 w 10000"/>
                <a:gd name="connsiteY18" fmla="*/ 1024 h 10000"/>
                <a:gd name="connsiteX19" fmla="*/ 2928 w 10000"/>
                <a:gd name="connsiteY19" fmla="*/ 717 h 10000"/>
                <a:gd name="connsiteX20" fmla="*/ 2539 w 10000"/>
                <a:gd name="connsiteY20" fmla="*/ 66 h 10000"/>
                <a:gd name="connsiteX21" fmla="*/ 2043 w 10000"/>
                <a:gd name="connsiteY21" fmla="*/ 66 h 10000"/>
                <a:gd name="connsiteX22" fmla="*/ 1822 w 10000"/>
                <a:gd name="connsiteY22" fmla="*/ 207 h 10000"/>
                <a:gd name="connsiteX23" fmla="*/ 1769 w 10000"/>
                <a:gd name="connsiteY23" fmla="*/ 0 h 10000"/>
                <a:gd name="connsiteX24" fmla="*/ 1049 w 10000"/>
                <a:gd name="connsiteY24" fmla="*/ 135 h 10000"/>
                <a:gd name="connsiteX25" fmla="*/ 1822 w 10000"/>
                <a:gd name="connsiteY25" fmla="*/ 274 h 10000"/>
                <a:gd name="connsiteX26" fmla="*/ 1769 w 10000"/>
                <a:gd name="connsiteY26" fmla="*/ 581 h 10000"/>
                <a:gd name="connsiteX27" fmla="*/ 1933 w 10000"/>
                <a:gd name="connsiteY27" fmla="*/ 990 h 10000"/>
                <a:gd name="connsiteX28" fmla="*/ 2099 w 10000"/>
                <a:gd name="connsiteY28" fmla="*/ 1228 h 10000"/>
                <a:gd name="connsiteX29" fmla="*/ 1822 w 10000"/>
                <a:gd name="connsiteY29" fmla="*/ 1673 h 10000"/>
                <a:gd name="connsiteX30" fmla="*/ 1604 w 10000"/>
                <a:gd name="connsiteY30" fmla="*/ 1673 h 10000"/>
                <a:gd name="connsiteX31" fmla="*/ 1380 w 10000"/>
                <a:gd name="connsiteY31" fmla="*/ 1979 h 10000"/>
                <a:gd name="connsiteX32" fmla="*/ 1769 w 10000"/>
                <a:gd name="connsiteY32" fmla="*/ 2116 h 10000"/>
                <a:gd name="connsiteX33" fmla="*/ 1271 w 10000"/>
                <a:gd name="connsiteY33" fmla="*/ 2082 h 10000"/>
                <a:gd name="connsiteX34" fmla="*/ 1049 w 10000"/>
                <a:gd name="connsiteY34" fmla="*/ 2490 h 10000"/>
                <a:gd name="connsiteX35" fmla="*/ 994 w 10000"/>
                <a:gd name="connsiteY35" fmla="*/ 2559 h 10000"/>
                <a:gd name="connsiteX36" fmla="*/ 773 w 10000"/>
                <a:gd name="connsiteY36" fmla="*/ 3003 h 10000"/>
                <a:gd name="connsiteX37" fmla="*/ 1106 w 10000"/>
                <a:gd name="connsiteY37" fmla="*/ 3105 h 10000"/>
                <a:gd name="connsiteX38" fmla="*/ 663 w 10000"/>
                <a:gd name="connsiteY38" fmla="*/ 3447 h 10000"/>
                <a:gd name="connsiteX39" fmla="*/ 110 w 10000"/>
                <a:gd name="connsiteY39" fmla="*/ 3823 h 10000"/>
                <a:gd name="connsiteX40" fmla="*/ 0 w 10000"/>
                <a:gd name="connsiteY40" fmla="*/ 4027 h 10000"/>
                <a:gd name="connsiteX41" fmla="*/ 277 w 10000"/>
                <a:gd name="connsiteY41" fmla="*/ 4469 h 10000"/>
                <a:gd name="connsiteX42" fmla="*/ 0 w 10000"/>
                <a:gd name="connsiteY42" fmla="*/ 4882 h 10000"/>
                <a:gd name="connsiteX43" fmla="*/ 56 w 10000"/>
                <a:gd name="connsiteY43" fmla="*/ 5323 h 10000"/>
                <a:gd name="connsiteX44" fmla="*/ 222 w 10000"/>
                <a:gd name="connsiteY44" fmla="*/ 5462 h 10000"/>
                <a:gd name="connsiteX45" fmla="*/ 552 w 10000"/>
                <a:gd name="connsiteY45" fmla="*/ 5427 h 10000"/>
                <a:gd name="connsiteX46" fmla="*/ 1216 w 10000"/>
                <a:gd name="connsiteY46" fmla="*/ 5497 h 10000"/>
                <a:gd name="connsiteX47" fmla="*/ 1769 w 10000"/>
                <a:gd name="connsiteY47" fmla="*/ 5358 h 10000"/>
                <a:gd name="connsiteX48" fmla="*/ 2377 w 10000"/>
                <a:gd name="connsiteY48" fmla="*/ 5358 h 10000"/>
                <a:gd name="connsiteX49" fmla="*/ 2762 w 10000"/>
                <a:gd name="connsiteY49" fmla="*/ 5220 h 10000"/>
                <a:gd name="connsiteX50" fmla="*/ 2872 w 10000"/>
                <a:gd name="connsiteY50" fmla="*/ 5254 h 10000"/>
                <a:gd name="connsiteX51" fmla="*/ 2707 w 10000"/>
                <a:gd name="connsiteY51" fmla="*/ 5323 h 10000"/>
                <a:gd name="connsiteX52" fmla="*/ 3093 w 10000"/>
                <a:gd name="connsiteY52" fmla="*/ 5633 h 10000"/>
                <a:gd name="connsiteX53" fmla="*/ 3370 w 10000"/>
                <a:gd name="connsiteY53" fmla="*/ 5562 h 10000"/>
                <a:gd name="connsiteX54" fmla="*/ 3757 w 10000"/>
                <a:gd name="connsiteY54" fmla="*/ 5697 h 10000"/>
                <a:gd name="connsiteX55" fmla="*/ 4252 w 10000"/>
                <a:gd name="connsiteY55" fmla="*/ 5665 h 10000"/>
                <a:gd name="connsiteX56" fmla="*/ 5082 w 10000"/>
                <a:gd name="connsiteY56" fmla="*/ 5767 h 10000"/>
                <a:gd name="connsiteX57" fmla="*/ 5301 w 10000"/>
                <a:gd name="connsiteY57" fmla="*/ 5837 h 10000"/>
                <a:gd name="connsiteX58" fmla="*/ 6076 w 10000"/>
                <a:gd name="connsiteY58" fmla="*/ 5665 h 10000"/>
                <a:gd name="connsiteX59" fmla="*/ 6187 w 10000"/>
                <a:gd name="connsiteY59" fmla="*/ 5767 h 10000"/>
                <a:gd name="connsiteX60" fmla="*/ 6407 w 10000"/>
                <a:gd name="connsiteY60" fmla="*/ 5633 h 10000"/>
                <a:gd name="connsiteX61" fmla="*/ 6519 w 10000"/>
                <a:gd name="connsiteY61" fmla="*/ 5805 h 10000"/>
                <a:gd name="connsiteX62" fmla="*/ 7292 w 10000"/>
                <a:gd name="connsiteY62" fmla="*/ 5596 h 10000"/>
                <a:gd name="connsiteX63" fmla="*/ 7292 w 10000"/>
                <a:gd name="connsiteY63" fmla="*/ 5390 h 10000"/>
                <a:gd name="connsiteX64" fmla="*/ 7456 w 10000"/>
                <a:gd name="connsiteY64" fmla="*/ 5358 h 10000"/>
                <a:gd name="connsiteX65" fmla="*/ 7624 w 10000"/>
                <a:gd name="connsiteY65" fmla="*/ 5427 h 10000"/>
                <a:gd name="connsiteX66" fmla="*/ 8176 w 10000"/>
                <a:gd name="connsiteY66" fmla="*/ 5291 h 10000"/>
                <a:gd name="connsiteX67" fmla="*/ 8287 w 10000"/>
                <a:gd name="connsiteY67" fmla="*/ 5323 h 10000"/>
                <a:gd name="connsiteX68" fmla="*/ 8563 w 10000"/>
                <a:gd name="connsiteY68" fmla="*/ 5937 h 10000"/>
                <a:gd name="connsiteX69" fmla="*/ 8728 w 10000"/>
                <a:gd name="connsiteY69" fmla="*/ 6007 h 10000"/>
                <a:gd name="connsiteX70" fmla="*/ 9116 w 10000"/>
                <a:gd name="connsiteY70" fmla="*/ 6007 h 10000"/>
                <a:gd name="connsiteX71" fmla="*/ 9281 w 10000"/>
                <a:gd name="connsiteY71" fmla="*/ 6281 h 10000"/>
                <a:gd name="connsiteX72" fmla="*/ 9336 w 10000"/>
                <a:gd name="connsiteY72" fmla="*/ 6485 h 10000"/>
                <a:gd name="connsiteX73" fmla="*/ 10000 w 10000"/>
                <a:gd name="connsiteY73" fmla="*/ 7302 h 10000"/>
                <a:gd name="connsiteX74" fmla="*/ 9724 w 10000"/>
                <a:gd name="connsiteY74" fmla="*/ 7165 h 10000"/>
                <a:gd name="connsiteX75" fmla="*/ 8949 w 10000"/>
                <a:gd name="connsiteY75" fmla="*/ 7302 h 10000"/>
                <a:gd name="connsiteX76" fmla="*/ 8563 w 10000"/>
                <a:gd name="connsiteY76" fmla="*/ 6893 h 10000"/>
                <a:gd name="connsiteX77" fmla="*/ 8287 w 10000"/>
                <a:gd name="connsiteY77" fmla="*/ 6927 h 10000"/>
                <a:gd name="connsiteX78" fmla="*/ 8506 w 10000"/>
                <a:gd name="connsiteY78" fmla="*/ 7200 h 10000"/>
                <a:gd name="connsiteX79" fmla="*/ 8563 w 10000"/>
                <a:gd name="connsiteY79" fmla="*/ 7405 h 10000"/>
                <a:gd name="connsiteX80" fmla="*/ 8009 w 10000"/>
                <a:gd name="connsiteY80" fmla="*/ 7782 h 10000"/>
                <a:gd name="connsiteX81" fmla="*/ 7901 w 10000"/>
                <a:gd name="connsiteY81" fmla="*/ 7987 h 10000"/>
                <a:gd name="connsiteX82" fmla="*/ 7845 w 10000"/>
                <a:gd name="connsiteY82" fmla="*/ 8155 h 10000"/>
                <a:gd name="connsiteX83" fmla="*/ 7789 w 10000"/>
                <a:gd name="connsiteY83" fmla="*/ 8223 h 10000"/>
                <a:gd name="connsiteX84" fmla="*/ 7678 w 10000"/>
                <a:gd name="connsiteY84" fmla="*/ 8362 h 10000"/>
                <a:gd name="connsiteX85" fmla="*/ 7347 w 10000"/>
                <a:gd name="connsiteY85" fmla="*/ 8462 h 10000"/>
                <a:gd name="connsiteX86" fmla="*/ 7456 w 10000"/>
                <a:gd name="connsiteY86" fmla="*/ 8703 h 10000"/>
                <a:gd name="connsiteX87" fmla="*/ 7402 w 10000"/>
                <a:gd name="connsiteY87" fmla="*/ 8770 h 10000"/>
                <a:gd name="connsiteX88" fmla="*/ 6961 w 10000"/>
                <a:gd name="connsiteY88" fmla="*/ 8976 h 10000"/>
                <a:gd name="connsiteX89" fmla="*/ 6519 w 10000"/>
                <a:gd name="connsiteY89" fmla="*/ 8944 h 10000"/>
                <a:gd name="connsiteX90" fmla="*/ 6906 w 10000"/>
                <a:gd name="connsiteY90" fmla="*/ 9080 h 10000"/>
                <a:gd name="connsiteX91" fmla="*/ 6906 w 10000"/>
                <a:gd name="connsiteY91" fmla="*/ 9486 h 10000"/>
                <a:gd name="connsiteX92" fmla="*/ 6241 w 10000"/>
                <a:gd name="connsiteY92" fmla="*/ 9287 h 10000"/>
                <a:gd name="connsiteX93" fmla="*/ 5747 w 10000"/>
                <a:gd name="connsiteY93" fmla="*/ 9386 h 10000"/>
                <a:gd name="connsiteX94" fmla="*/ 5967 w 10000"/>
                <a:gd name="connsiteY94" fmla="*/ 9521 h 10000"/>
                <a:gd name="connsiteX95" fmla="*/ 6353 w 10000"/>
                <a:gd name="connsiteY95" fmla="*/ 10000 h 10000"/>
                <a:gd name="connsiteX0" fmla="*/ 8563 w 10000"/>
                <a:gd name="connsiteY0" fmla="*/ 5085 h 9521"/>
                <a:gd name="connsiteX1" fmla="*/ 8120 w 10000"/>
                <a:gd name="connsiteY1" fmla="*/ 5085 h 9521"/>
                <a:gd name="connsiteX2" fmla="*/ 7678 w 10000"/>
                <a:gd name="connsiteY2" fmla="*/ 5220 h 9521"/>
                <a:gd name="connsiteX3" fmla="*/ 7181 w 10000"/>
                <a:gd name="connsiteY3" fmla="*/ 5188 h 9521"/>
                <a:gd name="connsiteX4" fmla="*/ 7181 w 10000"/>
                <a:gd name="connsiteY4" fmla="*/ 4538 h 9521"/>
                <a:gd name="connsiteX5" fmla="*/ 7456 w 10000"/>
                <a:gd name="connsiteY5" fmla="*/ 4506 h 9521"/>
                <a:gd name="connsiteX6" fmla="*/ 7292 w 10000"/>
                <a:gd name="connsiteY6" fmla="*/ 4334 h 9521"/>
                <a:gd name="connsiteX7" fmla="*/ 7292 w 10000"/>
                <a:gd name="connsiteY7" fmla="*/ 4062 h 9521"/>
                <a:gd name="connsiteX8" fmla="*/ 7347 w 10000"/>
                <a:gd name="connsiteY8" fmla="*/ 3893 h 9521"/>
                <a:gd name="connsiteX9" fmla="*/ 6796 w 10000"/>
                <a:gd name="connsiteY9" fmla="*/ 3618 h 9521"/>
                <a:gd name="connsiteX10" fmla="*/ 6241 w 10000"/>
                <a:gd name="connsiteY10" fmla="*/ 3311 h 9521"/>
                <a:gd name="connsiteX11" fmla="*/ 5967 w 10000"/>
                <a:gd name="connsiteY11" fmla="*/ 3105 h 9521"/>
                <a:gd name="connsiteX12" fmla="*/ 5579 w 10000"/>
                <a:gd name="connsiteY12" fmla="*/ 3038 h 9521"/>
                <a:gd name="connsiteX13" fmla="*/ 5139 w 10000"/>
                <a:gd name="connsiteY13" fmla="*/ 3072 h 9521"/>
                <a:gd name="connsiteX14" fmla="*/ 4695 w 10000"/>
                <a:gd name="connsiteY14" fmla="*/ 2968 h 9521"/>
                <a:gd name="connsiteX15" fmla="*/ 4143 w 10000"/>
                <a:gd name="connsiteY15" fmla="*/ 2149 h 9521"/>
                <a:gd name="connsiteX16" fmla="*/ 3978 w 10000"/>
                <a:gd name="connsiteY16" fmla="*/ 1944 h 9521"/>
                <a:gd name="connsiteX17" fmla="*/ 3811 w 10000"/>
                <a:gd name="connsiteY17" fmla="*/ 1466 h 9521"/>
                <a:gd name="connsiteX18" fmla="*/ 3591 w 10000"/>
                <a:gd name="connsiteY18" fmla="*/ 1024 h 9521"/>
                <a:gd name="connsiteX19" fmla="*/ 2928 w 10000"/>
                <a:gd name="connsiteY19" fmla="*/ 717 h 9521"/>
                <a:gd name="connsiteX20" fmla="*/ 2539 w 10000"/>
                <a:gd name="connsiteY20" fmla="*/ 66 h 9521"/>
                <a:gd name="connsiteX21" fmla="*/ 2043 w 10000"/>
                <a:gd name="connsiteY21" fmla="*/ 66 h 9521"/>
                <a:gd name="connsiteX22" fmla="*/ 1822 w 10000"/>
                <a:gd name="connsiteY22" fmla="*/ 207 h 9521"/>
                <a:gd name="connsiteX23" fmla="*/ 1769 w 10000"/>
                <a:gd name="connsiteY23" fmla="*/ 0 h 9521"/>
                <a:gd name="connsiteX24" fmla="*/ 1049 w 10000"/>
                <a:gd name="connsiteY24" fmla="*/ 135 h 9521"/>
                <a:gd name="connsiteX25" fmla="*/ 1822 w 10000"/>
                <a:gd name="connsiteY25" fmla="*/ 274 h 9521"/>
                <a:gd name="connsiteX26" fmla="*/ 1769 w 10000"/>
                <a:gd name="connsiteY26" fmla="*/ 581 h 9521"/>
                <a:gd name="connsiteX27" fmla="*/ 1933 w 10000"/>
                <a:gd name="connsiteY27" fmla="*/ 990 h 9521"/>
                <a:gd name="connsiteX28" fmla="*/ 2099 w 10000"/>
                <a:gd name="connsiteY28" fmla="*/ 1228 h 9521"/>
                <a:gd name="connsiteX29" fmla="*/ 1822 w 10000"/>
                <a:gd name="connsiteY29" fmla="*/ 1673 h 9521"/>
                <a:gd name="connsiteX30" fmla="*/ 1604 w 10000"/>
                <a:gd name="connsiteY30" fmla="*/ 1673 h 9521"/>
                <a:gd name="connsiteX31" fmla="*/ 1380 w 10000"/>
                <a:gd name="connsiteY31" fmla="*/ 1979 h 9521"/>
                <a:gd name="connsiteX32" fmla="*/ 1769 w 10000"/>
                <a:gd name="connsiteY32" fmla="*/ 2116 h 9521"/>
                <a:gd name="connsiteX33" fmla="*/ 1271 w 10000"/>
                <a:gd name="connsiteY33" fmla="*/ 2082 h 9521"/>
                <a:gd name="connsiteX34" fmla="*/ 1049 w 10000"/>
                <a:gd name="connsiteY34" fmla="*/ 2490 h 9521"/>
                <a:gd name="connsiteX35" fmla="*/ 994 w 10000"/>
                <a:gd name="connsiteY35" fmla="*/ 2559 h 9521"/>
                <a:gd name="connsiteX36" fmla="*/ 773 w 10000"/>
                <a:gd name="connsiteY36" fmla="*/ 3003 h 9521"/>
                <a:gd name="connsiteX37" fmla="*/ 1106 w 10000"/>
                <a:gd name="connsiteY37" fmla="*/ 3105 h 9521"/>
                <a:gd name="connsiteX38" fmla="*/ 663 w 10000"/>
                <a:gd name="connsiteY38" fmla="*/ 3447 h 9521"/>
                <a:gd name="connsiteX39" fmla="*/ 110 w 10000"/>
                <a:gd name="connsiteY39" fmla="*/ 3823 h 9521"/>
                <a:gd name="connsiteX40" fmla="*/ 0 w 10000"/>
                <a:gd name="connsiteY40" fmla="*/ 4027 h 9521"/>
                <a:gd name="connsiteX41" fmla="*/ 277 w 10000"/>
                <a:gd name="connsiteY41" fmla="*/ 4469 h 9521"/>
                <a:gd name="connsiteX42" fmla="*/ 0 w 10000"/>
                <a:gd name="connsiteY42" fmla="*/ 4882 h 9521"/>
                <a:gd name="connsiteX43" fmla="*/ 56 w 10000"/>
                <a:gd name="connsiteY43" fmla="*/ 5323 h 9521"/>
                <a:gd name="connsiteX44" fmla="*/ 222 w 10000"/>
                <a:gd name="connsiteY44" fmla="*/ 5462 h 9521"/>
                <a:gd name="connsiteX45" fmla="*/ 552 w 10000"/>
                <a:gd name="connsiteY45" fmla="*/ 5427 h 9521"/>
                <a:gd name="connsiteX46" fmla="*/ 1216 w 10000"/>
                <a:gd name="connsiteY46" fmla="*/ 5497 h 9521"/>
                <a:gd name="connsiteX47" fmla="*/ 1769 w 10000"/>
                <a:gd name="connsiteY47" fmla="*/ 5358 h 9521"/>
                <a:gd name="connsiteX48" fmla="*/ 2377 w 10000"/>
                <a:gd name="connsiteY48" fmla="*/ 5358 h 9521"/>
                <a:gd name="connsiteX49" fmla="*/ 2762 w 10000"/>
                <a:gd name="connsiteY49" fmla="*/ 5220 h 9521"/>
                <a:gd name="connsiteX50" fmla="*/ 2872 w 10000"/>
                <a:gd name="connsiteY50" fmla="*/ 5254 h 9521"/>
                <a:gd name="connsiteX51" fmla="*/ 2707 w 10000"/>
                <a:gd name="connsiteY51" fmla="*/ 5323 h 9521"/>
                <a:gd name="connsiteX52" fmla="*/ 3093 w 10000"/>
                <a:gd name="connsiteY52" fmla="*/ 5633 h 9521"/>
                <a:gd name="connsiteX53" fmla="*/ 3370 w 10000"/>
                <a:gd name="connsiteY53" fmla="*/ 5562 h 9521"/>
                <a:gd name="connsiteX54" fmla="*/ 3757 w 10000"/>
                <a:gd name="connsiteY54" fmla="*/ 5697 h 9521"/>
                <a:gd name="connsiteX55" fmla="*/ 4252 w 10000"/>
                <a:gd name="connsiteY55" fmla="*/ 5665 h 9521"/>
                <a:gd name="connsiteX56" fmla="*/ 5082 w 10000"/>
                <a:gd name="connsiteY56" fmla="*/ 5767 h 9521"/>
                <a:gd name="connsiteX57" fmla="*/ 5301 w 10000"/>
                <a:gd name="connsiteY57" fmla="*/ 5837 h 9521"/>
                <a:gd name="connsiteX58" fmla="*/ 6076 w 10000"/>
                <a:gd name="connsiteY58" fmla="*/ 5665 h 9521"/>
                <a:gd name="connsiteX59" fmla="*/ 6187 w 10000"/>
                <a:gd name="connsiteY59" fmla="*/ 5767 h 9521"/>
                <a:gd name="connsiteX60" fmla="*/ 6407 w 10000"/>
                <a:gd name="connsiteY60" fmla="*/ 5633 h 9521"/>
                <a:gd name="connsiteX61" fmla="*/ 6519 w 10000"/>
                <a:gd name="connsiteY61" fmla="*/ 5805 h 9521"/>
                <a:gd name="connsiteX62" fmla="*/ 7292 w 10000"/>
                <a:gd name="connsiteY62" fmla="*/ 5596 h 9521"/>
                <a:gd name="connsiteX63" fmla="*/ 7292 w 10000"/>
                <a:gd name="connsiteY63" fmla="*/ 5390 h 9521"/>
                <a:gd name="connsiteX64" fmla="*/ 7456 w 10000"/>
                <a:gd name="connsiteY64" fmla="*/ 5358 h 9521"/>
                <a:gd name="connsiteX65" fmla="*/ 7624 w 10000"/>
                <a:gd name="connsiteY65" fmla="*/ 5427 h 9521"/>
                <a:gd name="connsiteX66" fmla="*/ 8176 w 10000"/>
                <a:gd name="connsiteY66" fmla="*/ 5291 h 9521"/>
                <a:gd name="connsiteX67" fmla="*/ 8287 w 10000"/>
                <a:gd name="connsiteY67" fmla="*/ 5323 h 9521"/>
                <a:gd name="connsiteX68" fmla="*/ 8563 w 10000"/>
                <a:gd name="connsiteY68" fmla="*/ 5937 h 9521"/>
                <a:gd name="connsiteX69" fmla="*/ 8728 w 10000"/>
                <a:gd name="connsiteY69" fmla="*/ 6007 h 9521"/>
                <a:gd name="connsiteX70" fmla="*/ 9116 w 10000"/>
                <a:gd name="connsiteY70" fmla="*/ 6007 h 9521"/>
                <a:gd name="connsiteX71" fmla="*/ 9281 w 10000"/>
                <a:gd name="connsiteY71" fmla="*/ 6281 h 9521"/>
                <a:gd name="connsiteX72" fmla="*/ 9336 w 10000"/>
                <a:gd name="connsiteY72" fmla="*/ 6485 h 9521"/>
                <a:gd name="connsiteX73" fmla="*/ 10000 w 10000"/>
                <a:gd name="connsiteY73" fmla="*/ 7302 h 9521"/>
                <a:gd name="connsiteX74" fmla="*/ 9724 w 10000"/>
                <a:gd name="connsiteY74" fmla="*/ 7165 h 9521"/>
                <a:gd name="connsiteX75" fmla="*/ 8949 w 10000"/>
                <a:gd name="connsiteY75" fmla="*/ 7302 h 9521"/>
                <a:gd name="connsiteX76" fmla="*/ 8563 w 10000"/>
                <a:gd name="connsiteY76" fmla="*/ 6893 h 9521"/>
                <a:gd name="connsiteX77" fmla="*/ 8287 w 10000"/>
                <a:gd name="connsiteY77" fmla="*/ 6927 h 9521"/>
                <a:gd name="connsiteX78" fmla="*/ 8506 w 10000"/>
                <a:gd name="connsiteY78" fmla="*/ 7200 h 9521"/>
                <a:gd name="connsiteX79" fmla="*/ 8563 w 10000"/>
                <a:gd name="connsiteY79" fmla="*/ 7405 h 9521"/>
                <a:gd name="connsiteX80" fmla="*/ 8009 w 10000"/>
                <a:gd name="connsiteY80" fmla="*/ 7782 h 9521"/>
                <a:gd name="connsiteX81" fmla="*/ 7901 w 10000"/>
                <a:gd name="connsiteY81" fmla="*/ 7987 h 9521"/>
                <a:gd name="connsiteX82" fmla="*/ 7845 w 10000"/>
                <a:gd name="connsiteY82" fmla="*/ 8155 h 9521"/>
                <a:gd name="connsiteX83" fmla="*/ 7789 w 10000"/>
                <a:gd name="connsiteY83" fmla="*/ 8223 h 9521"/>
                <a:gd name="connsiteX84" fmla="*/ 7678 w 10000"/>
                <a:gd name="connsiteY84" fmla="*/ 8362 h 9521"/>
                <a:gd name="connsiteX85" fmla="*/ 7347 w 10000"/>
                <a:gd name="connsiteY85" fmla="*/ 8462 h 9521"/>
                <a:gd name="connsiteX86" fmla="*/ 7456 w 10000"/>
                <a:gd name="connsiteY86" fmla="*/ 8703 h 9521"/>
                <a:gd name="connsiteX87" fmla="*/ 7402 w 10000"/>
                <a:gd name="connsiteY87" fmla="*/ 8770 h 9521"/>
                <a:gd name="connsiteX88" fmla="*/ 6961 w 10000"/>
                <a:gd name="connsiteY88" fmla="*/ 8976 h 9521"/>
                <a:gd name="connsiteX89" fmla="*/ 6519 w 10000"/>
                <a:gd name="connsiteY89" fmla="*/ 8944 h 9521"/>
                <a:gd name="connsiteX90" fmla="*/ 6906 w 10000"/>
                <a:gd name="connsiteY90" fmla="*/ 9080 h 9521"/>
                <a:gd name="connsiteX91" fmla="*/ 6906 w 10000"/>
                <a:gd name="connsiteY91" fmla="*/ 9486 h 9521"/>
                <a:gd name="connsiteX92" fmla="*/ 6241 w 10000"/>
                <a:gd name="connsiteY92" fmla="*/ 9287 h 9521"/>
                <a:gd name="connsiteX93" fmla="*/ 5747 w 10000"/>
                <a:gd name="connsiteY93" fmla="*/ 9386 h 9521"/>
                <a:gd name="connsiteX94" fmla="*/ 5967 w 10000"/>
                <a:gd name="connsiteY94" fmla="*/ 9521 h 9521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287 w 10000"/>
                <a:gd name="connsiteY77" fmla="*/ 7275 h 10000"/>
                <a:gd name="connsiteX78" fmla="*/ 8506 w 10000"/>
                <a:gd name="connsiteY78" fmla="*/ 7562 h 10000"/>
                <a:gd name="connsiteX79" fmla="*/ 8563 w 10000"/>
                <a:gd name="connsiteY79" fmla="*/ 7778 h 10000"/>
                <a:gd name="connsiteX80" fmla="*/ 8009 w 10000"/>
                <a:gd name="connsiteY80" fmla="*/ 8174 h 10000"/>
                <a:gd name="connsiteX81" fmla="*/ 7901 w 10000"/>
                <a:gd name="connsiteY81" fmla="*/ 8389 h 10000"/>
                <a:gd name="connsiteX82" fmla="*/ 7845 w 10000"/>
                <a:gd name="connsiteY82" fmla="*/ 8565 h 10000"/>
                <a:gd name="connsiteX83" fmla="*/ 7789 w 10000"/>
                <a:gd name="connsiteY83" fmla="*/ 8637 h 10000"/>
                <a:gd name="connsiteX84" fmla="*/ 7678 w 10000"/>
                <a:gd name="connsiteY84" fmla="*/ 8783 h 10000"/>
                <a:gd name="connsiteX85" fmla="*/ 7347 w 10000"/>
                <a:gd name="connsiteY85" fmla="*/ 8888 h 10000"/>
                <a:gd name="connsiteX86" fmla="*/ 7456 w 10000"/>
                <a:gd name="connsiteY86" fmla="*/ 9141 h 10000"/>
                <a:gd name="connsiteX87" fmla="*/ 7402 w 10000"/>
                <a:gd name="connsiteY87" fmla="*/ 9211 h 10000"/>
                <a:gd name="connsiteX88" fmla="*/ 6961 w 10000"/>
                <a:gd name="connsiteY88" fmla="*/ 9428 h 10000"/>
                <a:gd name="connsiteX89" fmla="*/ 6519 w 10000"/>
                <a:gd name="connsiteY89" fmla="*/ 9394 h 10000"/>
                <a:gd name="connsiteX90" fmla="*/ 6906 w 10000"/>
                <a:gd name="connsiteY90" fmla="*/ 9963 h 10000"/>
                <a:gd name="connsiteX91" fmla="*/ 6241 w 10000"/>
                <a:gd name="connsiteY91" fmla="*/ 9754 h 10000"/>
                <a:gd name="connsiteX92" fmla="*/ 5747 w 10000"/>
                <a:gd name="connsiteY92" fmla="*/ 9858 h 10000"/>
                <a:gd name="connsiteX93" fmla="*/ 5967 w 10000"/>
                <a:gd name="connsiteY93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287 w 10000"/>
                <a:gd name="connsiteY77" fmla="*/ 7275 h 10000"/>
                <a:gd name="connsiteX78" fmla="*/ 8506 w 10000"/>
                <a:gd name="connsiteY78" fmla="*/ 7562 h 10000"/>
                <a:gd name="connsiteX79" fmla="*/ 8563 w 10000"/>
                <a:gd name="connsiteY79" fmla="*/ 7778 h 10000"/>
                <a:gd name="connsiteX80" fmla="*/ 8009 w 10000"/>
                <a:gd name="connsiteY80" fmla="*/ 8174 h 10000"/>
                <a:gd name="connsiteX81" fmla="*/ 7901 w 10000"/>
                <a:gd name="connsiteY81" fmla="*/ 8389 h 10000"/>
                <a:gd name="connsiteX82" fmla="*/ 7845 w 10000"/>
                <a:gd name="connsiteY82" fmla="*/ 8565 h 10000"/>
                <a:gd name="connsiteX83" fmla="*/ 7789 w 10000"/>
                <a:gd name="connsiteY83" fmla="*/ 8637 h 10000"/>
                <a:gd name="connsiteX84" fmla="*/ 7678 w 10000"/>
                <a:gd name="connsiteY84" fmla="*/ 8783 h 10000"/>
                <a:gd name="connsiteX85" fmla="*/ 7347 w 10000"/>
                <a:gd name="connsiteY85" fmla="*/ 8888 h 10000"/>
                <a:gd name="connsiteX86" fmla="*/ 7456 w 10000"/>
                <a:gd name="connsiteY86" fmla="*/ 9141 h 10000"/>
                <a:gd name="connsiteX87" fmla="*/ 7402 w 10000"/>
                <a:gd name="connsiteY87" fmla="*/ 9211 h 10000"/>
                <a:gd name="connsiteX88" fmla="*/ 6961 w 10000"/>
                <a:gd name="connsiteY88" fmla="*/ 9428 h 10000"/>
                <a:gd name="connsiteX89" fmla="*/ 6906 w 10000"/>
                <a:gd name="connsiteY89" fmla="*/ 9963 h 10000"/>
                <a:gd name="connsiteX90" fmla="*/ 6241 w 10000"/>
                <a:gd name="connsiteY90" fmla="*/ 9754 h 10000"/>
                <a:gd name="connsiteX91" fmla="*/ 5747 w 10000"/>
                <a:gd name="connsiteY91" fmla="*/ 9858 h 10000"/>
                <a:gd name="connsiteX92" fmla="*/ 5967 w 10000"/>
                <a:gd name="connsiteY92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287 w 10000"/>
                <a:gd name="connsiteY77" fmla="*/ 7275 h 10000"/>
                <a:gd name="connsiteX78" fmla="*/ 8506 w 10000"/>
                <a:gd name="connsiteY78" fmla="*/ 7562 h 10000"/>
                <a:gd name="connsiteX79" fmla="*/ 8563 w 10000"/>
                <a:gd name="connsiteY79" fmla="*/ 7778 h 10000"/>
                <a:gd name="connsiteX80" fmla="*/ 8009 w 10000"/>
                <a:gd name="connsiteY80" fmla="*/ 8174 h 10000"/>
                <a:gd name="connsiteX81" fmla="*/ 7901 w 10000"/>
                <a:gd name="connsiteY81" fmla="*/ 8389 h 10000"/>
                <a:gd name="connsiteX82" fmla="*/ 7845 w 10000"/>
                <a:gd name="connsiteY82" fmla="*/ 8565 h 10000"/>
                <a:gd name="connsiteX83" fmla="*/ 7789 w 10000"/>
                <a:gd name="connsiteY83" fmla="*/ 8637 h 10000"/>
                <a:gd name="connsiteX84" fmla="*/ 7678 w 10000"/>
                <a:gd name="connsiteY84" fmla="*/ 8783 h 10000"/>
                <a:gd name="connsiteX85" fmla="*/ 7347 w 10000"/>
                <a:gd name="connsiteY85" fmla="*/ 8888 h 10000"/>
                <a:gd name="connsiteX86" fmla="*/ 7456 w 10000"/>
                <a:gd name="connsiteY86" fmla="*/ 9141 h 10000"/>
                <a:gd name="connsiteX87" fmla="*/ 7402 w 10000"/>
                <a:gd name="connsiteY87" fmla="*/ 9211 h 10000"/>
                <a:gd name="connsiteX88" fmla="*/ 6906 w 10000"/>
                <a:gd name="connsiteY88" fmla="*/ 9963 h 10000"/>
                <a:gd name="connsiteX89" fmla="*/ 6241 w 10000"/>
                <a:gd name="connsiteY89" fmla="*/ 9754 h 10000"/>
                <a:gd name="connsiteX90" fmla="*/ 5747 w 10000"/>
                <a:gd name="connsiteY90" fmla="*/ 9858 h 10000"/>
                <a:gd name="connsiteX91" fmla="*/ 5967 w 10000"/>
                <a:gd name="connsiteY91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287 w 10000"/>
                <a:gd name="connsiteY77" fmla="*/ 7275 h 10000"/>
                <a:gd name="connsiteX78" fmla="*/ 8506 w 10000"/>
                <a:gd name="connsiteY78" fmla="*/ 7562 h 10000"/>
                <a:gd name="connsiteX79" fmla="*/ 8563 w 10000"/>
                <a:gd name="connsiteY79" fmla="*/ 7778 h 10000"/>
                <a:gd name="connsiteX80" fmla="*/ 8009 w 10000"/>
                <a:gd name="connsiteY80" fmla="*/ 8174 h 10000"/>
                <a:gd name="connsiteX81" fmla="*/ 7901 w 10000"/>
                <a:gd name="connsiteY81" fmla="*/ 8389 h 10000"/>
                <a:gd name="connsiteX82" fmla="*/ 7845 w 10000"/>
                <a:gd name="connsiteY82" fmla="*/ 8565 h 10000"/>
                <a:gd name="connsiteX83" fmla="*/ 7789 w 10000"/>
                <a:gd name="connsiteY83" fmla="*/ 8637 h 10000"/>
                <a:gd name="connsiteX84" fmla="*/ 7678 w 10000"/>
                <a:gd name="connsiteY84" fmla="*/ 8783 h 10000"/>
                <a:gd name="connsiteX85" fmla="*/ 7456 w 10000"/>
                <a:gd name="connsiteY85" fmla="*/ 9141 h 10000"/>
                <a:gd name="connsiteX86" fmla="*/ 7402 w 10000"/>
                <a:gd name="connsiteY86" fmla="*/ 9211 h 10000"/>
                <a:gd name="connsiteX87" fmla="*/ 6906 w 10000"/>
                <a:gd name="connsiteY87" fmla="*/ 9963 h 10000"/>
                <a:gd name="connsiteX88" fmla="*/ 6241 w 10000"/>
                <a:gd name="connsiteY88" fmla="*/ 9754 h 10000"/>
                <a:gd name="connsiteX89" fmla="*/ 5747 w 10000"/>
                <a:gd name="connsiteY89" fmla="*/ 9858 h 10000"/>
                <a:gd name="connsiteX90" fmla="*/ 5967 w 10000"/>
                <a:gd name="connsiteY90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506 w 10000"/>
                <a:gd name="connsiteY77" fmla="*/ 7562 h 10000"/>
                <a:gd name="connsiteX78" fmla="*/ 8563 w 10000"/>
                <a:gd name="connsiteY78" fmla="*/ 7778 h 10000"/>
                <a:gd name="connsiteX79" fmla="*/ 8009 w 10000"/>
                <a:gd name="connsiteY79" fmla="*/ 8174 h 10000"/>
                <a:gd name="connsiteX80" fmla="*/ 7901 w 10000"/>
                <a:gd name="connsiteY80" fmla="*/ 8389 h 10000"/>
                <a:gd name="connsiteX81" fmla="*/ 7845 w 10000"/>
                <a:gd name="connsiteY81" fmla="*/ 8565 h 10000"/>
                <a:gd name="connsiteX82" fmla="*/ 7789 w 10000"/>
                <a:gd name="connsiteY82" fmla="*/ 8637 h 10000"/>
                <a:gd name="connsiteX83" fmla="*/ 7678 w 10000"/>
                <a:gd name="connsiteY83" fmla="*/ 8783 h 10000"/>
                <a:gd name="connsiteX84" fmla="*/ 7456 w 10000"/>
                <a:gd name="connsiteY84" fmla="*/ 9141 h 10000"/>
                <a:gd name="connsiteX85" fmla="*/ 7402 w 10000"/>
                <a:gd name="connsiteY85" fmla="*/ 9211 h 10000"/>
                <a:gd name="connsiteX86" fmla="*/ 6906 w 10000"/>
                <a:gd name="connsiteY86" fmla="*/ 9963 h 10000"/>
                <a:gd name="connsiteX87" fmla="*/ 6241 w 10000"/>
                <a:gd name="connsiteY87" fmla="*/ 9754 h 10000"/>
                <a:gd name="connsiteX88" fmla="*/ 5747 w 10000"/>
                <a:gd name="connsiteY88" fmla="*/ 9858 h 10000"/>
                <a:gd name="connsiteX89" fmla="*/ 5967 w 10000"/>
                <a:gd name="connsiteY89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06 w 10000"/>
                <a:gd name="connsiteY76" fmla="*/ 7562 h 10000"/>
                <a:gd name="connsiteX77" fmla="*/ 8563 w 10000"/>
                <a:gd name="connsiteY77" fmla="*/ 7778 h 10000"/>
                <a:gd name="connsiteX78" fmla="*/ 8009 w 10000"/>
                <a:gd name="connsiteY78" fmla="*/ 8174 h 10000"/>
                <a:gd name="connsiteX79" fmla="*/ 7901 w 10000"/>
                <a:gd name="connsiteY79" fmla="*/ 8389 h 10000"/>
                <a:gd name="connsiteX80" fmla="*/ 7845 w 10000"/>
                <a:gd name="connsiteY80" fmla="*/ 8565 h 10000"/>
                <a:gd name="connsiteX81" fmla="*/ 7789 w 10000"/>
                <a:gd name="connsiteY81" fmla="*/ 8637 h 10000"/>
                <a:gd name="connsiteX82" fmla="*/ 7678 w 10000"/>
                <a:gd name="connsiteY82" fmla="*/ 8783 h 10000"/>
                <a:gd name="connsiteX83" fmla="*/ 7456 w 10000"/>
                <a:gd name="connsiteY83" fmla="*/ 9141 h 10000"/>
                <a:gd name="connsiteX84" fmla="*/ 7402 w 10000"/>
                <a:gd name="connsiteY84" fmla="*/ 9211 h 10000"/>
                <a:gd name="connsiteX85" fmla="*/ 6906 w 10000"/>
                <a:gd name="connsiteY85" fmla="*/ 9963 h 10000"/>
                <a:gd name="connsiteX86" fmla="*/ 6241 w 10000"/>
                <a:gd name="connsiteY86" fmla="*/ 9754 h 10000"/>
                <a:gd name="connsiteX87" fmla="*/ 5747 w 10000"/>
                <a:gd name="connsiteY87" fmla="*/ 9858 h 10000"/>
                <a:gd name="connsiteX88" fmla="*/ 5967 w 10000"/>
                <a:gd name="connsiteY88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506 w 10000"/>
                <a:gd name="connsiteY75" fmla="*/ 7562 h 10000"/>
                <a:gd name="connsiteX76" fmla="*/ 8563 w 10000"/>
                <a:gd name="connsiteY76" fmla="*/ 7778 h 10000"/>
                <a:gd name="connsiteX77" fmla="*/ 8009 w 10000"/>
                <a:gd name="connsiteY77" fmla="*/ 8174 h 10000"/>
                <a:gd name="connsiteX78" fmla="*/ 7901 w 10000"/>
                <a:gd name="connsiteY78" fmla="*/ 8389 h 10000"/>
                <a:gd name="connsiteX79" fmla="*/ 7845 w 10000"/>
                <a:gd name="connsiteY79" fmla="*/ 8565 h 10000"/>
                <a:gd name="connsiteX80" fmla="*/ 7789 w 10000"/>
                <a:gd name="connsiteY80" fmla="*/ 8637 h 10000"/>
                <a:gd name="connsiteX81" fmla="*/ 7678 w 10000"/>
                <a:gd name="connsiteY81" fmla="*/ 8783 h 10000"/>
                <a:gd name="connsiteX82" fmla="*/ 7456 w 10000"/>
                <a:gd name="connsiteY82" fmla="*/ 9141 h 10000"/>
                <a:gd name="connsiteX83" fmla="*/ 7402 w 10000"/>
                <a:gd name="connsiteY83" fmla="*/ 9211 h 10000"/>
                <a:gd name="connsiteX84" fmla="*/ 6906 w 10000"/>
                <a:gd name="connsiteY84" fmla="*/ 9963 h 10000"/>
                <a:gd name="connsiteX85" fmla="*/ 6241 w 10000"/>
                <a:gd name="connsiteY85" fmla="*/ 9754 h 10000"/>
                <a:gd name="connsiteX86" fmla="*/ 5747 w 10000"/>
                <a:gd name="connsiteY86" fmla="*/ 9858 h 10000"/>
                <a:gd name="connsiteX87" fmla="*/ 5967 w 10000"/>
                <a:gd name="connsiteY87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8506 w 10000"/>
                <a:gd name="connsiteY74" fmla="*/ 7562 h 10000"/>
                <a:gd name="connsiteX75" fmla="*/ 8563 w 10000"/>
                <a:gd name="connsiteY75" fmla="*/ 7778 h 10000"/>
                <a:gd name="connsiteX76" fmla="*/ 8009 w 10000"/>
                <a:gd name="connsiteY76" fmla="*/ 8174 h 10000"/>
                <a:gd name="connsiteX77" fmla="*/ 7901 w 10000"/>
                <a:gd name="connsiteY77" fmla="*/ 8389 h 10000"/>
                <a:gd name="connsiteX78" fmla="*/ 7845 w 10000"/>
                <a:gd name="connsiteY78" fmla="*/ 8565 h 10000"/>
                <a:gd name="connsiteX79" fmla="*/ 7789 w 10000"/>
                <a:gd name="connsiteY79" fmla="*/ 8637 h 10000"/>
                <a:gd name="connsiteX80" fmla="*/ 7678 w 10000"/>
                <a:gd name="connsiteY80" fmla="*/ 8783 h 10000"/>
                <a:gd name="connsiteX81" fmla="*/ 7456 w 10000"/>
                <a:gd name="connsiteY81" fmla="*/ 9141 h 10000"/>
                <a:gd name="connsiteX82" fmla="*/ 7402 w 10000"/>
                <a:gd name="connsiteY82" fmla="*/ 9211 h 10000"/>
                <a:gd name="connsiteX83" fmla="*/ 6906 w 10000"/>
                <a:gd name="connsiteY83" fmla="*/ 9963 h 10000"/>
                <a:gd name="connsiteX84" fmla="*/ 6241 w 10000"/>
                <a:gd name="connsiteY84" fmla="*/ 9754 h 10000"/>
                <a:gd name="connsiteX85" fmla="*/ 5747 w 10000"/>
                <a:gd name="connsiteY85" fmla="*/ 9858 h 10000"/>
                <a:gd name="connsiteX86" fmla="*/ 5967 w 10000"/>
                <a:gd name="connsiteY86" fmla="*/ 10000 h 10000"/>
                <a:gd name="connsiteX0" fmla="*/ 8563 w 9336"/>
                <a:gd name="connsiteY0" fmla="*/ 5341 h 10000"/>
                <a:gd name="connsiteX1" fmla="*/ 8120 w 9336"/>
                <a:gd name="connsiteY1" fmla="*/ 5341 h 10000"/>
                <a:gd name="connsiteX2" fmla="*/ 7678 w 9336"/>
                <a:gd name="connsiteY2" fmla="*/ 5483 h 10000"/>
                <a:gd name="connsiteX3" fmla="*/ 7181 w 9336"/>
                <a:gd name="connsiteY3" fmla="*/ 5449 h 10000"/>
                <a:gd name="connsiteX4" fmla="*/ 7181 w 9336"/>
                <a:gd name="connsiteY4" fmla="*/ 4766 h 10000"/>
                <a:gd name="connsiteX5" fmla="*/ 7456 w 9336"/>
                <a:gd name="connsiteY5" fmla="*/ 4733 h 10000"/>
                <a:gd name="connsiteX6" fmla="*/ 7292 w 9336"/>
                <a:gd name="connsiteY6" fmla="*/ 4552 h 10000"/>
                <a:gd name="connsiteX7" fmla="*/ 7292 w 9336"/>
                <a:gd name="connsiteY7" fmla="*/ 4266 h 10000"/>
                <a:gd name="connsiteX8" fmla="*/ 7347 w 9336"/>
                <a:gd name="connsiteY8" fmla="*/ 4089 h 10000"/>
                <a:gd name="connsiteX9" fmla="*/ 6796 w 9336"/>
                <a:gd name="connsiteY9" fmla="*/ 3800 h 10000"/>
                <a:gd name="connsiteX10" fmla="*/ 6241 w 9336"/>
                <a:gd name="connsiteY10" fmla="*/ 3478 h 10000"/>
                <a:gd name="connsiteX11" fmla="*/ 5967 w 9336"/>
                <a:gd name="connsiteY11" fmla="*/ 3261 h 10000"/>
                <a:gd name="connsiteX12" fmla="*/ 5579 w 9336"/>
                <a:gd name="connsiteY12" fmla="*/ 3191 h 10000"/>
                <a:gd name="connsiteX13" fmla="*/ 5139 w 9336"/>
                <a:gd name="connsiteY13" fmla="*/ 3227 h 10000"/>
                <a:gd name="connsiteX14" fmla="*/ 4695 w 9336"/>
                <a:gd name="connsiteY14" fmla="*/ 3117 h 10000"/>
                <a:gd name="connsiteX15" fmla="*/ 4143 w 9336"/>
                <a:gd name="connsiteY15" fmla="*/ 2257 h 10000"/>
                <a:gd name="connsiteX16" fmla="*/ 3978 w 9336"/>
                <a:gd name="connsiteY16" fmla="*/ 2042 h 10000"/>
                <a:gd name="connsiteX17" fmla="*/ 3811 w 9336"/>
                <a:gd name="connsiteY17" fmla="*/ 1540 h 10000"/>
                <a:gd name="connsiteX18" fmla="*/ 3591 w 9336"/>
                <a:gd name="connsiteY18" fmla="*/ 1076 h 10000"/>
                <a:gd name="connsiteX19" fmla="*/ 2928 w 9336"/>
                <a:gd name="connsiteY19" fmla="*/ 753 h 10000"/>
                <a:gd name="connsiteX20" fmla="*/ 2539 w 9336"/>
                <a:gd name="connsiteY20" fmla="*/ 69 h 10000"/>
                <a:gd name="connsiteX21" fmla="*/ 2043 w 9336"/>
                <a:gd name="connsiteY21" fmla="*/ 69 h 10000"/>
                <a:gd name="connsiteX22" fmla="*/ 1822 w 9336"/>
                <a:gd name="connsiteY22" fmla="*/ 217 h 10000"/>
                <a:gd name="connsiteX23" fmla="*/ 1769 w 9336"/>
                <a:gd name="connsiteY23" fmla="*/ 0 h 10000"/>
                <a:gd name="connsiteX24" fmla="*/ 1049 w 9336"/>
                <a:gd name="connsiteY24" fmla="*/ 142 h 10000"/>
                <a:gd name="connsiteX25" fmla="*/ 1822 w 9336"/>
                <a:gd name="connsiteY25" fmla="*/ 288 h 10000"/>
                <a:gd name="connsiteX26" fmla="*/ 1769 w 9336"/>
                <a:gd name="connsiteY26" fmla="*/ 610 h 10000"/>
                <a:gd name="connsiteX27" fmla="*/ 1933 w 9336"/>
                <a:gd name="connsiteY27" fmla="*/ 1040 h 10000"/>
                <a:gd name="connsiteX28" fmla="*/ 2099 w 9336"/>
                <a:gd name="connsiteY28" fmla="*/ 1290 h 10000"/>
                <a:gd name="connsiteX29" fmla="*/ 1822 w 9336"/>
                <a:gd name="connsiteY29" fmla="*/ 1757 h 10000"/>
                <a:gd name="connsiteX30" fmla="*/ 1604 w 9336"/>
                <a:gd name="connsiteY30" fmla="*/ 1757 h 10000"/>
                <a:gd name="connsiteX31" fmla="*/ 1380 w 9336"/>
                <a:gd name="connsiteY31" fmla="*/ 2079 h 10000"/>
                <a:gd name="connsiteX32" fmla="*/ 1769 w 9336"/>
                <a:gd name="connsiteY32" fmla="*/ 2222 h 10000"/>
                <a:gd name="connsiteX33" fmla="*/ 1271 w 9336"/>
                <a:gd name="connsiteY33" fmla="*/ 2187 h 10000"/>
                <a:gd name="connsiteX34" fmla="*/ 1049 w 9336"/>
                <a:gd name="connsiteY34" fmla="*/ 2615 h 10000"/>
                <a:gd name="connsiteX35" fmla="*/ 994 w 9336"/>
                <a:gd name="connsiteY35" fmla="*/ 2688 h 10000"/>
                <a:gd name="connsiteX36" fmla="*/ 773 w 9336"/>
                <a:gd name="connsiteY36" fmla="*/ 3154 h 10000"/>
                <a:gd name="connsiteX37" fmla="*/ 1106 w 9336"/>
                <a:gd name="connsiteY37" fmla="*/ 3261 h 10000"/>
                <a:gd name="connsiteX38" fmla="*/ 663 w 9336"/>
                <a:gd name="connsiteY38" fmla="*/ 3620 h 10000"/>
                <a:gd name="connsiteX39" fmla="*/ 110 w 9336"/>
                <a:gd name="connsiteY39" fmla="*/ 4015 h 10000"/>
                <a:gd name="connsiteX40" fmla="*/ 0 w 9336"/>
                <a:gd name="connsiteY40" fmla="*/ 4230 h 10000"/>
                <a:gd name="connsiteX41" fmla="*/ 277 w 9336"/>
                <a:gd name="connsiteY41" fmla="*/ 4694 h 10000"/>
                <a:gd name="connsiteX42" fmla="*/ 0 w 9336"/>
                <a:gd name="connsiteY42" fmla="*/ 5128 h 10000"/>
                <a:gd name="connsiteX43" fmla="*/ 56 w 9336"/>
                <a:gd name="connsiteY43" fmla="*/ 5591 h 10000"/>
                <a:gd name="connsiteX44" fmla="*/ 222 w 9336"/>
                <a:gd name="connsiteY44" fmla="*/ 5737 h 10000"/>
                <a:gd name="connsiteX45" fmla="*/ 552 w 9336"/>
                <a:gd name="connsiteY45" fmla="*/ 5700 h 10000"/>
                <a:gd name="connsiteX46" fmla="*/ 1216 w 9336"/>
                <a:gd name="connsiteY46" fmla="*/ 5774 h 10000"/>
                <a:gd name="connsiteX47" fmla="*/ 1769 w 9336"/>
                <a:gd name="connsiteY47" fmla="*/ 5628 h 10000"/>
                <a:gd name="connsiteX48" fmla="*/ 2377 w 9336"/>
                <a:gd name="connsiteY48" fmla="*/ 5628 h 10000"/>
                <a:gd name="connsiteX49" fmla="*/ 2762 w 9336"/>
                <a:gd name="connsiteY49" fmla="*/ 5483 h 10000"/>
                <a:gd name="connsiteX50" fmla="*/ 2872 w 9336"/>
                <a:gd name="connsiteY50" fmla="*/ 5518 h 10000"/>
                <a:gd name="connsiteX51" fmla="*/ 2707 w 9336"/>
                <a:gd name="connsiteY51" fmla="*/ 5591 h 10000"/>
                <a:gd name="connsiteX52" fmla="*/ 3093 w 9336"/>
                <a:gd name="connsiteY52" fmla="*/ 5916 h 10000"/>
                <a:gd name="connsiteX53" fmla="*/ 3370 w 9336"/>
                <a:gd name="connsiteY53" fmla="*/ 5842 h 10000"/>
                <a:gd name="connsiteX54" fmla="*/ 3757 w 9336"/>
                <a:gd name="connsiteY54" fmla="*/ 5984 h 10000"/>
                <a:gd name="connsiteX55" fmla="*/ 4252 w 9336"/>
                <a:gd name="connsiteY55" fmla="*/ 5950 h 10000"/>
                <a:gd name="connsiteX56" fmla="*/ 5082 w 9336"/>
                <a:gd name="connsiteY56" fmla="*/ 6057 h 10000"/>
                <a:gd name="connsiteX57" fmla="*/ 5301 w 9336"/>
                <a:gd name="connsiteY57" fmla="*/ 6131 h 10000"/>
                <a:gd name="connsiteX58" fmla="*/ 6076 w 9336"/>
                <a:gd name="connsiteY58" fmla="*/ 5950 h 10000"/>
                <a:gd name="connsiteX59" fmla="*/ 6187 w 9336"/>
                <a:gd name="connsiteY59" fmla="*/ 6057 h 10000"/>
                <a:gd name="connsiteX60" fmla="*/ 6407 w 9336"/>
                <a:gd name="connsiteY60" fmla="*/ 5916 h 10000"/>
                <a:gd name="connsiteX61" fmla="*/ 6519 w 9336"/>
                <a:gd name="connsiteY61" fmla="*/ 6097 h 10000"/>
                <a:gd name="connsiteX62" fmla="*/ 7292 w 9336"/>
                <a:gd name="connsiteY62" fmla="*/ 5878 h 10000"/>
                <a:gd name="connsiteX63" fmla="*/ 7292 w 9336"/>
                <a:gd name="connsiteY63" fmla="*/ 5661 h 10000"/>
                <a:gd name="connsiteX64" fmla="*/ 7456 w 9336"/>
                <a:gd name="connsiteY64" fmla="*/ 5628 h 10000"/>
                <a:gd name="connsiteX65" fmla="*/ 7624 w 9336"/>
                <a:gd name="connsiteY65" fmla="*/ 5700 h 10000"/>
                <a:gd name="connsiteX66" fmla="*/ 8176 w 9336"/>
                <a:gd name="connsiteY66" fmla="*/ 5557 h 10000"/>
                <a:gd name="connsiteX67" fmla="*/ 8287 w 9336"/>
                <a:gd name="connsiteY67" fmla="*/ 5591 h 10000"/>
                <a:gd name="connsiteX68" fmla="*/ 8563 w 9336"/>
                <a:gd name="connsiteY68" fmla="*/ 6236 h 10000"/>
                <a:gd name="connsiteX69" fmla="*/ 8728 w 9336"/>
                <a:gd name="connsiteY69" fmla="*/ 6309 h 10000"/>
                <a:gd name="connsiteX70" fmla="*/ 9116 w 9336"/>
                <a:gd name="connsiteY70" fmla="*/ 6309 h 10000"/>
                <a:gd name="connsiteX71" fmla="*/ 9281 w 9336"/>
                <a:gd name="connsiteY71" fmla="*/ 6597 h 10000"/>
                <a:gd name="connsiteX72" fmla="*/ 9336 w 9336"/>
                <a:gd name="connsiteY72" fmla="*/ 6811 h 10000"/>
                <a:gd name="connsiteX73" fmla="*/ 8506 w 9336"/>
                <a:gd name="connsiteY73" fmla="*/ 7562 h 10000"/>
                <a:gd name="connsiteX74" fmla="*/ 8563 w 9336"/>
                <a:gd name="connsiteY74" fmla="*/ 7778 h 10000"/>
                <a:gd name="connsiteX75" fmla="*/ 8009 w 9336"/>
                <a:gd name="connsiteY75" fmla="*/ 8174 h 10000"/>
                <a:gd name="connsiteX76" fmla="*/ 7901 w 9336"/>
                <a:gd name="connsiteY76" fmla="*/ 8389 h 10000"/>
                <a:gd name="connsiteX77" fmla="*/ 7845 w 9336"/>
                <a:gd name="connsiteY77" fmla="*/ 8565 h 10000"/>
                <a:gd name="connsiteX78" fmla="*/ 7789 w 9336"/>
                <a:gd name="connsiteY78" fmla="*/ 8637 h 10000"/>
                <a:gd name="connsiteX79" fmla="*/ 7678 w 9336"/>
                <a:gd name="connsiteY79" fmla="*/ 8783 h 10000"/>
                <a:gd name="connsiteX80" fmla="*/ 7456 w 9336"/>
                <a:gd name="connsiteY80" fmla="*/ 9141 h 10000"/>
                <a:gd name="connsiteX81" fmla="*/ 7402 w 9336"/>
                <a:gd name="connsiteY81" fmla="*/ 9211 h 10000"/>
                <a:gd name="connsiteX82" fmla="*/ 6906 w 9336"/>
                <a:gd name="connsiteY82" fmla="*/ 9963 h 10000"/>
                <a:gd name="connsiteX83" fmla="*/ 6241 w 9336"/>
                <a:gd name="connsiteY83" fmla="*/ 9754 h 10000"/>
                <a:gd name="connsiteX84" fmla="*/ 5747 w 9336"/>
                <a:gd name="connsiteY84" fmla="*/ 9858 h 10000"/>
                <a:gd name="connsiteX85" fmla="*/ 5967 w 9336"/>
                <a:gd name="connsiteY85" fmla="*/ 10000 h 10000"/>
                <a:gd name="connsiteX0" fmla="*/ 9172 w 10000"/>
                <a:gd name="connsiteY0" fmla="*/ 5341 h 10000"/>
                <a:gd name="connsiteX1" fmla="*/ 8698 w 10000"/>
                <a:gd name="connsiteY1" fmla="*/ 5341 h 10000"/>
                <a:gd name="connsiteX2" fmla="*/ 8224 w 10000"/>
                <a:gd name="connsiteY2" fmla="*/ 5483 h 10000"/>
                <a:gd name="connsiteX3" fmla="*/ 7692 w 10000"/>
                <a:gd name="connsiteY3" fmla="*/ 5449 h 10000"/>
                <a:gd name="connsiteX4" fmla="*/ 7692 w 10000"/>
                <a:gd name="connsiteY4" fmla="*/ 4766 h 10000"/>
                <a:gd name="connsiteX5" fmla="*/ 7986 w 10000"/>
                <a:gd name="connsiteY5" fmla="*/ 4733 h 10000"/>
                <a:gd name="connsiteX6" fmla="*/ 7811 w 10000"/>
                <a:gd name="connsiteY6" fmla="*/ 4552 h 10000"/>
                <a:gd name="connsiteX7" fmla="*/ 7811 w 10000"/>
                <a:gd name="connsiteY7" fmla="*/ 4266 h 10000"/>
                <a:gd name="connsiteX8" fmla="*/ 7870 w 10000"/>
                <a:gd name="connsiteY8" fmla="*/ 4089 h 10000"/>
                <a:gd name="connsiteX9" fmla="*/ 7279 w 10000"/>
                <a:gd name="connsiteY9" fmla="*/ 3800 h 10000"/>
                <a:gd name="connsiteX10" fmla="*/ 6685 w 10000"/>
                <a:gd name="connsiteY10" fmla="*/ 3478 h 10000"/>
                <a:gd name="connsiteX11" fmla="*/ 6391 w 10000"/>
                <a:gd name="connsiteY11" fmla="*/ 3261 h 10000"/>
                <a:gd name="connsiteX12" fmla="*/ 5976 w 10000"/>
                <a:gd name="connsiteY12" fmla="*/ 3191 h 10000"/>
                <a:gd name="connsiteX13" fmla="*/ 5504 w 10000"/>
                <a:gd name="connsiteY13" fmla="*/ 3227 h 10000"/>
                <a:gd name="connsiteX14" fmla="*/ 5029 w 10000"/>
                <a:gd name="connsiteY14" fmla="*/ 3117 h 10000"/>
                <a:gd name="connsiteX15" fmla="*/ 4438 w 10000"/>
                <a:gd name="connsiteY15" fmla="*/ 2257 h 10000"/>
                <a:gd name="connsiteX16" fmla="*/ 4261 w 10000"/>
                <a:gd name="connsiteY16" fmla="*/ 2042 h 10000"/>
                <a:gd name="connsiteX17" fmla="*/ 4082 w 10000"/>
                <a:gd name="connsiteY17" fmla="*/ 1540 h 10000"/>
                <a:gd name="connsiteX18" fmla="*/ 3846 w 10000"/>
                <a:gd name="connsiteY18" fmla="*/ 1076 h 10000"/>
                <a:gd name="connsiteX19" fmla="*/ 3136 w 10000"/>
                <a:gd name="connsiteY19" fmla="*/ 753 h 10000"/>
                <a:gd name="connsiteX20" fmla="*/ 2720 w 10000"/>
                <a:gd name="connsiteY20" fmla="*/ 69 h 10000"/>
                <a:gd name="connsiteX21" fmla="*/ 2188 w 10000"/>
                <a:gd name="connsiteY21" fmla="*/ 69 h 10000"/>
                <a:gd name="connsiteX22" fmla="*/ 1952 w 10000"/>
                <a:gd name="connsiteY22" fmla="*/ 217 h 10000"/>
                <a:gd name="connsiteX23" fmla="*/ 1895 w 10000"/>
                <a:gd name="connsiteY23" fmla="*/ 0 h 10000"/>
                <a:gd name="connsiteX24" fmla="*/ 1124 w 10000"/>
                <a:gd name="connsiteY24" fmla="*/ 142 h 10000"/>
                <a:gd name="connsiteX25" fmla="*/ 1952 w 10000"/>
                <a:gd name="connsiteY25" fmla="*/ 288 h 10000"/>
                <a:gd name="connsiteX26" fmla="*/ 1895 w 10000"/>
                <a:gd name="connsiteY26" fmla="*/ 610 h 10000"/>
                <a:gd name="connsiteX27" fmla="*/ 2070 w 10000"/>
                <a:gd name="connsiteY27" fmla="*/ 1040 h 10000"/>
                <a:gd name="connsiteX28" fmla="*/ 2248 w 10000"/>
                <a:gd name="connsiteY28" fmla="*/ 1290 h 10000"/>
                <a:gd name="connsiteX29" fmla="*/ 1952 w 10000"/>
                <a:gd name="connsiteY29" fmla="*/ 1757 h 10000"/>
                <a:gd name="connsiteX30" fmla="*/ 1718 w 10000"/>
                <a:gd name="connsiteY30" fmla="*/ 1757 h 10000"/>
                <a:gd name="connsiteX31" fmla="*/ 1478 w 10000"/>
                <a:gd name="connsiteY31" fmla="*/ 2079 h 10000"/>
                <a:gd name="connsiteX32" fmla="*/ 1895 w 10000"/>
                <a:gd name="connsiteY32" fmla="*/ 2222 h 10000"/>
                <a:gd name="connsiteX33" fmla="*/ 1361 w 10000"/>
                <a:gd name="connsiteY33" fmla="*/ 2187 h 10000"/>
                <a:gd name="connsiteX34" fmla="*/ 1124 w 10000"/>
                <a:gd name="connsiteY34" fmla="*/ 2615 h 10000"/>
                <a:gd name="connsiteX35" fmla="*/ 1065 w 10000"/>
                <a:gd name="connsiteY35" fmla="*/ 2688 h 10000"/>
                <a:gd name="connsiteX36" fmla="*/ 828 w 10000"/>
                <a:gd name="connsiteY36" fmla="*/ 3154 h 10000"/>
                <a:gd name="connsiteX37" fmla="*/ 1185 w 10000"/>
                <a:gd name="connsiteY37" fmla="*/ 3261 h 10000"/>
                <a:gd name="connsiteX38" fmla="*/ 710 w 10000"/>
                <a:gd name="connsiteY38" fmla="*/ 3620 h 10000"/>
                <a:gd name="connsiteX39" fmla="*/ 118 w 10000"/>
                <a:gd name="connsiteY39" fmla="*/ 4015 h 10000"/>
                <a:gd name="connsiteX40" fmla="*/ 0 w 10000"/>
                <a:gd name="connsiteY40" fmla="*/ 4230 h 10000"/>
                <a:gd name="connsiteX41" fmla="*/ 297 w 10000"/>
                <a:gd name="connsiteY41" fmla="*/ 4694 h 10000"/>
                <a:gd name="connsiteX42" fmla="*/ 0 w 10000"/>
                <a:gd name="connsiteY42" fmla="*/ 5128 h 10000"/>
                <a:gd name="connsiteX43" fmla="*/ 60 w 10000"/>
                <a:gd name="connsiteY43" fmla="*/ 5591 h 10000"/>
                <a:gd name="connsiteX44" fmla="*/ 238 w 10000"/>
                <a:gd name="connsiteY44" fmla="*/ 5737 h 10000"/>
                <a:gd name="connsiteX45" fmla="*/ 591 w 10000"/>
                <a:gd name="connsiteY45" fmla="*/ 5700 h 10000"/>
                <a:gd name="connsiteX46" fmla="*/ 1302 w 10000"/>
                <a:gd name="connsiteY46" fmla="*/ 5774 h 10000"/>
                <a:gd name="connsiteX47" fmla="*/ 1895 w 10000"/>
                <a:gd name="connsiteY47" fmla="*/ 5628 h 10000"/>
                <a:gd name="connsiteX48" fmla="*/ 2546 w 10000"/>
                <a:gd name="connsiteY48" fmla="*/ 5628 h 10000"/>
                <a:gd name="connsiteX49" fmla="*/ 2958 w 10000"/>
                <a:gd name="connsiteY49" fmla="*/ 5483 h 10000"/>
                <a:gd name="connsiteX50" fmla="*/ 3076 w 10000"/>
                <a:gd name="connsiteY50" fmla="*/ 5518 h 10000"/>
                <a:gd name="connsiteX51" fmla="*/ 2900 w 10000"/>
                <a:gd name="connsiteY51" fmla="*/ 5591 h 10000"/>
                <a:gd name="connsiteX52" fmla="*/ 3313 w 10000"/>
                <a:gd name="connsiteY52" fmla="*/ 5916 h 10000"/>
                <a:gd name="connsiteX53" fmla="*/ 3610 w 10000"/>
                <a:gd name="connsiteY53" fmla="*/ 5842 h 10000"/>
                <a:gd name="connsiteX54" fmla="*/ 4024 w 10000"/>
                <a:gd name="connsiteY54" fmla="*/ 5984 h 10000"/>
                <a:gd name="connsiteX55" fmla="*/ 4554 w 10000"/>
                <a:gd name="connsiteY55" fmla="*/ 5950 h 10000"/>
                <a:gd name="connsiteX56" fmla="*/ 5443 w 10000"/>
                <a:gd name="connsiteY56" fmla="*/ 6057 h 10000"/>
                <a:gd name="connsiteX57" fmla="*/ 5678 w 10000"/>
                <a:gd name="connsiteY57" fmla="*/ 6131 h 10000"/>
                <a:gd name="connsiteX58" fmla="*/ 6508 w 10000"/>
                <a:gd name="connsiteY58" fmla="*/ 5950 h 10000"/>
                <a:gd name="connsiteX59" fmla="*/ 6627 w 10000"/>
                <a:gd name="connsiteY59" fmla="*/ 6057 h 10000"/>
                <a:gd name="connsiteX60" fmla="*/ 6863 w 10000"/>
                <a:gd name="connsiteY60" fmla="*/ 5916 h 10000"/>
                <a:gd name="connsiteX61" fmla="*/ 6983 w 10000"/>
                <a:gd name="connsiteY61" fmla="*/ 6097 h 10000"/>
                <a:gd name="connsiteX62" fmla="*/ 7811 w 10000"/>
                <a:gd name="connsiteY62" fmla="*/ 5878 h 10000"/>
                <a:gd name="connsiteX63" fmla="*/ 7811 w 10000"/>
                <a:gd name="connsiteY63" fmla="*/ 5661 h 10000"/>
                <a:gd name="connsiteX64" fmla="*/ 7986 w 10000"/>
                <a:gd name="connsiteY64" fmla="*/ 5628 h 10000"/>
                <a:gd name="connsiteX65" fmla="*/ 8166 w 10000"/>
                <a:gd name="connsiteY65" fmla="*/ 5700 h 10000"/>
                <a:gd name="connsiteX66" fmla="*/ 8757 w 10000"/>
                <a:gd name="connsiteY66" fmla="*/ 5557 h 10000"/>
                <a:gd name="connsiteX67" fmla="*/ 8876 w 10000"/>
                <a:gd name="connsiteY67" fmla="*/ 5591 h 10000"/>
                <a:gd name="connsiteX68" fmla="*/ 9349 w 10000"/>
                <a:gd name="connsiteY68" fmla="*/ 6309 h 10000"/>
                <a:gd name="connsiteX69" fmla="*/ 9764 w 10000"/>
                <a:gd name="connsiteY69" fmla="*/ 6309 h 10000"/>
                <a:gd name="connsiteX70" fmla="*/ 9941 w 10000"/>
                <a:gd name="connsiteY70" fmla="*/ 6597 h 10000"/>
                <a:gd name="connsiteX71" fmla="*/ 10000 w 10000"/>
                <a:gd name="connsiteY71" fmla="*/ 6811 h 10000"/>
                <a:gd name="connsiteX72" fmla="*/ 9111 w 10000"/>
                <a:gd name="connsiteY72" fmla="*/ 7562 h 10000"/>
                <a:gd name="connsiteX73" fmla="*/ 9172 w 10000"/>
                <a:gd name="connsiteY73" fmla="*/ 7778 h 10000"/>
                <a:gd name="connsiteX74" fmla="*/ 8579 w 10000"/>
                <a:gd name="connsiteY74" fmla="*/ 8174 h 10000"/>
                <a:gd name="connsiteX75" fmla="*/ 8463 w 10000"/>
                <a:gd name="connsiteY75" fmla="*/ 8389 h 10000"/>
                <a:gd name="connsiteX76" fmla="*/ 8403 w 10000"/>
                <a:gd name="connsiteY76" fmla="*/ 8565 h 10000"/>
                <a:gd name="connsiteX77" fmla="*/ 8343 w 10000"/>
                <a:gd name="connsiteY77" fmla="*/ 8637 h 10000"/>
                <a:gd name="connsiteX78" fmla="*/ 8224 w 10000"/>
                <a:gd name="connsiteY78" fmla="*/ 8783 h 10000"/>
                <a:gd name="connsiteX79" fmla="*/ 7986 w 10000"/>
                <a:gd name="connsiteY79" fmla="*/ 9141 h 10000"/>
                <a:gd name="connsiteX80" fmla="*/ 7928 w 10000"/>
                <a:gd name="connsiteY80" fmla="*/ 9211 h 10000"/>
                <a:gd name="connsiteX81" fmla="*/ 7397 w 10000"/>
                <a:gd name="connsiteY81" fmla="*/ 9963 h 10000"/>
                <a:gd name="connsiteX82" fmla="*/ 6685 w 10000"/>
                <a:gd name="connsiteY82" fmla="*/ 9754 h 10000"/>
                <a:gd name="connsiteX83" fmla="*/ 6156 w 10000"/>
                <a:gd name="connsiteY83" fmla="*/ 9858 h 10000"/>
                <a:gd name="connsiteX84" fmla="*/ 6391 w 10000"/>
                <a:gd name="connsiteY84" fmla="*/ 10000 h 10000"/>
                <a:gd name="connsiteX0" fmla="*/ 9172 w 10000"/>
                <a:gd name="connsiteY0" fmla="*/ 5341 h 10000"/>
                <a:gd name="connsiteX1" fmla="*/ 8698 w 10000"/>
                <a:gd name="connsiteY1" fmla="*/ 5341 h 10000"/>
                <a:gd name="connsiteX2" fmla="*/ 8224 w 10000"/>
                <a:gd name="connsiteY2" fmla="*/ 5483 h 10000"/>
                <a:gd name="connsiteX3" fmla="*/ 7692 w 10000"/>
                <a:gd name="connsiteY3" fmla="*/ 5449 h 10000"/>
                <a:gd name="connsiteX4" fmla="*/ 7692 w 10000"/>
                <a:gd name="connsiteY4" fmla="*/ 4766 h 10000"/>
                <a:gd name="connsiteX5" fmla="*/ 7986 w 10000"/>
                <a:gd name="connsiteY5" fmla="*/ 4733 h 10000"/>
                <a:gd name="connsiteX6" fmla="*/ 7811 w 10000"/>
                <a:gd name="connsiteY6" fmla="*/ 4552 h 10000"/>
                <a:gd name="connsiteX7" fmla="*/ 7811 w 10000"/>
                <a:gd name="connsiteY7" fmla="*/ 4266 h 10000"/>
                <a:gd name="connsiteX8" fmla="*/ 7870 w 10000"/>
                <a:gd name="connsiteY8" fmla="*/ 4089 h 10000"/>
                <a:gd name="connsiteX9" fmla="*/ 7279 w 10000"/>
                <a:gd name="connsiteY9" fmla="*/ 3800 h 10000"/>
                <a:gd name="connsiteX10" fmla="*/ 6685 w 10000"/>
                <a:gd name="connsiteY10" fmla="*/ 3478 h 10000"/>
                <a:gd name="connsiteX11" fmla="*/ 6391 w 10000"/>
                <a:gd name="connsiteY11" fmla="*/ 3261 h 10000"/>
                <a:gd name="connsiteX12" fmla="*/ 5976 w 10000"/>
                <a:gd name="connsiteY12" fmla="*/ 3191 h 10000"/>
                <a:gd name="connsiteX13" fmla="*/ 5504 w 10000"/>
                <a:gd name="connsiteY13" fmla="*/ 3227 h 10000"/>
                <a:gd name="connsiteX14" fmla="*/ 5029 w 10000"/>
                <a:gd name="connsiteY14" fmla="*/ 3117 h 10000"/>
                <a:gd name="connsiteX15" fmla="*/ 4438 w 10000"/>
                <a:gd name="connsiteY15" fmla="*/ 2257 h 10000"/>
                <a:gd name="connsiteX16" fmla="*/ 4261 w 10000"/>
                <a:gd name="connsiteY16" fmla="*/ 2042 h 10000"/>
                <a:gd name="connsiteX17" fmla="*/ 4082 w 10000"/>
                <a:gd name="connsiteY17" fmla="*/ 1540 h 10000"/>
                <a:gd name="connsiteX18" fmla="*/ 3846 w 10000"/>
                <a:gd name="connsiteY18" fmla="*/ 1076 h 10000"/>
                <a:gd name="connsiteX19" fmla="*/ 3136 w 10000"/>
                <a:gd name="connsiteY19" fmla="*/ 753 h 10000"/>
                <a:gd name="connsiteX20" fmla="*/ 2720 w 10000"/>
                <a:gd name="connsiteY20" fmla="*/ 69 h 10000"/>
                <a:gd name="connsiteX21" fmla="*/ 2188 w 10000"/>
                <a:gd name="connsiteY21" fmla="*/ 69 h 10000"/>
                <a:gd name="connsiteX22" fmla="*/ 1952 w 10000"/>
                <a:gd name="connsiteY22" fmla="*/ 217 h 10000"/>
                <a:gd name="connsiteX23" fmla="*/ 1895 w 10000"/>
                <a:gd name="connsiteY23" fmla="*/ 0 h 10000"/>
                <a:gd name="connsiteX24" fmla="*/ 1124 w 10000"/>
                <a:gd name="connsiteY24" fmla="*/ 142 h 10000"/>
                <a:gd name="connsiteX25" fmla="*/ 1952 w 10000"/>
                <a:gd name="connsiteY25" fmla="*/ 288 h 10000"/>
                <a:gd name="connsiteX26" fmla="*/ 1895 w 10000"/>
                <a:gd name="connsiteY26" fmla="*/ 610 h 10000"/>
                <a:gd name="connsiteX27" fmla="*/ 2070 w 10000"/>
                <a:gd name="connsiteY27" fmla="*/ 1040 h 10000"/>
                <a:gd name="connsiteX28" fmla="*/ 2248 w 10000"/>
                <a:gd name="connsiteY28" fmla="*/ 1290 h 10000"/>
                <a:gd name="connsiteX29" fmla="*/ 1952 w 10000"/>
                <a:gd name="connsiteY29" fmla="*/ 1757 h 10000"/>
                <a:gd name="connsiteX30" fmla="*/ 1718 w 10000"/>
                <a:gd name="connsiteY30" fmla="*/ 1757 h 10000"/>
                <a:gd name="connsiteX31" fmla="*/ 1478 w 10000"/>
                <a:gd name="connsiteY31" fmla="*/ 2079 h 10000"/>
                <a:gd name="connsiteX32" fmla="*/ 1895 w 10000"/>
                <a:gd name="connsiteY32" fmla="*/ 2222 h 10000"/>
                <a:gd name="connsiteX33" fmla="*/ 1361 w 10000"/>
                <a:gd name="connsiteY33" fmla="*/ 2187 h 10000"/>
                <a:gd name="connsiteX34" fmla="*/ 1124 w 10000"/>
                <a:gd name="connsiteY34" fmla="*/ 2615 h 10000"/>
                <a:gd name="connsiteX35" fmla="*/ 1065 w 10000"/>
                <a:gd name="connsiteY35" fmla="*/ 2688 h 10000"/>
                <a:gd name="connsiteX36" fmla="*/ 828 w 10000"/>
                <a:gd name="connsiteY36" fmla="*/ 3154 h 10000"/>
                <a:gd name="connsiteX37" fmla="*/ 1185 w 10000"/>
                <a:gd name="connsiteY37" fmla="*/ 3261 h 10000"/>
                <a:gd name="connsiteX38" fmla="*/ 710 w 10000"/>
                <a:gd name="connsiteY38" fmla="*/ 3620 h 10000"/>
                <a:gd name="connsiteX39" fmla="*/ 118 w 10000"/>
                <a:gd name="connsiteY39" fmla="*/ 4015 h 10000"/>
                <a:gd name="connsiteX40" fmla="*/ 0 w 10000"/>
                <a:gd name="connsiteY40" fmla="*/ 4230 h 10000"/>
                <a:gd name="connsiteX41" fmla="*/ 297 w 10000"/>
                <a:gd name="connsiteY41" fmla="*/ 4694 h 10000"/>
                <a:gd name="connsiteX42" fmla="*/ 0 w 10000"/>
                <a:gd name="connsiteY42" fmla="*/ 5128 h 10000"/>
                <a:gd name="connsiteX43" fmla="*/ 60 w 10000"/>
                <a:gd name="connsiteY43" fmla="*/ 5591 h 10000"/>
                <a:gd name="connsiteX44" fmla="*/ 238 w 10000"/>
                <a:gd name="connsiteY44" fmla="*/ 5737 h 10000"/>
                <a:gd name="connsiteX45" fmla="*/ 591 w 10000"/>
                <a:gd name="connsiteY45" fmla="*/ 5700 h 10000"/>
                <a:gd name="connsiteX46" fmla="*/ 1302 w 10000"/>
                <a:gd name="connsiteY46" fmla="*/ 5774 h 10000"/>
                <a:gd name="connsiteX47" fmla="*/ 1895 w 10000"/>
                <a:gd name="connsiteY47" fmla="*/ 5628 h 10000"/>
                <a:gd name="connsiteX48" fmla="*/ 2546 w 10000"/>
                <a:gd name="connsiteY48" fmla="*/ 5628 h 10000"/>
                <a:gd name="connsiteX49" fmla="*/ 2958 w 10000"/>
                <a:gd name="connsiteY49" fmla="*/ 5483 h 10000"/>
                <a:gd name="connsiteX50" fmla="*/ 3076 w 10000"/>
                <a:gd name="connsiteY50" fmla="*/ 5518 h 10000"/>
                <a:gd name="connsiteX51" fmla="*/ 2900 w 10000"/>
                <a:gd name="connsiteY51" fmla="*/ 5591 h 10000"/>
                <a:gd name="connsiteX52" fmla="*/ 3313 w 10000"/>
                <a:gd name="connsiteY52" fmla="*/ 5916 h 10000"/>
                <a:gd name="connsiteX53" fmla="*/ 3610 w 10000"/>
                <a:gd name="connsiteY53" fmla="*/ 5842 h 10000"/>
                <a:gd name="connsiteX54" fmla="*/ 4024 w 10000"/>
                <a:gd name="connsiteY54" fmla="*/ 5984 h 10000"/>
                <a:gd name="connsiteX55" fmla="*/ 4554 w 10000"/>
                <a:gd name="connsiteY55" fmla="*/ 5950 h 10000"/>
                <a:gd name="connsiteX56" fmla="*/ 5443 w 10000"/>
                <a:gd name="connsiteY56" fmla="*/ 6057 h 10000"/>
                <a:gd name="connsiteX57" fmla="*/ 5678 w 10000"/>
                <a:gd name="connsiteY57" fmla="*/ 6131 h 10000"/>
                <a:gd name="connsiteX58" fmla="*/ 6508 w 10000"/>
                <a:gd name="connsiteY58" fmla="*/ 5950 h 10000"/>
                <a:gd name="connsiteX59" fmla="*/ 6627 w 10000"/>
                <a:gd name="connsiteY59" fmla="*/ 6057 h 10000"/>
                <a:gd name="connsiteX60" fmla="*/ 6863 w 10000"/>
                <a:gd name="connsiteY60" fmla="*/ 5916 h 10000"/>
                <a:gd name="connsiteX61" fmla="*/ 6983 w 10000"/>
                <a:gd name="connsiteY61" fmla="*/ 6097 h 10000"/>
                <a:gd name="connsiteX62" fmla="*/ 7811 w 10000"/>
                <a:gd name="connsiteY62" fmla="*/ 5878 h 10000"/>
                <a:gd name="connsiteX63" fmla="*/ 7811 w 10000"/>
                <a:gd name="connsiteY63" fmla="*/ 5661 h 10000"/>
                <a:gd name="connsiteX64" fmla="*/ 7986 w 10000"/>
                <a:gd name="connsiteY64" fmla="*/ 5628 h 10000"/>
                <a:gd name="connsiteX65" fmla="*/ 8166 w 10000"/>
                <a:gd name="connsiteY65" fmla="*/ 5700 h 10000"/>
                <a:gd name="connsiteX66" fmla="*/ 8757 w 10000"/>
                <a:gd name="connsiteY66" fmla="*/ 5557 h 10000"/>
                <a:gd name="connsiteX67" fmla="*/ 8876 w 10000"/>
                <a:gd name="connsiteY67" fmla="*/ 5591 h 10000"/>
                <a:gd name="connsiteX68" fmla="*/ 9764 w 10000"/>
                <a:gd name="connsiteY68" fmla="*/ 6309 h 10000"/>
                <a:gd name="connsiteX69" fmla="*/ 9941 w 10000"/>
                <a:gd name="connsiteY69" fmla="*/ 6597 h 10000"/>
                <a:gd name="connsiteX70" fmla="*/ 10000 w 10000"/>
                <a:gd name="connsiteY70" fmla="*/ 6811 h 10000"/>
                <a:gd name="connsiteX71" fmla="*/ 9111 w 10000"/>
                <a:gd name="connsiteY71" fmla="*/ 7562 h 10000"/>
                <a:gd name="connsiteX72" fmla="*/ 9172 w 10000"/>
                <a:gd name="connsiteY72" fmla="*/ 7778 h 10000"/>
                <a:gd name="connsiteX73" fmla="*/ 8579 w 10000"/>
                <a:gd name="connsiteY73" fmla="*/ 8174 h 10000"/>
                <a:gd name="connsiteX74" fmla="*/ 8463 w 10000"/>
                <a:gd name="connsiteY74" fmla="*/ 8389 h 10000"/>
                <a:gd name="connsiteX75" fmla="*/ 8403 w 10000"/>
                <a:gd name="connsiteY75" fmla="*/ 8565 h 10000"/>
                <a:gd name="connsiteX76" fmla="*/ 8343 w 10000"/>
                <a:gd name="connsiteY76" fmla="*/ 8637 h 10000"/>
                <a:gd name="connsiteX77" fmla="*/ 8224 w 10000"/>
                <a:gd name="connsiteY77" fmla="*/ 8783 h 10000"/>
                <a:gd name="connsiteX78" fmla="*/ 7986 w 10000"/>
                <a:gd name="connsiteY78" fmla="*/ 9141 h 10000"/>
                <a:gd name="connsiteX79" fmla="*/ 7928 w 10000"/>
                <a:gd name="connsiteY79" fmla="*/ 9211 h 10000"/>
                <a:gd name="connsiteX80" fmla="*/ 7397 w 10000"/>
                <a:gd name="connsiteY80" fmla="*/ 9963 h 10000"/>
                <a:gd name="connsiteX81" fmla="*/ 6685 w 10000"/>
                <a:gd name="connsiteY81" fmla="*/ 9754 h 10000"/>
                <a:gd name="connsiteX82" fmla="*/ 6156 w 10000"/>
                <a:gd name="connsiteY82" fmla="*/ 9858 h 10000"/>
                <a:gd name="connsiteX83" fmla="*/ 6391 w 10000"/>
                <a:gd name="connsiteY83" fmla="*/ 10000 h 10000"/>
                <a:gd name="connsiteX0" fmla="*/ 9172 w 10000"/>
                <a:gd name="connsiteY0" fmla="*/ 5341 h 10000"/>
                <a:gd name="connsiteX1" fmla="*/ 8698 w 10000"/>
                <a:gd name="connsiteY1" fmla="*/ 5341 h 10000"/>
                <a:gd name="connsiteX2" fmla="*/ 8224 w 10000"/>
                <a:gd name="connsiteY2" fmla="*/ 5483 h 10000"/>
                <a:gd name="connsiteX3" fmla="*/ 7692 w 10000"/>
                <a:gd name="connsiteY3" fmla="*/ 5449 h 10000"/>
                <a:gd name="connsiteX4" fmla="*/ 7692 w 10000"/>
                <a:gd name="connsiteY4" fmla="*/ 4766 h 10000"/>
                <a:gd name="connsiteX5" fmla="*/ 7986 w 10000"/>
                <a:gd name="connsiteY5" fmla="*/ 4733 h 10000"/>
                <a:gd name="connsiteX6" fmla="*/ 7811 w 10000"/>
                <a:gd name="connsiteY6" fmla="*/ 4552 h 10000"/>
                <a:gd name="connsiteX7" fmla="*/ 7811 w 10000"/>
                <a:gd name="connsiteY7" fmla="*/ 4266 h 10000"/>
                <a:gd name="connsiteX8" fmla="*/ 7870 w 10000"/>
                <a:gd name="connsiteY8" fmla="*/ 4089 h 10000"/>
                <a:gd name="connsiteX9" fmla="*/ 7279 w 10000"/>
                <a:gd name="connsiteY9" fmla="*/ 3800 h 10000"/>
                <a:gd name="connsiteX10" fmla="*/ 6685 w 10000"/>
                <a:gd name="connsiteY10" fmla="*/ 3478 h 10000"/>
                <a:gd name="connsiteX11" fmla="*/ 6391 w 10000"/>
                <a:gd name="connsiteY11" fmla="*/ 3261 h 10000"/>
                <a:gd name="connsiteX12" fmla="*/ 5976 w 10000"/>
                <a:gd name="connsiteY12" fmla="*/ 3191 h 10000"/>
                <a:gd name="connsiteX13" fmla="*/ 5504 w 10000"/>
                <a:gd name="connsiteY13" fmla="*/ 3227 h 10000"/>
                <a:gd name="connsiteX14" fmla="*/ 5029 w 10000"/>
                <a:gd name="connsiteY14" fmla="*/ 3117 h 10000"/>
                <a:gd name="connsiteX15" fmla="*/ 4438 w 10000"/>
                <a:gd name="connsiteY15" fmla="*/ 2257 h 10000"/>
                <a:gd name="connsiteX16" fmla="*/ 4261 w 10000"/>
                <a:gd name="connsiteY16" fmla="*/ 2042 h 10000"/>
                <a:gd name="connsiteX17" fmla="*/ 4082 w 10000"/>
                <a:gd name="connsiteY17" fmla="*/ 1540 h 10000"/>
                <a:gd name="connsiteX18" fmla="*/ 3846 w 10000"/>
                <a:gd name="connsiteY18" fmla="*/ 1076 h 10000"/>
                <a:gd name="connsiteX19" fmla="*/ 3136 w 10000"/>
                <a:gd name="connsiteY19" fmla="*/ 753 h 10000"/>
                <a:gd name="connsiteX20" fmla="*/ 2720 w 10000"/>
                <a:gd name="connsiteY20" fmla="*/ 69 h 10000"/>
                <a:gd name="connsiteX21" fmla="*/ 2188 w 10000"/>
                <a:gd name="connsiteY21" fmla="*/ 69 h 10000"/>
                <a:gd name="connsiteX22" fmla="*/ 1952 w 10000"/>
                <a:gd name="connsiteY22" fmla="*/ 217 h 10000"/>
                <a:gd name="connsiteX23" fmla="*/ 1895 w 10000"/>
                <a:gd name="connsiteY23" fmla="*/ 0 h 10000"/>
                <a:gd name="connsiteX24" fmla="*/ 1124 w 10000"/>
                <a:gd name="connsiteY24" fmla="*/ 142 h 10000"/>
                <a:gd name="connsiteX25" fmla="*/ 1952 w 10000"/>
                <a:gd name="connsiteY25" fmla="*/ 288 h 10000"/>
                <a:gd name="connsiteX26" fmla="*/ 1895 w 10000"/>
                <a:gd name="connsiteY26" fmla="*/ 610 h 10000"/>
                <a:gd name="connsiteX27" fmla="*/ 2070 w 10000"/>
                <a:gd name="connsiteY27" fmla="*/ 1040 h 10000"/>
                <a:gd name="connsiteX28" fmla="*/ 2248 w 10000"/>
                <a:gd name="connsiteY28" fmla="*/ 1290 h 10000"/>
                <a:gd name="connsiteX29" fmla="*/ 1952 w 10000"/>
                <a:gd name="connsiteY29" fmla="*/ 1757 h 10000"/>
                <a:gd name="connsiteX30" fmla="*/ 1718 w 10000"/>
                <a:gd name="connsiteY30" fmla="*/ 1757 h 10000"/>
                <a:gd name="connsiteX31" fmla="*/ 1478 w 10000"/>
                <a:gd name="connsiteY31" fmla="*/ 2079 h 10000"/>
                <a:gd name="connsiteX32" fmla="*/ 1895 w 10000"/>
                <a:gd name="connsiteY32" fmla="*/ 2222 h 10000"/>
                <a:gd name="connsiteX33" fmla="*/ 1361 w 10000"/>
                <a:gd name="connsiteY33" fmla="*/ 2187 h 10000"/>
                <a:gd name="connsiteX34" fmla="*/ 1124 w 10000"/>
                <a:gd name="connsiteY34" fmla="*/ 2615 h 10000"/>
                <a:gd name="connsiteX35" fmla="*/ 1065 w 10000"/>
                <a:gd name="connsiteY35" fmla="*/ 2688 h 10000"/>
                <a:gd name="connsiteX36" fmla="*/ 828 w 10000"/>
                <a:gd name="connsiteY36" fmla="*/ 3154 h 10000"/>
                <a:gd name="connsiteX37" fmla="*/ 1185 w 10000"/>
                <a:gd name="connsiteY37" fmla="*/ 3261 h 10000"/>
                <a:gd name="connsiteX38" fmla="*/ 710 w 10000"/>
                <a:gd name="connsiteY38" fmla="*/ 3620 h 10000"/>
                <a:gd name="connsiteX39" fmla="*/ 118 w 10000"/>
                <a:gd name="connsiteY39" fmla="*/ 4015 h 10000"/>
                <a:gd name="connsiteX40" fmla="*/ 0 w 10000"/>
                <a:gd name="connsiteY40" fmla="*/ 4230 h 10000"/>
                <a:gd name="connsiteX41" fmla="*/ 297 w 10000"/>
                <a:gd name="connsiteY41" fmla="*/ 4694 h 10000"/>
                <a:gd name="connsiteX42" fmla="*/ 0 w 10000"/>
                <a:gd name="connsiteY42" fmla="*/ 5128 h 10000"/>
                <a:gd name="connsiteX43" fmla="*/ 60 w 10000"/>
                <a:gd name="connsiteY43" fmla="*/ 5591 h 10000"/>
                <a:gd name="connsiteX44" fmla="*/ 238 w 10000"/>
                <a:gd name="connsiteY44" fmla="*/ 5737 h 10000"/>
                <a:gd name="connsiteX45" fmla="*/ 591 w 10000"/>
                <a:gd name="connsiteY45" fmla="*/ 5700 h 10000"/>
                <a:gd name="connsiteX46" fmla="*/ 1302 w 10000"/>
                <a:gd name="connsiteY46" fmla="*/ 5774 h 10000"/>
                <a:gd name="connsiteX47" fmla="*/ 1895 w 10000"/>
                <a:gd name="connsiteY47" fmla="*/ 5628 h 10000"/>
                <a:gd name="connsiteX48" fmla="*/ 2546 w 10000"/>
                <a:gd name="connsiteY48" fmla="*/ 5628 h 10000"/>
                <a:gd name="connsiteX49" fmla="*/ 2958 w 10000"/>
                <a:gd name="connsiteY49" fmla="*/ 5483 h 10000"/>
                <a:gd name="connsiteX50" fmla="*/ 3076 w 10000"/>
                <a:gd name="connsiteY50" fmla="*/ 5518 h 10000"/>
                <a:gd name="connsiteX51" fmla="*/ 2900 w 10000"/>
                <a:gd name="connsiteY51" fmla="*/ 5591 h 10000"/>
                <a:gd name="connsiteX52" fmla="*/ 3313 w 10000"/>
                <a:gd name="connsiteY52" fmla="*/ 5916 h 10000"/>
                <a:gd name="connsiteX53" fmla="*/ 3610 w 10000"/>
                <a:gd name="connsiteY53" fmla="*/ 5842 h 10000"/>
                <a:gd name="connsiteX54" fmla="*/ 4024 w 10000"/>
                <a:gd name="connsiteY54" fmla="*/ 5984 h 10000"/>
                <a:gd name="connsiteX55" fmla="*/ 4554 w 10000"/>
                <a:gd name="connsiteY55" fmla="*/ 5950 h 10000"/>
                <a:gd name="connsiteX56" fmla="*/ 5443 w 10000"/>
                <a:gd name="connsiteY56" fmla="*/ 6057 h 10000"/>
                <a:gd name="connsiteX57" fmla="*/ 5678 w 10000"/>
                <a:gd name="connsiteY57" fmla="*/ 6131 h 10000"/>
                <a:gd name="connsiteX58" fmla="*/ 6508 w 10000"/>
                <a:gd name="connsiteY58" fmla="*/ 5950 h 10000"/>
                <a:gd name="connsiteX59" fmla="*/ 6627 w 10000"/>
                <a:gd name="connsiteY59" fmla="*/ 6057 h 10000"/>
                <a:gd name="connsiteX60" fmla="*/ 6863 w 10000"/>
                <a:gd name="connsiteY60" fmla="*/ 5916 h 10000"/>
                <a:gd name="connsiteX61" fmla="*/ 6983 w 10000"/>
                <a:gd name="connsiteY61" fmla="*/ 6097 h 10000"/>
                <a:gd name="connsiteX62" fmla="*/ 7811 w 10000"/>
                <a:gd name="connsiteY62" fmla="*/ 5878 h 10000"/>
                <a:gd name="connsiteX63" fmla="*/ 7811 w 10000"/>
                <a:gd name="connsiteY63" fmla="*/ 5661 h 10000"/>
                <a:gd name="connsiteX64" fmla="*/ 7986 w 10000"/>
                <a:gd name="connsiteY64" fmla="*/ 5628 h 10000"/>
                <a:gd name="connsiteX65" fmla="*/ 8166 w 10000"/>
                <a:gd name="connsiteY65" fmla="*/ 5700 h 10000"/>
                <a:gd name="connsiteX66" fmla="*/ 8757 w 10000"/>
                <a:gd name="connsiteY66" fmla="*/ 5557 h 10000"/>
                <a:gd name="connsiteX67" fmla="*/ 8876 w 10000"/>
                <a:gd name="connsiteY67" fmla="*/ 5591 h 10000"/>
                <a:gd name="connsiteX68" fmla="*/ 9941 w 10000"/>
                <a:gd name="connsiteY68" fmla="*/ 6597 h 10000"/>
                <a:gd name="connsiteX69" fmla="*/ 10000 w 10000"/>
                <a:gd name="connsiteY69" fmla="*/ 6811 h 10000"/>
                <a:gd name="connsiteX70" fmla="*/ 9111 w 10000"/>
                <a:gd name="connsiteY70" fmla="*/ 7562 h 10000"/>
                <a:gd name="connsiteX71" fmla="*/ 9172 w 10000"/>
                <a:gd name="connsiteY71" fmla="*/ 7778 h 10000"/>
                <a:gd name="connsiteX72" fmla="*/ 8579 w 10000"/>
                <a:gd name="connsiteY72" fmla="*/ 8174 h 10000"/>
                <a:gd name="connsiteX73" fmla="*/ 8463 w 10000"/>
                <a:gd name="connsiteY73" fmla="*/ 8389 h 10000"/>
                <a:gd name="connsiteX74" fmla="*/ 8403 w 10000"/>
                <a:gd name="connsiteY74" fmla="*/ 8565 h 10000"/>
                <a:gd name="connsiteX75" fmla="*/ 8343 w 10000"/>
                <a:gd name="connsiteY75" fmla="*/ 8637 h 10000"/>
                <a:gd name="connsiteX76" fmla="*/ 8224 w 10000"/>
                <a:gd name="connsiteY76" fmla="*/ 8783 h 10000"/>
                <a:gd name="connsiteX77" fmla="*/ 7986 w 10000"/>
                <a:gd name="connsiteY77" fmla="*/ 9141 h 10000"/>
                <a:gd name="connsiteX78" fmla="*/ 7928 w 10000"/>
                <a:gd name="connsiteY78" fmla="*/ 9211 h 10000"/>
                <a:gd name="connsiteX79" fmla="*/ 7397 w 10000"/>
                <a:gd name="connsiteY79" fmla="*/ 9963 h 10000"/>
                <a:gd name="connsiteX80" fmla="*/ 6685 w 10000"/>
                <a:gd name="connsiteY80" fmla="*/ 9754 h 10000"/>
                <a:gd name="connsiteX81" fmla="*/ 6156 w 10000"/>
                <a:gd name="connsiteY81" fmla="*/ 9858 h 10000"/>
                <a:gd name="connsiteX82" fmla="*/ 6391 w 10000"/>
                <a:gd name="connsiteY82" fmla="*/ 10000 h 10000"/>
                <a:gd name="connsiteX0" fmla="*/ 9172 w 9980"/>
                <a:gd name="connsiteY0" fmla="*/ 5341 h 10000"/>
                <a:gd name="connsiteX1" fmla="*/ 8698 w 9980"/>
                <a:gd name="connsiteY1" fmla="*/ 5341 h 10000"/>
                <a:gd name="connsiteX2" fmla="*/ 8224 w 9980"/>
                <a:gd name="connsiteY2" fmla="*/ 5483 h 10000"/>
                <a:gd name="connsiteX3" fmla="*/ 7692 w 9980"/>
                <a:gd name="connsiteY3" fmla="*/ 5449 h 10000"/>
                <a:gd name="connsiteX4" fmla="*/ 7692 w 9980"/>
                <a:gd name="connsiteY4" fmla="*/ 4766 h 10000"/>
                <a:gd name="connsiteX5" fmla="*/ 7986 w 9980"/>
                <a:gd name="connsiteY5" fmla="*/ 4733 h 10000"/>
                <a:gd name="connsiteX6" fmla="*/ 7811 w 9980"/>
                <a:gd name="connsiteY6" fmla="*/ 4552 h 10000"/>
                <a:gd name="connsiteX7" fmla="*/ 7811 w 9980"/>
                <a:gd name="connsiteY7" fmla="*/ 4266 h 10000"/>
                <a:gd name="connsiteX8" fmla="*/ 7870 w 9980"/>
                <a:gd name="connsiteY8" fmla="*/ 4089 h 10000"/>
                <a:gd name="connsiteX9" fmla="*/ 7279 w 9980"/>
                <a:gd name="connsiteY9" fmla="*/ 3800 h 10000"/>
                <a:gd name="connsiteX10" fmla="*/ 6685 w 9980"/>
                <a:gd name="connsiteY10" fmla="*/ 3478 h 10000"/>
                <a:gd name="connsiteX11" fmla="*/ 6391 w 9980"/>
                <a:gd name="connsiteY11" fmla="*/ 3261 h 10000"/>
                <a:gd name="connsiteX12" fmla="*/ 5976 w 9980"/>
                <a:gd name="connsiteY12" fmla="*/ 3191 h 10000"/>
                <a:gd name="connsiteX13" fmla="*/ 5504 w 9980"/>
                <a:gd name="connsiteY13" fmla="*/ 3227 h 10000"/>
                <a:gd name="connsiteX14" fmla="*/ 5029 w 9980"/>
                <a:gd name="connsiteY14" fmla="*/ 3117 h 10000"/>
                <a:gd name="connsiteX15" fmla="*/ 4438 w 9980"/>
                <a:gd name="connsiteY15" fmla="*/ 2257 h 10000"/>
                <a:gd name="connsiteX16" fmla="*/ 4261 w 9980"/>
                <a:gd name="connsiteY16" fmla="*/ 2042 h 10000"/>
                <a:gd name="connsiteX17" fmla="*/ 4082 w 9980"/>
                <a:gd name="connsiteY17" fmla="*/ 1540 h 10000"/>
                <a:gd name="connsiteX18" fmla="*/ 3846 w 9980"/>
                <a:gd name="connsiteY18" fmla="*/ 1076 h 10000"/>
                <a:gd name="connsiteX19" fmla="*/ 3136 w 9980"/>
                <a:gd name="connsiteY19" fmla="*/ 753 h 10000"/>
                <a:gd name="connsiteX20" fmla="*/ 2720 w 9980"/>
                <a:gd name="connsiteY20" fmla="*/ 69 h 10000"/>
                <a:gd name="connsiteX21" fmla="*/ 2188 w 9980"/>
                <a:gd name="connsiteY21" fmla="*/ 69 h 10000"/>
                <a:gd name="connsiteX22" fmla="*/ 1952 w 9980"/>
                <a:gd name="connsiteY22" fmla="*/ 217 h 10000"/>
                <a:gd name="connsiteX23" fmla="*/ 1895 w 9980"/>
                <a:gd name="connsiteY23" fmla="*/ 0 h 10000"/>
                <a:gd name="connsiteX24" fmla="*/ 1124 w 9980"/>
                <a:gd name="connsiteY24" fmla="*/ 142 h 10000"/>
                <a:gd name="connsiteX25" fmla="*/ 1952 w 9980"/>
                <a:gd name="connsiteY25" fmla="*/ 288 h 10000"/>
                <a:gd name="connsiteX26" fmla="*/ 1895 w 9980"/>
                <a:gd name="connsiteY26" fmla="*/ 610 h 10000"/>
                <a:gd name="connsiteX27" fmla="*/ 2070 w 9980"/>
                <a:gd name="connsiteY27" fmla="*/ 1040 h 10000"/>
                <a:gd name="connsiteX28" fmla="*/ 2248 w 9980"/>
                <a:gd name="connsiteY28" fmla="*/ 1290 h 10000"/>
                <a:gd name="connsiteX29" fmla="*/ 1952 w 9980"/>
                <a:gd name="connsiteY29" fmla="*/ 1757 h 10000"/>
                <a:gd name="connsiteX30" fmla="*/ 1718 w 9980"/>
                <a:gd name="connsiteY30" fmla="*/ 1757 h 10000"/>
                <a:gd name="connsiteX31" fmla="*/ 1478 w 9980"/>
                <a:gd name="connsiteY31" fmla="*/ 2079 h 10000"/>
                <a:gd name="connsiteX32" fmla="*/ 1895 w 9980"/>
                <a:gd name="connsiteY32" fmla="*/ 2222 h 10000"/>
                <a:gd name="connsiteX33" fmla="*/ 1361 w 9980"/>
                <a:gd name="connsiteY33" fmla="*/ 2187 h 10000"/>
                <a:gd name="connsiteX34" fmla="*/ 1124 w 9980"/>
                <a:gd name="connsiteY34" fmla="*/ 2615 h 10000"/>
                <a:gd name="connsiteX35" fmla="*/ 1065 w 9980"/>
                <a:gd name="connsiteY35" fmla="*/ 2688 h 10000"/>
                <a:gd name="connsiteX36" fmla="*/ 828 w 9980"/>
                <a:gd name="connsiteY36" fmla="*/ 3154 h 10000"/>
                <a:gd name="connsiteX37" fmla="*/ 1185 w 9980"/>
                <a:gd name="connsiteY37" fmla="*/ 3261 h 10000"/>
                <a:gd name="connsiteX38" fmla="*/ 710 w 9980"/>
                <a:gd name="connsiteY38" fmla="*/ 3620 h 10000"/>
                <a:gd name="connsiteX39" fmla="*/ 118 w 9980"/>
                <a:gd name="connsiteY39" fmla="*/ 4015 h 10000"/>
                <a:gd name="connsiteX40" fmla="*/ 0 w 9980"/>
                <a:gd name="connsiteY40" fmla="*/ 4230 h 10000"/>
                <a:gd name="connsiteX41" fmla="*/ 297 w 9980"/>
                <a:gd name="connsiteY41" fmla="*/ 4694 h 10000"/>
                <a:gd name="connsiteX42" fmla="*/ 0 w 9980"/>
                <a:gd name="connsiteY42" fmla="*/ 5128 h 10000"/>
                <a:gd name="connsiteX43" fmla="*/ 60 w 9980"/>
                <a:gd name="connsiteY43" fmla="*/ 5591 h 10000"/>
                <a:gd name="connsiteX44" fmla="*/ 238 w 9980"/>
                <a:gd name="connsiteY44" fmla="*/ 5737 h 10000"/>
                <a:gd name="connsiteX45" fmla="*/ 591 w 9980"/>
                <a:gd name="connsiteY45" fmla="*/ 5700 h 10000"/>
                <a:gd name="connsiteX46" fmla="*/ 1302 w 9980"/>
                <a:gd name="connsiteY46" fmla="*/ 5774 h 10000"/>
                <a:gd name="connsiteX47" fmla="*/ 1895 w 9980"/>
                <a:gd name="connsiteY47" fmla="*/ 5628 h 10000"/>
                <a:gd name="connsiteX48" fmla="*/ 2546 w 9980"/>
                <a:gd name="connsiteY48" fmla="*/ 5628 h 10000"/>
                <a:gd name="connsiteX49" fmla="*/ 2958 w 9980"/>
                <a:gd name="connsiteY49" fmla="*/ 5483 h 10000"/>
                <a:gd name="connsiteX50" fmla="*/ 3076 w 9980"/>
                <a:gd name="connsiteY50" fmla="*/ 5518 h 10000"/>
                <a:gd name="connsiteX51" fmla="*/ 2900 w 9980"/>
                <a:gd name="connsiteY51" fmla="*/ 5591 h 10000"/>
                <a:gd name="connsiteX52" fmla="*/ 3313 w 9980"/>
                <a:gd name="connsiteY52" fmla="*/ 5916 h 10000"/>
                <a:gd name="connsiteX53" fmla="*/ 3610 w 9980"/>
                <a:gd name="connsiteY53" fmla="*/ 5842 h 10000"/>
                <a:gd name="connsiteX54" fmla="*/ 4024 w 9980"/>
                <a:gd name="connsiteY54" fmla="*/ 5984 h 10000"/>
                <a:gd name="connsiteX55" fmla="*/ 4554 w 9980"/>
                <a:gd name="connsiteY55" fmla="*/ 5950 h 10000"/>
                <a:gd name="connsiteX56" fmla="*/ 5443 w 9980"/>
                <a:gd name="connsiteY56" fmla="*/ 6057 h 10000"/>
                <a:gd name="connsiteX57" fmla="*/ 5678 w 9980"/>
                <a:gd name="connsiteY57" fmla="*/ 6131 h 10000"/>
                <a:gd name="connsiteX58" fmla="*/ 6508 w 9980"/>
                <a:gd name="connsiteY58" fmla="*/ 5950 h 10000"/>
                <a:gd name="connsiteX59" fmla="*/ 6627 w 9980"/>
                <a:gd name="connsiteY59" fmla="*/ 6057 h 10000"/>
                <a:gd name="connsiteX60" fmla="*/ 6863 w 9980"/>
                <a:gd name="connsiteY60" fmla="*/ 5916 h 10000"/>
                <a:gd name="connsiteX61" fmla="*/ 6983 w 9980"/>
                <a:gd name="connsiteY61" fmla="*/ 6097 h 10000"/>
                <a:gd name="connsiteX62" fmla="*/ 7811 w 9980"/>
                <a:gd name="connsiteY62" fmla="*/ 5878 h 10000"/>
                <a:gd name="connsiteX63" fmla="*/ 7811 w 9980"/>
                <a:gd name="connsiteY63" fmla="*/ 5661 h 10000"/>
                <a:gd name="connsiteX64" fmla="*/ 7986 w 9980"/>
                <a:gd name="connsiteY64" fmla="*/ 5628 h 10000"/>
                <a:gd name="connsiteX65" fmla="*/ 8166 w 9980"/>
                <a:gd name="connsiteY65" fmla="*/ 5700 h 10000"/>
                <a:gd name="connsiteX66" fmla="*/ 8757 w 9980"/>
                <a:gd name="connsiteY66" fmla="*/ 5557 h 10000"/>
                <a:gd name="connsiteX67" fmla="*/ 8876 w 9980"/>
                <a:gd name="connsiteY67" fmla="*/ 5591 h 10000"/>
                <a:gd name="connsiteX68" fmla="*/ 9941 w 9980"/>
                <a:gd name="connsiteY68" fmla="*/ 6597 h 10000"/>
                <a:gd name="connsiteX69" fmla="*/ 9111 w 9980"/>
                <a:gd name="connsiteY69" fmla="*/ 7562 h 10000"/>
                <a:gd name="connsiteX70" fmla="*/ 9172 w 9980"/>
                <a:gd name="connsiteY70" fmla="*/ 7778 h 10000"/>
                <a:gd name="connsiteX71" fmla="*/ 8579 w 9980"/>
                <a:gd name="connsiteY71" fmla="*/ 8174 h 10000"/>
                <a:gd name="connsiteX72" fmla="*/ 8463 w 9980"/>
                <a:gd name="connsiteY72" fmla="*/ 8389 h 10000"/>
                <a:gd name="connsiteX73" fmla="*/ 8403 w 9980"/>
                <a:gd name="connsiteY73" fmla="*/ 8565 h 10000"/>
                <a:gd name="connsiteX74" fmla="*/ 8343 w 9980"/>
                <a:gd name="connsiteY74" fmla="*/ 8637 h 10000"/>
                <a:gd name="connsiteX75" fmla="*/ 8224 w 9980"/>
                <a:gd name="connsiteY75" fmla="*/ 8783 h 10000"/>
                <a:gd name="connsiteX76" fmla="*/ 7986 w 9980"/>
                <a:gd name="connsiteY76" fmla="*/ 9141 h 10000"/>
                <a:gd name="connsiteX77" fmla="*/ 7928 w 9980"/>
                <a:gd name="connsiteY77" fmla="*/ 9211 h 10000"/>
                <a:gd name="connsiteX78" fmla="*/ 7397 w 9980"/>
                <a:gd name="connsiteY78" fmla="*/ 9963 h 10000"/>
                <a:gd name="connsiteX79" fmla="*/ 6685 w 9980"/>
                <a:gd name="connsiteY79" fmla="*/ 9754 h 10000"/>
                <a:gd name="connsiteX80" fmla="*/ 6156 w 9980"/>
                <a:gd name="connsiteY80" fmla="*/ 9858 h 10000"/>
                <a:gd name="connsiteX81" fmla="*/ 6391 w 9980"/>
                <a:gd name="connsiteY81" fmla="*/ 10000 h 10000"/>
                <a:gd name="connsiteX0" fmla="*/ 9190 w 9190"/>
                <a:gd name="connsiteY0" fmla="*/ 5341 h 10000"/>
                <a:gd name="connsiteX1" fmla="*/ 8715 w 9190"/>
                <a:gd name="connsiteY1" fmla="*/ 5341 h 10000"/>
                <a:gd name="connsiteX2" fmla="*/ 8240 w 9190"/>
                <a:gd name="connsiteY2" fmla="*/ 5483 h 10000"/>
                <a:gd name="connsiteX3" fmla="*/ 7707 w 9190"/>
                <a:gd name="connsiteY3" fmla="*/ 5449 h 10000"/>
                <a:gd name="connsiteX4" fmla="*/ 7707 w 9190"/>
                <a:gd name="connsiteY4" fmla="*/ 4766 h 10000"/>
                <a:gd name="connsiteX5" fmla="*/ 8002 w 9190"/>
                <a:gd name="connsiteY5" fmla="*/ 4733 h 10000"/>
                <a:gd name="connsiteX6" fmla="*/ 7827 w 9190"/>
                <a:gd name="connsiteY6" fmla="*/ 4552 h 10000"/>
                <a:gd name="connsiteX7" fmla="*/ 7827 w 9190"/>
                <a:gd name="connsiteY7" fmla="*/ 4266 h 10000"/>
                <a:gd name="connsiteX8" fmla="*/ 7886 w 9190"/>
                <a:gd name="connsiteY8" fmla="*/ 4089 h 10000"/>
                <a:gd name="connsiteX9" fmla="*/ 7294 w 9190"/>
                <a:gd name="connsiteY9" fmla="*/ 3800 h 10000"/>
                <a:gd name="connsiteX10" fmla="*/ 6698 w 9190"/>
                <a:gd name="connsiteY10" fmla="*/ 3478 h 10000"/>
                <a:gd name="connsiteX11" fmla="*/ 6404 w 9190"/>
                <a:gd name="connsiteY11" fmla="*/ 3261 h 10000"/>
                <a:gd name="connsiteX12" fmla="*/ 5988 w 9190"/>
                <a:gd name="connsiteY12" fmla="*/ 3191 h 10000"/>
                <a:gd name="connsiteX13" fmla="*/ 5515 w 9190"/>
                <a:gd name="connsiteY13" fmla="*/ 3227 h 10000"/>
                <a:gd name="connsiteX14" fmla="*/ 5039 w 9190"/>
                <a:gd name="connsiteY14" fmla="*/ 3117 h 10000"/>
                <a:gd name="connsiteX15" fmla="*/ 4447 w 9190"/>
                <a:gd name="connsiteY15" fmla="*/ 2257 h 10000"/>
                <a:gd name="connsiteX16" fmla="*/ 4270 w 9190"/>
                <a:gd name="connsiteY16" fmla="*/ 2042 h 10000"/>
                <a:gd name="connsiteX17" fmla="*/ 4090 w 9190"/>
                <a:gd name="connsiteY17" fmla="*/ 1540 h 10000"/>
                <a:gd name="connsiteX18" fmla="*/ 3854 w 9190"/>
                <a:gd name="connsiteY18" fmla="*/ 1076 h 10000"/>
                <a:gd name="connsiteX19" fmla="*/ 3142 w 9190"/>
                <a:gd name="connsiteY19" fmla="*/ 753 h 10000"/>
                <a:gd name="connsiteX20" fmla="*/ 2725 w 9190"/>
                <a:gd name="connsiteY20" fmla="*/ 69 h 10000"/>
                <a:gd name="connsiteX21" fmla="*/ 2192 w 9190"/>
                <a:gd name="connsiteY21" fmla="*/ 69 h 10000"/>
                <a:gd name="connsiteX22" fmla="*/ 1956 w 9190"/>
                <a:gd name="connsiteY22" fmla="*/ 217 h 10000"/>
                <a:gd name="connsiteX23" fmla="*/ 1899 w 9190"/>
                <a:gd name="connsiteY23" fmla="*/ 0 h 10000"/>
                <a:gd name="connsiteX24" fmla="*/ 1126 w 9190"/>
                <a:gd name="connsiteY24" fmla="*/ 142 h 10000"/>
                <a:gd name="connsiteX25" fmla="*/ 1956 w 9190"/>
                <a:gd name="connsiteY25" fmla="*/ 288 h 10000"/>
                <a:gd name="connsiteX26" fmla="*/ 1899 w 9190"/>
                <a:gd name="connsiteY26" fmla="*/ 610 h 10000"/>
                <a:gd name="connsiteX27" fmla="*/ 2074 w 9190"/>
                <a:gd name="connsiteY27" fmla="*/ 1040 h 10000"/>
                <a:gd name="connsiteX28" fmla="*/ 2253 w 9190"/>
                <a:gd name="connsiteY28" fmla="*/ 1290 h 10000"/>
                <a:gd name="connsiteX29" fmla="*/ 1956 w 9190"/>
                <a:gd name="connsiteY29" fmla="*/ 1757 h 10000"/>
                <a:gd name="connsiteX30" fmla="*/ 1721 w 9190"/>
                <a:gd name="connsiteY30" fmla="*/ 1757 h 10000"/>
                <a:gd name="connsiteX31" fmla="*/ 1481 w 9190"/>
                <a:gd name="connsiteY31" fmla="*/ 2079 h 10000"/>
                <a:gd name="connsiteX32" fmla="*/ 1899 w 9190"/>
                <a:gd name="connsiteY32" fmla="*/ 2222 h 10000"/>
                <a:gd name="connsiteX33" fmla="*/ 1364 w 9190"/>
                <a:gd name="connsiteY33" fmla="*/ 2187 h 10000"/>
                <a:gd name="connsiteX34" fmla="*/ 1126 w 9190"/>
                <a:gd name="connsiteY34" fmla="*/ 2615 h 10000"/>
                <a:gd name="connsiteX35" fmla="*/ 1067 w 9190"/>
                <a:gd name="connsiteY35" fmla="*/ 2688 h 10000"/>
                <a:gd name="connsiteX36" fmla="*/ 830 w 9190"/>
                <a:gd name="connsiteY36" fmla="*/ 3154 h 10000"/>
                <a:gd name="connsiteX37" fmla="*/ 1187 w 9190"/>
                <a:gd name="connsiteY37" fmla="*/ 3261 h 10000"/>
                <a:gd name="connsiteX38" fmla="*/ 711 w 9190"/>
                <a:gd name="connsiteY38" fmla="*/ 3620 h 10000"/>
                <a:gd name="connsiteX39" fmla="*/ 118 w 9190"/>
                <a:gd name="connsiteY39" fmla="*/ 4015 h 10000"/>
                <a:gd name="connsiteX40" fmla="*/ 0 w 9190"/>
                <a:gd name="connsiteY40" fmla="*/ 4230 h 10000"/>
                <a:gd name="connsiteX41" fmla="*/ 298 w 9190"/>
                <a:gd name="connsiteY41" fmla="*/ 4694 h 10000"/>
                <a:gd name="connsiteX42" fmla="*/ 0 w 9190"/>
                <a:gd name="connsiteY42" fmla="*/ 5128 h 10000"/>
                <a:gd name="connsiteX43" fmla="*/ 60 w 9190"/>
                <a:gd name="connsiteY43" fmla="*/ 5591 h 10000"/>
                <a:gd name="connsiteX44" fmla="*/ 238 w 9190"/>
                <a:gd name="connsiteY44" fmla="*/ 5737 h 10000"/>
                <a:gd name="connsiteX45" fmla="*/ 592 w 9190"/>
                <a:gd name="connsiteY45" fmla="*/ 5700 h 10000"/>
                <a:gd name="connsiteX46" fmla="*/ 1305 w 9190"/>
                <a:gd name="connsiteY46" fmla="*/ 5774 h 10000"/>
                <a:gd name="connsiteX47" fmla="*/ 1899 w 9190"/>
                <a:gd name="connsiteY47" fmla="*/ 5628 h 10000"/>
                <a:gd name="connsiteX48" fmla="*/ 2551 w 9190"/>
                <a:gd name="connsiteY48" fmla="*/ 5628 h 10000"/>
                <a:gd name="connsiteX49" fmla="*/ 2964 w 9190"/>
                <a:gd name="connsiteY49" fmla="*/ 5483 h 10000"/>
                <a:gd name="connsiteX50" fmla="*/ 3082 w 9190"/>
                <a:gd name="connsiteY50" fmla="*/ 5518 h 10000"/>
                <a:gd name="connsiteX51" fmla="*/ 2906 w 9190"/>
                <a:gd name="connsiteY51" fmla="*/ 5591 h 10000"/>
                <a:gd name="connsiteX52" fmla="*/ 3320 w 9190"/>
                <a:gd name="connsiteY52" fmla="*/ 5916 h 10000"/>
                <a:gd name="connsiteX53" fmla="*/ 3617 w 9190"/>
                <a:gd name="connsiteY53" fmla="*/ 5842 h 10000"/>
                <a:gd name="connsiteX54" fmla="*/ 4032 w 9190"/>
                <a:gd name="connsiteY54" fmla="*/ 5984 h 10000"/>
                <a:gd name="connsiteX55" fmla="*/ 4563 w 9190"/>
                <a:gd name="connsiteY55" fmla="*/ 5950 h 10000"/>
                <a:gd name="connsiteX56" fmla="*/ 5454 w 9190"/>
                <a:gd name="connsiteY56" fmla="*/ 6057 h 10000"/>
                <a:gd name="connsiteX57" fmla="*/ 5689 w 9190"/>
                <a:gd name="connsiteY57" fmla="*/ 6131 h 10000"/>
                <a:gd name="connsiteX58" fmla="*/ 6521 w 9190"/>
                <a:gd name="connsiteY58" fmla="*/ 5950 h 10000"/>
                <a:gd name="connsiteX59" fmla="*/ 6640 w 9190"/>
                <a:gd name="connsiteY59" fmla="*/ 6057 h 10000"/>
                <a:gd name="connsiteX60" fmla="*/ 6877 w 9190"/>
                <a:gd name="connsiteY60" fmla="*/ 5916 h 10000"/>
                <a:gd name="connsiteX61" fmla="*/ 6997 w 9190"/>
                <a:gd name="connsiteY61" fmla="*/ 6097 h 10000"/>
                <a:gd name="connsiteX62" fmla="*/ 7827 w 9190"/>
                <a:gd name="connsiteY62" fmla="*/ 5878 h 10000"/>
                <a:gd name="connsiteX63" fmla="*/ 7827 w 9190"/>
                <a:gd name="connsiteY63" fmla="*/ 5661 h 10000"/>
                <a:gd name="connsiteX64" fmla="*/ 8002 w 9190"/>
                <a:gd name="connsiteY64" fmla="*/ 5628 h 10000"/>
                <a:gd name="connsiteX65" fmla="*/ 8182 w 9190"/>
                <a:gd name="connsiteY65" fmla="*/ 5700 h 10000"/>
                <a:gd name="connsiteX66" fmla="*/ 8775 w 9190"/>
                <a:gd name="connsiteY66" fmla="*/ 5557 h 10000"/>
                <a:gd name="connsiteX67" fmla="*/ 8894 w 9190"/>
                <a:gd name="connsiteY67" fmla="*/ 5591 h 10000"/>
                <a:gd name="connsiteX68" fmla="*/ 9129 w 9190"/>
                <a:gd name="connsiteY68" fmla="*/ 7562 h 10000"/>
                <a:gd name="connsiteX69" fmla="*/ 9190 w 9190"/>
                <a:gd name="connsiteY69" fmla="*/ 7778 h 10000"/>
                <a:gd name="connsiteX70" fmla="*/ 8596 w 9190"/>
                <a:gd name="connsiteY70" fmla="*/ 8174 h 10000"/>
                <a:gd name="connsiteX71" fmla="*/ 8480 w 9190"/>
                <a:gd name="connsiteY71" fmla="*/ 8389 h 10000"/>
                <a:gd name="connsiteX72" fmla="*/ 8420 w 9190"/>
                <a:gd name="connsiteY72" fmla="*/ 8565 h 10000"/>
                <a:gd name="connsiteX73" fmla="*/ 8360 w 9190"/>
                <a:gd name="connsiteY73" fmla="*/ 8637 h 10000"/>
                <a:gd name="connsiteX74" fmla="*/ 8240 w 9190"/>
                <a:gd name="connsiteY74" fmla="*/ 8783 h 10000"/>
                <a:gd name="connsiteX75" fmla="*/ 8002 w 9190"/>
                <a:gd name="connsiteY75" fmla="*/ 9141 h 10000"/>
                <a:gd name="connsiteX76" fmla="*/ 7944 w 9190"/>
                <a:gd name="connsiteY76" fmla="*/ 9211 h 10000"/>
                <a:gd name="connsiteX77" fmla="*/ 7412 w 9190"/>
                <a:gd name="connsiteY77" fmla="*/ 9963 h 10000"/>
                <a:gd name="connsiteX78" fmla="*/ 6698 w 9190"/>
                <a:gd name="connsiteY78" fmla="*/ 9754 h 10000"/>
                <a:gd name="connsiteX79" fmla="*/ 6168 w 9190"/>
                <a:gd name="connsiteY79" fmla="*/ 9858 h 10000"/>
                <a:gd name="connsiteX80" fmla="*/ 6404 w 9190"/>
                <a:gd name="connsiteY80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227 w 10054"/>
                <a:gd name="connsiteY70" fmla="*/ 8389 h 10000"/>
                <a:gd name="connsiteX71" fmla="*/ 9162 w 10054"/>
                <a:gd name="connsiteY71" fmla="*/ 8565 h 10000"/>
                <a:gd name="connsiteX72" fmla="*/ 9097 w 10054"/>
                <a:gd name="connsiteY72" fmla="*/ 8637 h 10000"/>
                <a:gd name="connsiteX73" fmla="*/ 8966 w 10054"/>
                <a:gd name="connsiteY73" fmla="*/ 8783 h 10000"/>
                <a:gd name="connsiteX74" fmla="*/ 8707 w 10054"/>
                <a:gd name="connsiteY74" fmla="*/ 9141 h 10000"/>
                <a:gd name="connsiteX75" fmla="*/ 8644 w 10054"/>
                <a:gd name="connsiteY75" fmla="*/ 9211 h 10000"/>
                <a:gd name="connsiteX76" fmla="*/ 8065 w 10054"/>
                <a:gd name="connsiteY76" fmla="*/ 9963 h 10000"/>
                <a:gd name="connsiteX77" fmla="*/ 7288 w 10054"/>
                <a:gd name="connsiteY77" fmla="*/ 9754 h 10000"/>
                <a:gd name="connsiteX78" fmla="*/ 6712 w 10054"/>
                <a:gd name="connsiteY78" fmla="*/ 9858 h 10000"/>
                <a:gd name="connsiteX79" fmla="*/ 6968 w 10054"/>
                <a:gd name="connsiteY79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966 w 10054"/>
                <a:gd name="connsiteY72" fmla="*/ 8783 h 10000"/>
                <a:gd name="connsiteX73" fmla="*/ 8707 w 10054"/>
                <a:gd name="connsiteY73" fmla="*/ 9141 h 10000"/>
                <a:gd name="connsiteX74" fmla="*/ 8644 w 10054"/>
                <a:gd name="connsiteY74" fmla="*/ 9211 h 10000"/>
                <a:gd name="connsiteX75" fmla="*/ 8065 w 10054"/>
                <a:gd name="connsiteY75" fmla="*/ 9963 h 10000"/>
                <a:gd name="connsiteX76" fmla="*/ 7288 w 10054"/>
                <a:gd name="connsiteY76" fmla="*/ 9754 h 10000"/>
                <a:gd name="connsiteX77" fmla="*/ 6712 w 10054"/>
                <a:gd name="connsiteY77" fmla="*/ 9858 h 10000"/>
                <a:gd name="connsiteX78" fmla="*/ 6968 w 10054"/>
                <a:gd name="connsiteY78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707 w 10054"/>
                <a:gd name="connsiteY72" fmla="*/ 9141 h 10000"/>
                <a:gd name="connsiteX73" fmla="*/ 8644 w 10054"/>
                <a:gd name="connsiteY73" fmla="*/ 9211 h 10000"/>
                <a:gd name="connsiteX74" fmla="*/ 8065 w 10054"/>
                <a:gd name="connsiteY74" fmla="*/ 9963 h 10000"/>
                <a:gd name="connsiteX75" fmla="*/ 7288 w 10054"/>
                <a:gd name="connsiteY75" fmla="*/ 9754 h 10000"/>
                <a:gd name="connsiteX76" fmla="*/ 6712 w 10054"/>
                <a:gd name="connsiteY76" fmla="*/ 9858 h 10000"/>
                <a:gd name="connsiteX77" fmla="*/ 6968 w 10054"/>
                <a:gd name="connsiteY77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707 w 10054"/>
                <a:gd name="connsiteY72" fmla="*/ 9141 h 10000"/>
                <a:gd name="connsiteX73" fmla="*/ 8065 w 10054"/>
                <a:gd name="connsiteY73" fmla="*/ 9963 h 10000"/>
                <a:gd name="connsiteX74" fmla="*/ 7288 w 10054"/>
                <a:gd name="connsiteY74" fmla="*/ 9754 h 10000"/>
                <a:gd name="connsiteX75" fmla="*/ 6712 w 10054"/>
                <a:gd name="connsiteY75" fmla="*/ 9858 h 10000"/>
                <a:gd name="connsiteX76" fmla="*/ 6968 w 10054"/>
                <a:gd name="connsiteY76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707 w 10054"/>
                <a:gd name="connsiteY72" fmla="*/ 9141 h 10000"/>
                <a:gd name="connsiteX73" fmla="*/ 7288 w 10054"/>
                <a:gd name="connsiteY73" fmla="*/ 9754 h 10000"/>
                <a:gd name="connsiteX74" fmla="*/ 6712 w 10054"/>
                <a:gd name="connsiteY74" fmla="*/ 9858 h 10000"/>
                <a:gd name="connsiteX75" fmla="*/ 6968 w 10054"/>
                <a:gd name="connsiteY75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707 w 10054"/>
                <a:gd name="connsiteY72" fmla="*/ 9141 h 10000"/>
                <a:gd name="connsiteX73" fmla="*/ 6712 w 10054"/>
                <a:gd name="connsiteY73" fmla="*/ 9858 h 10000"/>
                <a:gd name="connsiteX74" fmla="*/ 6968 w 10054"/>
                <a:gd name="connsiteY74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6712 w 10054"/>
                <a:gd name="connsiteY72" fmla="*/ 9858 h 10000"/>
                <a:gd name="connsiteX73" fmla="*/ 6968 w 10054"/>
                <a:gd name="connsiteY73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6712 w 10054"/>
                <a:gd name="connsiteY71" fmla="*/ 9858 h 10000"/>
                <a:gd name="connsiteX72" fmla="*/ 6968 w 10054"/>
                <a:gd name="connsiteY72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162 w 10054"/>
                <a:gd name="connsiteY69" fmla="*/ 8565 h 10000"/>
                <a:gd name="connsiteX70" fmla="*/ 6712 w 10054"/>
                <a:gd name="connsiteY70" fmla="*/ 9858 h 10000"/>
                <a:gd name="connsiteX71" fmla="*/ 6968 w 10054"/>
                <a:gd name="connsiteY71" fmla="*/ 10000 h 10000"/>
                <a:gd name="connsiteX0" fmla="*/ 10000 w 10000"/>
                <a:gd name="connsiteY0" fmla="*/ 5341 h 10000"/>
                <a:gd name="connsiteX1" fmla="*/ 9483 w 10000"/>
                <a:gd name="connsiteY1" fmla="*/ 5341 h 10000"/>
                <a:gd name="connsiteX2" fmla="*/ 8966 w 10000"/>
                <a:gd name="connsiteY2" fmla="*/ 5483 h 10000"/>
                <a:gd name="connsiteX3" fmla="*/ 8386 w 10000"/>
                <a:gd name="connsiteY3" fmla="*/ 5449 h 10000"/>
                <a:gd name="connsiteX4" fmla="*/ 8386 w 10000"/>
                <a:gd name="connsiteY4" fmla="*/ 4766 h 10000"/>
                <a:gd name="connsiteX5" fmla="*/ 8707 w 10000"/>
                <a:gd name="connsiteY5" fmla="*/ 4733 h 10000"/>
                <a:gd name="connsiteX6" fmla="*/ 8517 w 10000"/>
                <a:gd name="connsiteY6" fmla="*/ 4552 h 10000"/>
                <a:gd name="connsiteX7" fmla="*/ 8517 w 10000"/>
                <a:gd name="connsiteY7" fmla="*/ 4266 h 10000"/>
                <a:gd name="connsiteX8" fmla="*/ 8581 w 10000"/>
                <a:gd name="connsiteY8" fmla="*/ 4089 h 10000"/>
                <a:gd name="connsiteX9" fmla="*/ 7937 w 10000"/>
                <a:gd name="connsiteY9" fmla="*/ 3800 h 10000"/>
                <a:gd name="connsiteX10" fmla="*/ 7288 w 10000"/>
                <a:gd name="connsiteY10" fmla="*/ 3478 h 10000"/>
                <a:gd name="connsiteX11" fmla="*/ 6968 w 10000"/>
                <a:gd name="connsiteY11" fmla="*/ 3261 h 10000"/>
                <a:gd name="connsiteX12" fmla="*/ 6516 w 10000"/>
                <a:gd name="connsiteY12" fmla="*/ 3191 h 10000"/>
                <a:gd name="connsiteX13" fmla="*/ 6001 w 10000"/>
                <a:gd name="connsiteY13" fmla="*/ 3227 h 10000"/>
                <a:gd name="connsiteX14" fmla="*/ 5483 w 10000"/>
                <a:gd name="connsiteY14" fmla="*/ 3117 h 10000"/>
                <a:gd name="connsiteX15" fmla="*/ 4839 w 10000"/>
                <a:gd name="connsiteY15" fmla="*/ 2257 h 10000"/>
                <a:gd name="connsiteX16" fmla="*/ 4646 w 10000"/>
                <a:gd name="connsiteY16" fmla="*/ 2042 h 10000"/>
                <a:gd name="connsiteX17" fmla="*/ 4450 w 10000"/>
                <a:gd name="connsiteY17" fmla="*/ 1540 h 10000"/>
                <a:gd name="connsiteX18" fmla="*/ 4194 w 10000"/>
                <a:gd name="connsiteY18" fmla="*/ 1076 h 10000"/>
                <a:gd name="connsiteX19" fmla="*/ 3419 w 10000"/>
                <a:gd name="connsiteY19" fmla="*/ 753 h 10000"/>
                <a:gd name="connsiteX20" fmla="*/ 2965 w 10000"/>
                <a:gd name="connsiteY20" fmla="*/ 69 h 10000"/>
                <a:gd name="connsiteX21" fmla="*/ 2385 w 10000"/>
                <a:gd name="connsiteY21" fmla="*/ 69 h 10000"/>
                <a:gd name="connsiteX22" fmla="*/ 2128 w 10000"/>
                <a:gd name="connsiteY22" fmla="*/ 217 h 10000"/>
                <a:gd name="connsiteX23" fmla="*/ 2066 w 10000"/>
                <a:gd name="connsiteY23" fmla="*/ 0 h 10000"/>
                <a:gd name="connsiteX24" fmla="*/ 1225 w 10000"/>
                <a:gd name="connsiteY24" fmla="*/ 142 h 10000"/>
                <a:gd name="connsiteX25" fmla="*/ 2128 w 10000"/>
                <a:gd name="connsiteY25" fmla="*/ 288 h 10000"/>
                <a:gd name="connsiteX26" fmla="*/ 2066 w 10000"/>
                <a:gd name="connsiteY26" fmla="*/ 610 h 10000"/>
                <a:gd name="connsiteX27" fmla="*/ 2257 w 10000"/>
                <a:gd name="connsiteY27" fmla="*/ 1040 h 10000"/>
                <a:gd name="connsiteX28" fmla="*/ 2452 w 10000"/>
                <a:gd name="connsiteY28" fmla="*/ 1290 h 10000"/>
                <a:gd name="connsiteX29" fmla="*/ 2128 w 10000"/>
                <a:gd name="connsiteY29" fmla="*/ 1757 h 10000"/>
                <a:gd name="connsiteX30" fmla="*/ 1873 w 10000"/>
                <a:gd name="connsiteY30" fmla="*/ 1757 h 10000"/>
                <a:gd name="connsiteX31" fmla="*/ 1612 w 10000"/>
                <a:gd name="connsiteY31" fmla="*/ 2079 h 10000"/>
                <a:gd name="connsiteX32" fmla="*/ 2066 w 10000"/>
                <a:gd name="connsiteY32" fmla="*/ 2222 h 10000"/>
                <a:gd name="connsiteX33" fmla="*/ 1484 w 10000"/>
                <a:gd name="connsiteY33" fmla="*/ 2187 h 10000"/>
                <a:gd name="connsiteX34" fmla="*/ 1225 w 10000"/>
                <a:gd name="connsiteY34" fmla="*/ 2615 h 10000"/>
                <a:gd name="connsiteX35" fmla="*/ 1161 w 10000"/>
                <a:gd name="connsiteY35" fmla="*/ 2688 h 10000"/>
                <a:gd name="connsiteX36" fmla="*/ 903 w 10000"/>
                <a:gd name="connsiteY36" fmla="*/ 3154 h 10000"/>
                <a:gd name="connsiteX37" fmla="*/ 1292 w 10000"/>
                <a:gd name="connsiteY37" fmla="*/ 3261 h 10000"/>
                <a:gd name="connsiteX38" fmla="*/ 774 w 10000"/>
                <a:gd name="connsiteY38" fmla="*/ 3620 h 10000"/>
                <a:gd name="connsiteX39" fmla="*/ 128 w 10000"/>
                <a:gd name="connsiteY39" fmla="*/ 4015 h 10000"/>
                <a:gd name="connsiteX40" fmla="*/ 0 w 10000"/>
                <a:gd name="connsiteY40" fmla="*/ 4230 h 10000"/>
                <a:gd name="connsiteX41" fmla="*/ 324 w 10000"/>
                <a:gd name="connsiteY41" fmla="*/ 4694 h 10000"/>
                <a:gd name="connsiteX42" fmla="*/ 0 w 10000"/>
                <a:gd name="connsiteY42" fmla="*/ 5128 h 10000"/>
                <a:gd name="connsiteX43" fmla="*/ 65 w 10000"/>
                <a:gd name="connsiteY43" fmla="*/ 5591 h 10000"/>
                <a:gd name="connsiteX44" fmla="*/ 259 w 10000"/>
                <a:gd name="connsiteY44" fmla="*/ 5737 h 10000"/>
                <a:gd name="connsiteX45" fmla="*/ 644 w 10000"/>
                <a:gd name="connsiteY45" fmla="*/ 5700 h 10000"/>
                <a:gd name="connsiteX46" fmla="*/ 1420 w 10000"/>
                <a:gd name="connsiteY46" fmla="*/ 5774 h 10000"/>
                <a:gd name="connsiteX47" fmla="*/ 2066 w 10000"/>
                <a:gd name="connsiteY47" fmla="*/ 5628 h 10000"/>
                <a:gd name="connsiteX48" fmla="*/ 2776 w 10000"/>
                <a:gd name="connsiteY48" fmla="*/ 5628 h 10000"/>
                <a:gd name="connsiteX49" fmla="*/ 3225 w 10000"/>
                <a:gd name="connsiteY49" fmla="*/ 5483 h 10000"/>
                <a:gd name="connsiteX50" fmla="*/ 3354 w 10000"/>
                <a:gd name="connsiteY50" fmla="*/ 5518 h 10000"/>
                <a:gd name="connsiteX51" fmla="*/ 3162 w 10000"/>
                <a:gd name="connsiteY51" fmla="*/ 5591 h 10000"/>
                <a:gd name="connsiteX52" fmla="*/ 3613 w 10000"/>
                <a:gd name="connsiteY52" fmla="*/ 5916 h 10000"/>
                <a:gd name="connsiteX53" fmla="*/ 3936 w 10000"/>
                <a:gd name="connsiteY53" fmla="*/ 5842 h 10000"/>
                <a:gd name="connsiteX54" fmla="*/ 4387 w 10000"/>
                <a:gd name="connsiteY54" fmla="*/ 5984 h 10000"/>
                <a:gd name="connsiteX55" fmla="*/ 4965 w 10000"/>
                <a:gd name="connsiteY55" fmla="*/ 5950 h 10000"/>
                <a:gd name="connsiteX56" fmla="*/ 5935 w 10000"/>
                <a:gd name="connsiteY56" fmla="*/ 6057 h 10000"/>
                <a:gd name="connsiteX57" fmla="*/ 6190 w 10000"/>
                <a:gd name="connsiteY57" fmla="*/ 6131 h 10000"/>
                <a:gd name="connsiteX58" fmla="*/ 7096 w 10000"/>
                <a:gd name="connsiteY58" fmla="*/ 5950 h 10000"/>
                <a:gd name="connsiteX59" fmla="*/ 7225 w 10000"/>
                <a:gd name="connsiteY59" fmla="*/ 6057 h 10000"/>
                <a:gd name="connsiteX60" fmla="*/ 7483 w 10000"/>
                <a:gd name="connsiteY60" fmla="*/ 5916 h 10000"/>
                <a:gd name="connsiteX61" fmla="*/ 7614 w 10000"/>
                <a:gd name="connsiteY61" fmla="*/ 6097 h 10000"/>
                <a:gd name="connsiteX62" fmla="*/ 8517 w 10000"/>
                <a:gd name="connsiteY62" fmla="*/ 5878 h 10000"/>
                <a:gd name="connsiteX63" fmla="*/ 8517 w 10000"/>
                <a:gd name="connsiteY63" fmla="*/ 5661 h 10000"/>
                <a:gd name="connsiteX64" fmla="*/ 8707 w 10000"/>
                <a:gd name="connsiteY64" fmla="*/ 5628 h 10000"/>
                <a:gd name="connsiteX65" fmla="*/ 8903 w 10000"/>
                <a:gd name="connsiteY65" fmla="*/ 5700 h 10000"/>
                <a:gd name="connsiteX66" fmla="*/ 9548 w 10000"/>
                <a:gd name="connsiteY66" fmla="*/ 5557 h 10000"/>
                <a:gd name="connsiteX67" fmla="*/ 9678 w 10000"/>
                <a:gd name="connsiteY67" fmla="*/ 5591 h 10000"/>
                <a:gd name="connsiteX68" fmla="*/ 9162 w 10000"/>
                <a:gd name="connsiteY68" fmla="*/ 8565 h 10000"/>
                <a:gd name="connsiteX69" fmla="*/ 6712 w 10000"/>
                <a:gd name="connsiteY69" fmla="*/ 9858 h 10000"/>
                <a:gd name="connsiteX70" fmla="*/ 6968 w 10000"/>
                <a:gd name="connsiteY70" fmla="*/ 10000 h 10000"/>
                <a:gd name="connsiteX0" fmla="*/ 10000 w 10000"/>
                <a:gd name="connsiteY0" fmla="*/ 5341 h 10000"/>
                <a:gd name="connsiteX1" fmla="*/ 9483 w 10000"/>
                <a:gd name="connsiteY1" fmla="*/ 5341 h 10000"/>
                <a:gd name="connsiteX2" fmla="*/ 8966 w 10000"/>
                <a:gd name="connsiteY2" fmla="*/ 5483 h 10000"/>
                <a:gd name="connsiteX3" fmla="*/ 8386 w 10000"/>
                <a:gd name="connsiteY3" fmla="*/ 5449 h 10000"/>
                <a:gd name="connsiteX4" fmla="*/ 8386 w 10000"/>
                <a:gd name="connsiteY4" fmla="*/ 4766 h 10000"/>
                <a:gd name="connsiteX5" fmla="*/ 8707 w 10000"/>
                <a:gd name="connsiteY5" fmla="*/ 4733 h 10000"/>
                <a:gd name="connsiteX6" fmla="*/ 8517 w 10000"/>
                <a:gd name="connsiteY6" fmla="*/ 4552 h 10000"/>
                <a:gd name="connsiteX7" fmla="*/ 8517 w 10000"/>
                <a:gd name="connsiteY7" fmla="*/ 4266 h 10000"/>
                <a:gd name="connsiteX8" fmla="*/ 8581 w 10000"/>
                <a:gd name="connsiteY8" fmla="*/ 4089 h 10000"/>
                <a:gd name="connsiteX9" fmla="*/ 7937 w 10000"/>
                <a:gd name="connsiteY9" fmla="*/ 3800 h 10000"/>
                <a:gd name="connsiteX10" fmla="*/ 7288 w 10000"/>
                <a:gd name="connsiteY10" fmla="*/ 3478 h 10000"/>
                <a:gd name="connsiteX11" fmla="*/ 6968 w 10000"/>
                <a:gd name="connsiteY11" fmla="*/ 3261 h 10000"/>
                <a:gd name="connsiteX12" fmla="*/ 6516 w 10000"/>
                <a:gd name="connsiteY12" fmla="*/ 3191 h 10000"/>
                <a:gd name="connsiteX13" fmla="*/ 6001 w 10000"/>
                <a:gd name="connsiteY13" fmla="*/ 3227 h 10000"/>
                <a:gd name="connsiteX14" fmla="*/ 5483 w 10000"/>
                <a:gd name="connsiteY14" fmla="*/ 3117 h 10000"/>
                <a:gd name="connsiteX15" fmla="*/ 4839 w 10000"/>
                <a:gd name="connsiteY15" fmla="*/ 2257 h 10000"/>
                <a:gd name="connsiteX16" fmla="*/ 4646 w 10000"/>
                <a:gd name="connsiteY16" fmla="*/ 2042 h 10000"/>
                <a:gd name="connsiteX17" fmla="*/ 4450 w 10000"/>
                <a:gd name="connsiteY17" fmla="*/ 1540 h 10000"/>
                <a:gd name="connsiteX18" fmla="*/ 4194 w 10000"/>
                <a:gd name="connsiteY18" fmla="*/ 1076 h 10000"/>
                <a:gd name="connsiteX19" fmla="*/ 3419 w 10000"/>
                <a:gd name="connsiteY19" fmla="*/ 753 h 10000"/>
                <a:gd name="connsiteX20" fmla="*/ 2965 w 10000"/>
                <a:gd name="connsiteY20" fmla="*/ 69 h 10000"/>
                <a:gd name="connsiteX21" fmla="*/ 2385 w 10000"/>
                <a:gd name="connsiteY21" fmla="*/ 69 h 10000"/>
                <a:gd name="connsiteX22" fmla="*/ 2128 w 10000"/>
                <a:gd name="connsiteY22" fmla="*/ 217 h 10000"/>
                <a:gd name="connsiteX23" fmla="*/ 2066 w 10000"/>
                <a:gd name="connsiteY23" fmla="*/ 0 h 10000"/>
                <a:gd name="connsiteX24" fmla="*/ 1225 w 10000"/>
                <a:gd name="connsiteY24" fmla="*/ 142 h 10000"/>
                <a:gd name="connsiteX25" fmla="*/ 2128 w 10000"/>
                <a:gd name="connsiteY25" fmla="*/ 288 h 10000"/>
                <a:gd name="connsiteX26" fmla="*/ 2066 w 10000"/>
                <a:gd name="connsiteY26" fmla="*/ 610 h 10000"/>
                <a:gd name="connsiteX27" fmla="*/ 2257 w 10000"/>
                <a:gd name="connsiteY27" fmla="*/ 1040 h 10000"/>
                <a:gd name="connsiteX28" fmla="*/ 2452 w 10000"/>
                <a:gd name="connsiteY28" fmla="*/ 1290 h 10000"/>
                <a:gd name="connsiteX29" fmla="*/ 2128 w 10000"/>
                <a:gd name="connsiteY29" fmla="*/ 1757 h 10000"/>
                <a:gd name="connsiteX30" fmla="*/ 1873 w 10000"/>
                <a:gd name="connsiteY30" fmla="*/ 1757 h 10000"/>
                <a:gd name="connsiteX31" fmla="*/ 1612 w 10000"/>
                <a:gd name="connsiteY31" fmla="*/ 2079 h 10000"/>
                <a:gd name="connsiteX32" fmla="*/ 2066 w 10000"/>
                <a:gd name="connsiteY32" fmla="*/ 2222 h 10000"/>
                <a:gd name="connsiteX33" fmla="*/ 1484 w 10000"/>
                <a:gd name="connsiteY33" fmla="*/ 2187 h 10000"/>
                <a:gd name="connsiteX34" fmla="*/ 1225 w 10000"/>
                <a:gd name="connsiteY34" fmla="*/ 2615 h 10000"/>
                <a:gd name="connsiteX35" fmla="*/ 1161 w 10000"/>
                <a:gd name="connsiteY35" fmla="*/ 2688 h 10000"/>
                <a:gd name="connsiteX36" fmla="*/ 903 w 10000"/>
                <a:gd name="connsiteY36" fmla="*/ 3154 h 10000"/>
                <a:gd name="connsiteX37" fmla="*/ 1292 w 10000"/>
                <a:gd name="connsiteY37" fmla="*/ 3261 h 10000"/>
                <a:gd name="connsiteX38" fmla="*/ 774 w 10000"/>
                <a:gd name="connsiteY38" fmla="*/ 3620 h 10000"/>
                <a:gd name="connsiteX39" fmla="*/ 128 w 10000"/>
                <a:gd name="connsiteY39" fmla="*/ 4015 h 10000"/>
                <a:gd name="connsiteX40" fmla="*/ 0 w 10000"/>
                <a:gd name="connsiteY40" fmla="*/ 4230 h 10000"/>
                <a:gd name="connsiteX41" fmla="*/ 324 w 10000"/>
                <a:gd name="connsiteY41" fmla="*/ 4694 h 10000"/>
                <a:gd name="connsiteX42" fmla="*/ 0 w 10000"/>
                <a:gd name="connsiteY42" fmla="*/ 5128 h 10000"/>
                <a:gd name="connsiteX43" fmla="*/ 65 w 10000"/>
                <a:gd name="connsiteY43" fmla="*/ 5591 h 10000"/>
                <a:gd name="connsiteX44" fmla="*/ 259 w 10000"/>
                <a:gd name="connsiteY44" fmla="*/ 5737 h 10000"/>
                <a:gd name="connsiteX45" fmla="*/ 644 w 10000"/>
                <a:gd name="connsiteY45" fmla="*/ 5700 h 10000"/>
                <a:gd name="connsiteX46" fmla="*/ 1420 w 10000"/>
                <a:gd name="connsiteY46" fmla="*/ 5774 h 10000"/>
                <a:gd name="connsiteX47" fmla="*/ 2066 w 10000"/>
                <a:gd name="connsiteY47" fmla="*/ 5628 h 10000"/>
                <a:gd name="connsiteX48" fmla="*/ 2776 w 10000"/>
                <a:gd name="connsiteY48" fmla="*/ 5628 h 10000"/>
                <a:gd name="connsiteX49" fmla="*/ 3225 w 10000"/>
                <a:gd name="connsiteY49" fmla="*/ 5483 h 10000"/>
                <a:gd name="connsiteX50" fmla="*/ 3354 w 10000"/>
                <a:gd name="connsiteY50" fmla="*/ 5518 h 10000"/>
                <a:gd name="connsiteX51" fmla="*/ 3162 w 10000"/>
                <a:gd name="connsiteY51" fmla="*/ 5591 h 10000"/>
                <a:gd name="connsiteX52" fmla="*/ 3613 w 10000"/>
                <a:gd name="connsiteY52" fmla="*/ 5916 h 10000"/>
                <a:gd name="connsiteX53" fmla="*/ 3936 w 10000"/>
                <a:gd name="connsiteY53" fmla="*/ 5842 h 10000"/>
                <a:gd name="connsiteX54" fmla="*/ 4387 w 10000"/>
                <a:gd name="connsiteY54" fmla="*/ 5984 h 10000"/>
                <a:gd name="connsiteX55" fmla="*/ 4965 w 10000"/>
                <a:gd name="connsiteY55" fmla="*/ 5950 h 10000"/>
                <a:gd name="connsiteX56" fmla="*/ 5935 w 10000"/>
                <a:gd name="connsiteY56" fmla="*/ 6057 h 10000"/>
                <a:gd name="connsiteX57" fmla="*/ 6190 w 10000"/>
                <a:gd name="connsiteY57" fmla="*/ 6131 h 10000"/>
                <a:gd name="connsiteX58" fmla="*/ 7096 w 10000"/>
                <a:gd name="connsiteY58" fmla="*/ 5950 h 10000"/>
                <a:gd name="connsiteX59" fmla="*/ 7225 w 10000"/>
                <a:gd name="connsiteY59" fmla="*/ 6057 h 10000"/>
                <a:gd name="connsiteX60" fmla="*/ 7483 w 10000"/>
                <a:gd name="connsiteY60" fmla="*/ 5916 h 10000"/>
                <a:gd name="connsiteX61" fmla="*/ 7614 w 10000"/>
                <a:gd name="connsiteY61" fmla="*/ 6097 h 10000"/>
                <a:gd name="connsiteX62" fmla="*/ 8517 w 10000"/>
                <a:gd name="connsiteY62" fmla="*/ 5878 h 10000"/>
                <a:gd name="connsiteX63" fmla="*/ 8517 w 10000"/>
                <a:gd name="connsiteY63" fmla="*/ 5661 h 10000"/>
                <a:gd name="connsiteX64" fmla="*/ 8707 w 10000"/>
                <a:gd name="connsiteY64" fmla="*/ 5628 h 10000"/>
                <a:gd name="connsiteX65" fmla="*/ 8903 w 10000"/>
                <a:gd name="connsiteY65" fmla="*/ 5700 h 10000"/>
                <a:gd name="connsiteX66" fmla="*/ 9548 w 10000"/>
                <a:gd name="connsiteY66" fmla="*/ 5557 h 10000"/>
                <a:gd name="connsiteX67" fmla="*/ 9678 w 10000"/>
                <a:gd name="connsiteY67" fmla="*/ 5591 h 10000"/>
                <a:gd name="connsiteX68" fmla="*/ 6712 w 10000"/>
                <a:gd name="connsiteY68" fmla="*/ 9858 h 10000"/>
                <a:gd name="connsiteX69" fmla="*/ 6968 w 10000"/>
                <a:gd name="connsiteY69" fmla="*/ 10000 h 10000"/>
                <a:gd name="connsiteX0" fmla="*/ 10000 w 10000"/>
                <a:gd name="connsiteY0" fmla="*/ 5341 h 10000"/>
                <a:gd name="connsiteX1" fmla="*/ 9483 w 10000"/>
                <a:gd name="connsiteY1" fmla="*/ 5341 h 10000"/>
                <a:gd name="connsiteX2" fmla="*/ 8966 w 10000"/>
                <a:gd name="connsiteY2" fmla="*/ 5483 h 10000"/>
                <a:gd name="connsiteX3" fmla="*/ 8386 w 10000"/>
                <a:gd name="connsiteY3" fmla="*/ 5449 h 10000"/>
                <a:gd name="connsiteX4" fmla="*/ 8386 w 10000"/>
                <a:gd name="connsiteY4" fmla="*/ 4766 h 10000"/>
                <a:gd name="connsiteX5" fmla="*/ 8707 w 10000"/>
                <a:gd name="connsiteY5" fmla="*/ 4733 h 10000"/>
                <a:gd name="connsiteX6" fmla="*/ 8517 w 10000"/>
                <a:gd name="connsiteY6" fmla="*/ 4552 h 10000"/>
                <a:gd name="connsiteX7" fmla="*/ 8517 w 10000"/>
                <a:gd name="connsiteY7" fmla="*/ 4266 h 10000"/>
                <a:gd name="connsiteX8" fmla="*/ 8581 w 10000"/>
                <a:gd name="connsiteY8" fmla="*/ 4089 h 10000"/>
                <a:gd name="connsiteX9" fmla="*/ 7937 w 10000"/>
                <a:gd name="connsiteY9" fmla="*/ 3800 h 10000"/>
                <a:gd name="connsiteX10" fmla="*/ 7288 w 10000"/>
                <a:gd name="connsiteY10" fmla="*/ 3478 h 10000"/>
                <a:gd name="connsiteX11" fmla="*/ 6968 w 10000"/>
                <a:gd name="connsiteY11" fmla="*/ 3261 h 10000"/>
                <a:gd name="connsiteX12" fmla="*/ 6516 w 10000"/>
                <a:gd name="connsiteY12" fmla="*/ 3191 h 10000"/>
                <a:gd name="connsiteX13" fmla="*/ 6001 w 10000"/>
                <a:gd name="connsiteY13" fmla="*/ 3227 h 10000"/>
                <a:gd name="connsiteX14" fmla="*/ 5483 w 10000"/>
                <a:gd name="connsiteY14" fmla="*/ 3117 h 10000"/>
                <a:gd name="connsiteX15" fmla="*/ 4839 w 10000"/>
                <a:gd name="connsiteY15" fmla="*/ 2257 h 10000"/>
                <a:gd name="connsiteX16" fmla="*/ 4646 w 10000"/>
                <a:gd name="connsiteY16" fmla="*/ 2042 h 10000"/>
                <a:gd name="connsiteX17" fmla="*/ 4450 w 10000"/>
                <a:gd name="connsiteY17" fmla="*/ 1540 h 10000"/>
                <a:gd name="connsiteX18" fmla="*/ 4194 w 10000"/>
                <a:gd name="connsiteY18" fmla="*/ 1076 h 10000"/>
                <a:gd name="connsiteX19" fmla="*/ 3419 w 10000"/>
                <a:gd name="connsiteY19" fmla="*/ 753 h 10000"/>
                <a:gd name="connsiteX20" fmla="*/ 2965 w 10000"/>
                <a:gd name="connsiteY20" fmla="*/ 69 h 10000"/>
                <a:gd name="connsiteX21" fmla="*/ 2385 w 10000"/>
                <a:gd name="connsiteY21" fmla="*/ 69 h 10000"/>
                <a:gd name="connsiteX22" fmla="*/ 2128 w 10000"/>
                <a:gd name="connsiteY22" fmla="*/ 217 h 10000"/>
                <a:gd name="connsiteX23" fmla="*/ 2066 w 10000"/>
                <a:gd name="connsiteY23" fmla="*/ 0 h 10000"/>
                <a:gd name="connsiteX24" fmla="*/ 1225 w 10000"/>
                <a:gd name="connsiteY24" fmla="*/ 142 h 10000"/>
                <a:gd name="connsiteX25" fmla="*/ 2128 w 10000"/>
                <a:gd name="connsiteY25" fmla="*/ 288 h 10000"/>
                <a:gd name="connsiteX26" fmla="*/ 2066 w 10000"/>
                <a:gd name="connsiteY26" fmla="*/ 610 h 10000"/>
                <a:gd name="connsiteX27" fmla="*/ 2257 w 10000"/>
                <a:gd name="connsiteY27" fmla="*/ 1040 h 10000"/>
                <a:gd name="connsiteX28" fmla="*/ 2452 w 10000"/>
                <a:gd name="connsiteY28" fmla="*/ 1290 h 10000"/>
                <a:gd name="connsiteX29" fmla="*/ 2128 w 10000"/>
                <a:gd name="connsiteY29" fmla="*/ 1757 h 10000"/>
                <a:gd name="connsiteX30" fmla="*/ 1873 w 10000"/>
                <a:gd name="connsiteY30" fmla="*/ 1757 h 10000"/>
                <a:gd name="connsiteX31" fmla="*/ 1612 w 10000"/>
                <a:gd name="connsiteY31" fmla="*/ 2079 h 10000"/>
                <a:gd name="connsiteX32" fmla="*/ 2066 w 10000"/>
                <a:gd name="connsiteY32" fmla="*/ 2222 h 10000"/>
                <a:gd name="connsiteX33" fmla="*/ 1484 w 10000"/>
                <a:gd name="connsiteY33" fmla="*/ 2187 h 10000"/>
                <a:gd name="connsiteX34" fmla="*/ 1225 w 10000"/>
                <a:gd name="connsiteY34" fmla="*/ 2615 h 10000"/>
                <a:gd name="connsiteX35" fmla="*/ 1161 w 10000"/>
                <a:gd name="connsiteY35" fmla="*/ 2688 h 10000"/>
                <a:gd name="connsiteX36" fmla="*/ 903 w 10000"/>
                <a:gd name="connsiteY36" fmla="*/ 3154 h 10000"/>
                <a:gd name="connsiteX37" fmla="*/ 1292 w 10000"/>
                <a:gd name="connsiteY37" fmla="*/ 3261 h 10000"/>
                <a:gd name="connsiteX38" fmla="*/ 774 w 10000"/>
                <a:gd name="connsiteY38" fmla="*/ 3620 h 10000"/>
                <a:gd name="connsiteX39" fmla="*/ 128 w 10000"/>
                <a:gd name="connsiteY39" fmla="*/ 4015 h 10000"/>
                <a:gd name="connsiteX40" fmla="*/ 0 w 10000"/>
                <a:gd name="connsiteY40" fmla="*/ 4230 h 10000"/>
                <a:gd name="connsiteX41" fmla="*/ 324 w 10000"/>
                <a:gd name="connsiteY41" fmla="*/ 4694 h 10000"/>
                <a:gd name="connsiteX42" fmla="*/ 0 w 10000"/>
                <a:gd name="connsiteY42" fmla="*/ 5128 h 10000"/>
                <a:gd name="connsiteX43" fmla="*/ 65 w 10000"/>
                <a:gd name="connsiteY43" fmla="*/ 5591 h 10000"/>
                <a:gd name="connsiteX44" fmla="*/ 259 w 10000"/>
                <a:gd name="connsiteY44" fmla="*/ 5737 h 10000"/>
                <a:gd name="connsiteX45" fmla="*/ 644 w 10000"/>
                <a:gd name="connsiteY45" fmla="*/ 5700 h 10000"/>
                <a:gd name="connsiteX46" fmla="*/ 1420 w 10000"/>
                <a:gd name="connsiteY46" fmla="*/ 5774 h 10000"/>
                <a:gd name="connsiteX47" fmla="*/ 2066 w 10000"/>
                <a:gd name="connsiteY47" fmla="*/ 5628 h 10000"/>
                <a:gd name="connsiteX48" fmla="*/ 2776 w 10000"/>
                <a:gd name="connsiteY48" fmla="*/ 5628 h 10000"/>
                <a:gd name="connsiteX49" fmla="*/ 3225 w 10000"/>
                <a:gd name="connsiteY49" fmla="*/ 5483 h 10000"/>
                <a:gd name="connsiteX50" fmla="*/ 3354 w 10000"/>
                <a:gd name="connsiteY50" fmla="*/ 5518 h 10000"/>
                <a:gd name="connsiteX51" fmla="*/ 3162 w 10000"/>
                <a:gd name="connsiteY51" fmla="*/ 5591 h 10000"/>
                <a:gd name="connsiteX52" fmla="*/ 3613 w 10000"/>
                <a:gd name="connsiteY52" fmla="*/ 5916 h 10000"/>
                <a:gd name="connsiteX53" fmla="*/ 3936 w 10000"/>
                <a:gd name="connsiteY53" fmla="*/ 5842 h 10000"/>
                <a:gd name="connsiteX54" fmla="*/ 4387 w 10000"/>
                <a:gd name="connsiteY54" fmla="*/ 5984 h 10000"/>
                <a:gd name="connsiteX55" fmla="*/ 4965 w 10000"/>
                <a:gd name="connsiteY55" fmla="*/ 5950 h 10000"/>
                <a:gd name="connsiteX56" fmla="*/ 5935 w 10000"/>
                <a:gd name="connsiteY56" fmla="*/ 6057 h 10000"/>
                <a:gd name="connsiteX57" fmla="*/ 6190 w 10000"/>
                <a:gd name="connsiteY57" fmla="*/ 6131 h 10000"/>
                <a:gd name="connsiteX58" fmla="*/ 7096 w 10000"/>
                <a:gd name="connsiteY58" fmla="*/ 5950 h 10000"/>
                <a:gd name="connsiteX59" fmla="*/ 7225 w 10000"/>
                <a:gd name="connsiteY59" fmla="*/ 6057 h 10000"/>
                <a:gd name="connsiteX60" fmla="*/ 7483 w 10000"/>
                <a:gd name="connsiteY60" fmla="*/ 5916 h 10000"/>
                <a:gd name="connsiteX61" fmla="*/ 7614 w 10000"/>
                <a:gd name="connsiteY61" fmla="*/ 6097 h 10000"/>
                <a:gd name="connsiteX62" fmla="*/ 8517 w 10000"/>
                <a:gd name="connsiteY62" fmla="*/ 5878 h 10000"/>
                <a:gd name="connsiteX63" fmla="*/ 8517 w 10000"/>
                <a:gd name="connsiteY63" fmla="*/ 5661 h 10000"/>
                <a:gd name="connsiteX64" fmla="*/ 8707 w 10000"/>
                <a:gd name="connsiteY64" fmla="*/ 5628 h 10000"/>
                <a:gd name="connsiteX65" fmla="*/ 8903 w 10000"/>
                <a:gd name="connsiteY65" fmla="*/ 5700 h 10000"/>
                <a:gd name="connsiteX66" fmla="*/ 9548 w 10000"/>
                <a:gd name="connsiteY66" fmla="*/ 5557 h 10000"/>
                <a:gd name="connsiteX67" fmla="*/ 9678 w 10000"/>
                <a:gd name="connsiteY67" fmla="*/ 5591 h 10000"/>
                <a:gd name="connsiteX68" fmla="*/ 6968 w 10000"/>
                <a:gd name="connsiteY68" fmla="*/ 10000 h 10000"/>
                <a:gd name="connsiteX0" fmla="*/ 10000 w 10000"/>
                <a:gd name="connsiteY0" fmla="*/ 5341 h 6131"/>
                <a:gd name="connsiteX1" fmla="*/ 9483 w 10000"/>
                <a:gd name="connsiteY1" fmla="*/ 5341 h 6131"/>
                <a:gd name="connsiteX2" fmla="*/ 8966 w 10000"/>
                <a:gd name="connsiteY2" fmla="*/ 5483 h 6131"/>
                <a:gd name="connsiteX3" fmla="*/ 8386 w 10000"/>
                <a:gd name="connsiteY3" fmla="*/ 5449 h 6131"/>
                <a:gd name="connsiteX4" fmla="*/ 8386 w 10000"/>
                <a:gd name="connsiteY4" fmla="*/ 4766 h 6131"/>
                <a:gd name="connsiteX5" fmla="*/ 8707 w 10000"/>
                <a:gd name="connsiteY5" fmla="*/ 4733 h 6131"/>
                <a:gd name="connsiteX6" fmla="*/ 8517 w 10000"/>
                <a:gd name="connsiteY6" fmla="*/ 4552 h 6131"/>
                <a:gd name="connsiteX7" fmla="*/ 8517 w 10000"/>
                <a:gd name="connsiteY7" fmla="*/ 4266 h 6131"/>
                <a:gd name="connsiteX8" fmla="*/ 8581 w 10000"/>
                <a:gd name="connsiteY8" fmla="*/ 4089 h 6131"/>
                <a:gd name="connsiteX9" fmla="*/ 7937 w 10000"/>
                <a:gd name="connsiteY9" fmla="*/ 3800 h 6131"/>
                <a:gd name="connsiteX10" fmla="*/ 7288 w 10000"/>
                <a:gd name="connsiteY10" fmla="*/ 3478 h 6131"/>
                <a:gd name="connsiteX11" fmla="*/ 6968 w 10000"/>
                <a:gd name="connsiteY11" fmla="*/ 3261 h 6131"/>
                <a:gd name="connsiteX12" fmla="*/ 6516 w 10000"/>
                <a:gd name="connsiteY12" fmla="*/ 3191 h 6131"/>
                <a:gd name="connsiteX13" fmla="*/ 6001 w 10000"/>
                <a:gd name="connsiteY13" fmla="*/ 3227 h 6131"/>
                <a:gd name="connsiteX14" fmla="*/ 5483 w 10000"/>
                <a:gd name="connsiteY14" fmla="*/ 3117 h 6131"/>
                <a:gd name="connsiteX15" fmla="*/ 4839 w 10000"/>
                <a:gd name="connsiteY15" fmla="*/ 2257 h 6131"/>
                <a:gd name="connsiteX16" fmla="*/ 4646 w 10000"/>
                <a:gd name="connsiteY16" fmla="*/ 2042 h 6131"/>
                <a:gd name="connsiteX17" fmla="*/ 4450 w 10000"/>
                <a:gd name="connsiteY17" fmla="*/ 1540 h 6131"/>
                <a:gd name="connsiteX18" fmla="*/ 4194 w 10000"/>
                <a:gd name="connsiteY18" fmla="*/ 1076 h 6131"/>
                <a:gd name="connsiteX19" fmla="*/ 3419 w 10000"/>
                <a:gd name="connsiteY19" fmla="*/ 753 h 6131"/>
                <a:gd name="connsiteX20" fmla="*/ 2965 w 10000"/>
                <a:gd name="connsiteY20" fmla="*/ 69 h 6131"/>
                <a:gd name="connsiteX21" fmla="*/ 2385 w 10000"/>
                <a:gd name="connsiteY21" fmla="*/ 69 h 6131"/>
                <a:gd name="connsiteX22" fmla="*/ 2128 w 10000"/>
                <a:gd name="connsiteY22" fmla="*/ 217 h 6131"/>
                <a:gd name="connsiteX23" fmla="*/ 2066 w 10000"/>
                <a:gd name="connsiteY23" fmla="*/ 0 h 6131"/>
                <a:gd name="connsiteX24" fmla="*/ 1225 w 10000"/>
                <a:gd name="connsiteY24" fmla="*/ 142 h 6131"/>
                <a:gd name="connsiteX25" fmla="*/ 2128 w 10000"/>
                <a:gd name="connsiteY25" fmla="*/ 288 h 6131"/>
                <a:gd name="connsiteX26" fmla="*/ 2066 w 10000"/>
                <a:gd name="connsiteY26" fmla="*/ 610 h 6131"/>
                <a:gd name="connsiteX27" fmla="*/ 2257 w 10000"/>
                <a:gd name="connsiteY27" fmla="*/ 1040 h 6131"/>
                <a:gd name="connsiteX28" fmla="*/ 2452 w 10000"/>
                <a:gd name="connsiteY28" fmla="*/ 1290 h 6131"/>
                <a:gd name="connsiteX29" fmla="*/ 2128 w 10000"/>
                <a:gd name="connsiteY29" fmla="*/ 1757 h 6131"/>
                <a:gd name="connsiteX30" fmla="*/ 1873 w 10000"/>
                <a:gd name="connsiteY30" fmla="*/ 1757 h 6131"/>
                <a:gd name="connsiteX31" fmla="*/ 1612 w 10000"/>
                <a:gd name="connsiteY31" fmla="*/ 2079 h 6131"/>
                <a:gd name="connsiteX32" fmla="*/ 2066 w 10000"/>
                <a:gd name="connsiteY32" fmla="*/ 2222 h 6131"/>
                <a:gd name="connsiteX33" fmla="*/ 1484 w 10000"/>
                <a:gd name="connsiteY33" fmla="*/ 2187 h 6131"/>
                <a:gd name="connsiteX34" fmla="*/ 1225 w 10000"/>
                <a:gd name="connsiteY34" fmla="*/ 2615 h 6131"/>
                <a:gd name="connsiteX35" fmla="*/ 1161 w 10000"/>
                <a:gd name="connsiteY35" fmla="*/ 2688 h 6131"/>
                <a:gd name="connsiteX36" fmla="*/ 903 w 10000"/>
                <a:gd name="connsiteY36" fmla="*/ 3154 h 6131"/>
                <a:gd name="connsiteX37" fmla="*/ 1292 w 10000"/>
                <a:gd name="connsiteY37" fmla="*/ 3261 h 6131"/>
                <a:gd name="connsiteX38" fmla="*/ 774 w 10000"/>
                <a:gd name="connsiteY38" fmla="*/ 3620 h 6131"/>
                <a:gd name="connsiteX39" fmla="*/ 128 w 10000"/>
                <a:gd name="connsiteY39" fmla="*/ 4015 h 6131"/>
                <a:gd name="connsiteX40" fmla="*/ 0 w 10000"/>
                <a:gd name="connsiteY40" fmla="*/ 4230 h 6131"/>
                <a:gd name="connsiteX41" fmla="*/ 324 w 10000"/>
                <a:gd name="connsiteY41" fmla="*/ 4694 h 6131"/>
                <a:gd name="connsiteX42" fmla="*/ 0 w 10000"/>
                <a:gd name="connsiteY42" fmla="*/ 5128 h 6131"/>
                <a:gd name="connsiteX43" fmla="*/ 65 w 10000"/>
                <a:gd name="connsiteY43" fmla="*/ 5591 h 6131"/>
                <a:gd name="connsiteX44" fmla="*/ 259 w 10000"/>
                <a:gd name="connsiteY44" fmla="*/ 5737 h 6131"/>
                <a:gd name="connsiteX45" fmla="*/ 644 w 10000"/>
                <a:gd name="connsiteY45" fmla="*/ 5700 h 6131"/>
                <a:gd name="connsiteX46" fmla="*/ 1420 w 10000"/>
                <a:gd name="connsiteY46" fmla="*/ 5774 h 6131"/>
                <a:gd name="connsiteX47" fmla="*/ 2066 w 10000"/>
                <a:gd name="connsiteY47" fmla="*/ 5628 h 6131"/>
                <a:gd name="connsiteX48" fmla="*/ 2776 w 10000"/>
                <a:gd name="connsiteY48" fmla="*/ 5628 h 6131"/>
                <a:gd name="connsiteX49" fmla="*/ 3225 w 10000"/>
                <a:gd name="connsiteY49" fmla="*/ 5483 h 6131"/>
                <a:gd name="connsiteX50" fmla="*/ 3354 w 10000"/>
                <a:gd name="connsiteY50" fmla="*/ 5518 h 6131"/>
                <a:gd name="connsiteX51" fmla="*/ 3162 w 10000"/>
                <a:gd name="connsiteY51" fmla="*/ 5591 h 6131"/>
                <a:gd name="connsiteX52" fmla="*/ 3613 w 10000"/>
                <a:gd name="connsiteY52" fmla="*/ 5916 h 6131"/>
                <a:gd name="connsiteX53" fmla="*/ 3936 w 10000"/>
                <a:gd name="connsiteY53" fmla="*/ 5842 h 6131"/>
                <a:gd name="connsiteX54" fmla="*/ 4387 w 10000"/>
                <a:gd name="connsiteY54" fmla="*/ 5984 h 6131"/>
                <a:gd name="connsiteX55" fmla="*/ 4965 w 10000"/>
                <a:gd name="connsiteY55" fmla="*/ 5950 h 6131"/>
                <a:gd name="connsiteX56" fmla="*/ 5935 w 10000"/>
                <a:gd name="connsiteY56" fmla="*/ 6057 h 6131"/>
                <a:gd name="connsiteX57" fmla="*/ 6190 w 10000"/>
                <a:gd name="connsiteY57" fmla="*/ 6131 h 6131"/>
                <a:gd name="connsiteX58" fmla="*/ 7096 w 10000"/>
                <a:gd name="connsiteY58" fmla="*/ 5950 h 6131"/>
                <a:gd name="connsiteX59" fmla="*/ 7225 w 10000"/>
                <a:gd name="connsiteY59" fmla="*/ 6057 h 6131"/>
                <a:gd name="connsiteX60" fmla="*/ 7483 w 10000"/>
                <a:gd name="connsiteY60" fmla="*/ 5916 h 6131"/>
                <a:gd name="connsiteX61" fmla="*/ 7614 w 10000"/>
                <a:gd name="connsiteY61" fmla="*/ 6097 h 6131"/>
                <a:gd name="connsiteX62" fmla="*/ 8517 w 10000"/>
                <a:gd name="connsiteY62" fmla="*/ 5878 h 6131"/>
                <a:gd name="connsiteX63" fmla="*/ 8517 w 10000"/>
                <a:gd name="connsiteY63" fmla="*/ 5661 h 6131"/>
                <a:gd name="connsiteX64" fmla="*/ 8707 w 10000"/>
                <a:gd name="connsiteY64" fmla="*/ 5628 h 6131"/>
                <a:gd name="connsiteX65" fmla="*/ 8903 w 10000"/>
                <a:gd name="connsiteY65" fmla="*/ 5700 h 6131"/>
                <a:gd name="connsiteX66" fmla="*/ 9548 w 10000"/>
                <a:gd name="connsiteY66" fmla="*/ 5557 h 6131"/>
                <a:gd name="connsiteX67" fmla="*/ 9678 w 10000"/>
                <a:gd name="connsiteY67" fmla="*/ 5591 h 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000" h="6131">
                  <a:moveTo>
                    <a:pt x="10000" y="5341"/>
                  </a:moveTo>
                  <a:lnTo>
                    <a:pt x="9483" y="5341"/>
                  </a:lnTo>
                  <a:lnTo>
                    <a:pt x="8966" y="5483"/>
                  </a:lnTo>
                  <a:lnTo>
                    <a:pt x="8386" y="5449"/>
                  </a:lnTo>
                  <a:lnTo>
                    <a:pt x="8386" y="4766"/>
                  </a:lnTo>
                  <a:lnTo>
                    <a:pt x="8707" y="4733"/>
                  </a:lnTo>
                  <a:cubicBezTo>
                    <a:pt x="8643" y="4672"/>
                    <a:pt x="8581" y="4610"/>
                    <a:pt x="8517" y="4552"/>
                  </a:cubicBezTo>
                  <a:lnTo>
                    <a:pt x="8517" y="4266"/>
                  </a:lnTo>
                  <a:cubicBezTo>
                    <a:pt x="8538" y="4208"/>
                    <a:pt x="8560" y="4143"/>
                    <a:pt x="8581" y="4089"/>
                  </a:cubicBezTo>
                  <a:lnTo>
                    <a:pt x="7937" y="3800"/>
                  </a:lnTo>
                  <a:lnTo>
                    <a:pt x="7288" y="3478"/>
                  </a:lnTo>
                  <a:lnTo>
                    <a:pt x="6968" y="3261"/>
                  </a:lnTo>
                  <a:lnTo>
                    <a:pt x="6516" y="3191"/>
                  </a:lnTo>
                  <a:lnTo>
                    <a:pt x="6001" y="3227"/>
                  </a:lnTo>
                  <a:lnTo>
                    <a:pt x="5483" y="3117"/>
                  </a:lnTo>
                  <a:lnTo>
                    <a:pt x="4839" y="2257"/>
                  </a:lnTo>
                  <a:cubicBezTo>
                    <a:pt x="4774" y="2187"/>
                    <a:pt x="4711" y="2115"/>
                    <a:pt x="4646" y="2042"/>
                  </a:cubicBezTo>
                  <a:cubicBezTo>
                    <a:pt x="4578" y="1875"/>
                    <a:pt x="4516" y="1708"/>
                    <a:pt x="4450" y="1540"/>
                  </a:cubicBezTo>
                  <a:cubicBezTo>
                    <a:pt x="4366" y="1386"/>
                    <a:pt x="4282" y="1230"/>
                    <a:pt x="4194" y="1076"/>
                  </a:cubicBezTo>
                  <a:lnTo>
                    <a:pt x="3419" y="753"/>
                  </a:lnTo>
                  <a:lnTo>
                    <a:pt x="2965" y="69"/>
                  </a:lnTo>
                  <a:lnTo>
                    <a:pt x="2385" y="69"/>
                  </a:lnTo>
                  <a:lnTo>
                    <a:pt x="2128" y="217"/>
                  </a:lnTo>
                  <a:cubicBezTo>
                    <a:pt x="2108" y="143"/>
                    <a:pt x="2086" y="69"/>
                    <a:pt x="2066" y="0"/>
                  </a:cubicBezTo>
                  <a:lnTo>
                    <a:pt x="1225" y="142"/>
                  </a:lnTo>
                  <a:lnTo>
                    <a:pt x="2128" y="288"/>
                  </a:lnTo>
                  <a:cubicBezTo>
                    <a:pt x="2108" y="395"/>
                    <a:pt x="2086" y="501"/>
                    <a:pt x="2066" y="610"/>
                  </a:cubicBezTo>
                  <a:cubicBezTo>
                    <a:pt x="2128" y="753"/>
                    <a:pt x="2195" y="894"/>
                    <a:pt x="2257" y="1040"/>
                  </a:cubicBezTo>
                  <a:cubicBezTo>
                    <a:pt x="2321" y="1124"/>
                    <a:pt x="2387" y="1207"/>
                    <a:pt x="2452" y="1290"/>
                  </a:cubicBezTo>
                  <a:lnTo>
                    <a:pt x="2128" y="1757"/>
                  </a:lnTo>
                  <a:lnTo>
                    <a:pt x="1873" y="1757"/>
                  </a:lnTo>
                  <a:cubicBezTo>
                    <a:pt x="1783" y="1862"/>
                    <a:pt x="1699" y="1974"/>
                    <a:pt x="1612" y="2079"/>
                  </a:cubicBezTo>
                  <a:lnTo>
                    <a:pt x="2066" y="2222"/>
                  </a:lnTo>
                  <a:lnTo>
                    <a:pt x="1484" y="2187"/>
                  </a:lnTo>
                  <a:cubicBezTo>
                    <a:pt x="1398" y="2330"/>
                    <a:pt x="1311" y="2472"/>
                    <a:pt x="1225" y="2615"/>
                  </a:cubicBezTo>
                  <a:cubicBezTo>
                    <a:pt x="1202" y="2639"/>
                    <a:pt x="1183" y="2665"/>
                    <a:pt x="1161" y="2688"/>
                  </a:cubicBezTo>
                  <a:cubicBezTo>
                    <a:pt x="1074" y="2840"/>
                    <a:pt x="988" y="3001"/>
                    <a:pt x="903" y="3154"/>
                  </a:cubicBezTo>
                  <a:lnTo>
                    <a:pt x="1292" y="3261"/>
                  </a:lnTo>
                  <a:lnTo>
                    <a:pt x="774" y="3620"/>
                  </a:lnTo>
                  <a:lnTo>
                    <a:pt x="128" y="4015"/>
                  </a:lnTo>
                  <a:cubicBezTo>
                    <a:pt x="85" y="4086"/>
                    <a:pt x="44" y="4158"/>
                    <a:pt x="0" y="4230"/>
                  </a:cubicBezTo>
                  <a:lnTo>
                    <a:pt x="324" y="4694"/>
                  </a:lnTo>
                  <a:lnTo>
                    <a:pt x="0" y="5128"/>
                  </a:lnTo>
                  <a:cubicBezTo>
                    <a:pt x="22" y="5284"/>
                    <a:pt x="44" y="5436"/>
                    <a:pt x="65" y="5591"/>
                  </a:cubicBezTo>
                  <a:cubicBezTo>
                    <a:pt x="129" y="5640"/>
                    <a:pt x="195" y="5687"/>
                    <a:pt x="259" y="5737"/>
                  </a:cubicBezTo>
                  <a:lnTo>
                    <a:pt x="644" y="5700"/>
                  </a:lnTo>
                  <a:lnTo>
                    <a:pt x="1420" y="5774"/>
                  </a:lnTo>
                  <a:lnTo>
                    <a:pt x="2066" y="5628"/>
                  </a:lnTo>
                  <a:lnTo>
                    <a:pt x="2776" y="5628"/>
                  </a:lnTo>
                  <a:lnTo>
                    <a:pt x="3225" y="5483"/>
                  </a:lnTo>
                  <a:cubicBezTo>
                    <a:pt x="3268" y="5496"/>
                    <a:pt x="3311" y="5508"/>
                    <a:pt x="3354" y="5518"/>
                  </a:cubicBezTo>
                  <a:cubicBezTo>
                    <a:pt x="3291" y="5546"/>
                    <a:pt x="3225" y="5567"/>
                    <a:pt x="3162" y="5591"/>
                  </a:cubicBezTo>
                  <a:lnTo>
                    <a:pt x="3613" y="5916"/>
                  </a:lnTo>
                  <a:lnTo>
                    <a:pt x="3936" y="5842"/>
                  </a:lnTo>
                  <a:lnTo>
                    <a:pt x="4387" y="5984"/>
                  </a:lnTo>
                  <a:lnTo>
                    <a:pt x="4965" y="5950"/>
                  </a:lnTo>
                  <a:lnTo>
                    <a:pt x="5935" y="6057"/>
                  </a:lnTo>
                  <a:lnTo>
                    <a:pt x="6190" y="6131"/>
                  </a:lnTo>
                  <a:lnTo>
                    <a:pt x="7096" y="5950"/>
                  </a:lnTo>
                  <a:lnTo>
                    <a:pt x="7225" y="6057"/>
                  </a:lnTo>
                  <a:lnTo>
                    <a:pt x="7483" y="5916"/>
                  </a:lnTo>
                  <a:cubicBezTo>
                    <a:pt x="7527" y="5973"/>
                    <a:pt x="7571" y="6034"/>
                    <a:pt x="7614" y="6097"/>
                  </a:cubicBezTo>
                  <a:lnTo>
                    <a:pt x="8517" y="5878"/>
                  </a:lnTo>
                  <a:lnTo>
                    <a:pt x="8517" y="5661"/>
                  </a:lnTo>
                  <a:lnTo>
                    <a:pt x="8707" y="5628"/>
                  </a:lnTo>
                  <a:cubicBezTo>
                    <a:pt x="8774" y="5650"/>
                    <a:pt x="8838" y="5678"/>
                    <a:pt x="8903" y="5700"/>
                  </a:cubicBezTo>
                  <a:lnTo>
                    <a:pt x="9548" y="5557"/>
                  </a:lnTo>
                  <a:cubicBezTo>
                    <a:pt x="9592" y="5568"/>
                    <a:pt x="9634" y="5580"/>
                    <a:pt x="9678" y="5591"/>
                  </a:cubicBezTo>
                </a:path>
              </a:pathLst>
            </a:custGeom>
            <a:gradFill flip="none" rotWithShape="1">
              <a:gsLst>
                <a:gs pos="100000">
                  <a:srgbClr val="EE8800"/>
                </a:gs>
                <a:gs pos="0">
                  <a:srgbClr val="00B05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29" name="Freeform 46"/>
            <p:cNvSpPr>
              <a:spLocks/>
            </p:cNvSpPr>
            <p:nvPr/>
          </p:nvSpPr>
          <p:spPr bwMode="auto">
            <a:xfrm rot="2019861">
              <a:off x="3793" y="3922"/>
              <a:ext cx="1028" cy="935"/>
            </a:xfrm>
            <a:custGeom>
              <a:avLst/>
              <a:gdLst>
                <a:gd name="T0" fmla="*/ 313 w 346"/>
                <a:gd name="T1" fmla="*/ 150 h 190"/>
                <a:gd name="T2" fmla="*/ 328 w 346"/>
                <a:gd name="T3" fmla="*/ 130 h 190"/>
                <a:gd name="T4" fmla="*/ 333 w 346"/>
                <a:gd name="T5" fmla="*/ 142 h 190"/>
                <a:gd name="T6" fmla="*/ 341 w 346"/>
                <a:gd name="T7" fmla="*/ 127 h 190"/>
                <a:gd name="T8" fmla="*/ 340 w 346"/>
                <a:gd name="T9" fmla="*/ 103 h 190"/>
                <a:gd name="T10" fmla="*/ 329 w 346"/>
                <a:gd name="T11" fmla="*/ 90 h 190"/>
                <a:gd name="T12" fmla="*/ 313 w 346"/>
                <a:gd name="T13" fmla="*/ 110 h 190"/>
                <a:gd name="T14" fmla="*/ 295 w 346"/>
                <a:gd name="T15" fmla="*/ 121 h 190"/>
                <a:gd name="T16" fmla="*/ 284 w 346"/>
                <a:gd name="T17" fmla="*/ 131 h 190"/>
                <a:gd name="T18" fmla="*/ 259 w 346"/>
                <a:gd name="T19" fmla="*/ 135 h 190"/>
                <a:gd name="T20" fmla="*/ 248 w 346"/>
                <a:gd name="T21" fmla="*/ 123 h 190"/>
                <a:gd name="T22" fmla="*/ 222 w 346"/>
                <a:gd name="T23" fmla="*/ 130 h 190"/>
                <a:gd name="T24" fmla="*/ 214 w 346"/>
                <a:gd name="T25" fmla="*/ 129 h 190"/>
                <a:gd name="T26" fmla="*/ 201 w 346"/>
                <a:gd name="T27" fmla="*/ 135 h 190"/>
                <a:gd name="T28" fmla="*/ 200 w 346"/>
                <a:gd name="T29" fmla="*/ 130 h 190"/>
                <a:gd name="T30" fmla="*/ 192 w 346"/>
                <a:gd name="T31" fmla="*/ 117 h 190"/>
                <a:gd name="T32" fmla="*/ 184 w 346"/>
                <a:gd name="T33" fmla="*/ 108 h 190"/>
                <a:gd name="T34" fmla="*/ 178 w 346"/>
                <a:gd name="T35" fmla="*/ 99 h 190"/>
                <a:gd name="T36" fmla="*/ 186 w 346"/>
                <a:gd name="T37" fmla="*/ 100 h 190"/>
                <a:gd name="T38" fmla="*/ 193 w 346"/>
                <a:gd name="T39" fmla="*/ 85 h 190"/>
                <a:gd name="T40" fmla="*/ 179 w 346"/>
                <a:gd name="T41" fmla="*/ 72 h 190"/>
                <a:gd name="T42" fmla="*/ 164 w 346"/>
                <a:gd name="T43" fmla="*/ 59 h 190"/>
                <a:gd name="T44" fmla="*/ 153 w 346"/>
                <a:gd name="T45" fmla="*/ 69 h 190"/>
                <a:gd name="T46" fmla="*/ 165 w 346"/>
                <a:gd name="T47" fmla="*/ 76 h 190"/>
                <a:gd name="T48" fmla="*/ 175 w 346"/>
                <a:gd name="T49" fmla="*/ 87 h 190"/>
                <a:gd name="T50" fmla="*/ 163 w 346"/>
                <a:gd name="T51" fmla="*/ 82 h 190"/>
                <a:gd name="T52" fmla="*/ 153 w 346"/>
                <a:gd name="T53" fmla="*/ 82 h 190"/>
                <a:gd name="T54" fmla="*/ 149 w 346"/>
                <a:gd name="T55" fmla="*/ 68 h 190"/>
                <a:gd name="T56" fmla="*/ 154 w 346"/>
                <a:gd name="T57" fmla="*/ 58 h 190"/>
                <a:gd name="T58" fmla="*/ 155 w 346"/>
                <a:gd name="T59" fmla="*/ 57 h 190"/>
                <a:gd name="T60" fmla="*/ 149 w 346"/>
                <a:gd name="T61" fmla="*/ 43 h 190"/>
                <a:gd name="T62" fmla="*/ 147 w 346"/>
                <a:gd name="T63" fmla="*/ 29 h 190"/>
                <a:gd name="T64" fmla="*/ 143 w 346"/>
                <a:gd name="T65" fmla="*/ 11 h 190"/>
                <a:gd name="T66" fmla="*/ 128 w 346"/>
                <a:gd name="T67" fmla="*/ 0 h 190"/>
                <a:gd name="T68" fmla="*/ 118 w 346"/>
                <a:gd name="T69" fmla="*/ 13 h 190"/>
                <a:gd name="T70" fmla="*/ 122 w 346"/>
                <a:gd name="T71" fmla="*/ 25 h 190"/>
                <a:gd name="T72" fmla="*/ 108 w 346"/>
                <a:gd name="T73" fmla="*/ 48 h 190"/>
                <a:gd name="T74" fmla="*/ 110 w 346"/>
                <a:gd name="T75" fmla="*/ 53 h 190"/>
                <a:gd name="T76" fmla="*/ 117 w 346"/>
                <a:gd name="T77" fmla="*/ 53 h 190"/>
                <a:gd name="T78" fmla="*/ 96 w 346"/>
                <a:gd name="T79" fmla="*/ 59 h 190"/>
                <a:gd name="T80" fmla="*/ 96 w 346"/>
                <a:gd name="T81" fmla="*/ 68 h 190"/>
                <a:gd name="T82" fmla="*/ 82 w 346"/>
                <a:gd name="T83" fmla="*/ 75 h 190"/>
                <a:gd name="T84" fmla="*/ 65 w 346"/>
                <a:gd name="T85" fmla="*/ 67 h 190"/>
                <a:gd name="T86" fmla="*/ 43 w 346"/>
                <a:gd name="T87" fmla="*/ 71 h 190"/>
                <a:gd name="T88" fmla="*/ 23 w 346"/>
                <a:gd name="T89" fmla="*/ 70 h 190"/>
                <a:gd name="T90" fmla="*/ 0 w 346"/>
                <a:gd name="T91" fmla="*/ 74 h 190"/>
                <a:gd name="T92" fmla="*/ 6 w 346"/>
                <a:gd name="T93" fmla="*/ 99 h 190"/>
                <a:gd name="T94" fmla="*/ 22 w 346"/>
                <a:gd name="T95" fmla="*/ 122 h 190"/>
                <a:gd name="T96" fmla="*/ 36 w 346"/>
                <a:gd name="T97" fmla="*/ 128 h 190"/>
                <a:gd name="T98" fmla="*/ 34 w 346"/>
                <a:gd name="T99" fmla="*/ 111 h 190"/>
                <a:gd name="T100" fmla="*/ 54 w 346"/>
                <a:gd name="T101" fmla="*/ 111 h 190"/>
                <a:gd name="T102" fmla="*/ 42 w 346"/>
                <a:gd name="T103" fmla="*/ 133 h 190"/>
                <a:gd name="T104" fmla="*/ 71 w 346"/>
                <a:gd name="T105" fmla="*/ 159 h 190"/>
                <a:gd name="T106" fmla="*/ 112 w 346"/>
                <a:gd name="T107" fmla="*/ 176 h 190"/>
                <a:gd name="T108" fmla="*/ 150 w 346"/>
                <a:gd name="T109" fmla="*/ 185 h 190"/>
                <a:gd name="T110" fmla="*/ 195 w 346"/>
                <a:gd name="T111" fmla="*/ 189 h 190"/>
                <a:gd name="T112" fmla="*/ 236 w 346"/>
                <a:gd name="T113" fmla="*/ 184 h 190"/>
                <a:gd name="T114" fmla="*/ 272 w 346"/>
                <a:gd name="T115" fmla="*/ 174 h 1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6"/>
                <a:gd name="T175" fmla="*/ 0 h 190"/>
                <a:gd name="T176" fmla="*/ 346 w 346"/>
                <a:gd name="T177" fmla="*/ 190 h 190"/>
                <a:gd name="connsiteX0" fmla="*/ 8526 w 9971"/>
                <a:gd name="connsiteY0" fmla="*/ 8632 h 9947"/>
                <a:gd name="connsiteX1" fmla="*/ 8873 w 9971"/>
                <a:gd name="connsiteY1" fmla="*/ 8316 h 9947"/>
                <a:gd name="connsiteX2" fmla="*/ 9046 w 9971"/>
                <a:gd name="connsiteY2" fmla="*/ 7895 h 9947"/>
                <a:gd name="connsiteX3" fmla="*/ 9393 w 9971"/>
                <a:gd name="connsiteY3" fmla="*/ 7579 h 9947"/>
                <a:gd name="connsiteX4" fmla="*/ 9277 w 9971"/>
                <a:gd name="connsiteY4" fmla="*/ 7105 h 9947"/>
                <a:gd name="connsiteX5" fmla="*/ 9480 w 9971"/>
                <a:gd name="connsiteY5" fmla="*/ 6842 h 9947"/>
                <a:gd name="connsiteX6" fmla="*/ 9624 w 9971"/>
                <a:gd name="connsiteY6" fmla="*/ 6579 h 9947"/>
                <a:gd name="connsiteX7" fmla="*/ 9682 w 9971"/>
                <a:gd name="connsiteY7" fmla="*/ 7000 h 9947"/>
                <a:gd name="connsiteX8" fmla="*/ 9624 w 9971"/>
                <a:gd name="connsiteY8" fmla="*/ 7474 h 9947"/>
                <a:gd name="connsiteX9" fmla="*/ 9942 w 9971"/>
                <a:gd name="connsiteY9" fmla="*/ 7000 h 9947"/>
                <a:gd name="connsiteX10" fmla="*/ 9971 w 9971"/>
                <a:gd name="connsiteY10" fmla="*/ 6632 h 9947"/>
                <a:gd name="connsiteX11" fmla="*/ 9855 w 9971"/>
                <a:gd name="connsiteY11" fmla="*/ 6684 h 9947"/>
                <a:gd name="connsiteX12" fmla="*/ 9769 w 9971"/>
                <a:gd name="connsiteY12" fmla="*/ 6316 h 9947"/>
                <a:gd name="connsiteX13" fmla="*/ 9884 w 9971"/>
                <a:gd name="connsiteY13" fmla="*/ 5895 h 9947"/>
                <a:gd name="connsiteX14" fmla="*/ 9827 w 9971"/>
                <a:gd name="connsiteY14" fmla="*/ 5421 h 9947"/>
                <a:gd name="connsiteX15" fmla="*/ 9538 w 9971"/>
                <a:gd name="connsiteY15" fmla="*/ 5263 h 9947"/>
                <a:gd name="connsiteX16" fmla="*/ 9913 w 9971"/>
                <a:gd name="connsiteY16" fmla="*/ 4474 h 9947"/>
                <a:gd name="connsiteX17" fmla="*/ 9509 w 9971"/>
                <a:gd name="connsiteY17" fmla="*/ 4737 h 9947"/>
                <a:gd name="connsiteX18" fmla="*/ 9422 w 9971"/>
                <a:gd name="connsiteY18" fmla="*/ 5158 h 9947"/>
                <a:gd name="connsiteX19" fmla="*/ 9075 w 9971"/>
                <a:gd name="connsiteY19" fmla="*/ 5211 h 9947"/>
                <a:gd name="connsiteX20" fmla="*/ 9046 w 9971"/>
                <a:gd name="connsiteY20" fmla="*/ 5789 h 9947"/>
                <a:gd name="connsiteX21" fmla="*/ 9075 w 9971"/>
                <a:gd name="connsiteY21" fmla="*/ 5895 h 9947"/>
                <a:gd name="connsiteX22" fmla="*/ 8902 w 9971"/>
                <a:gd name="connsiteY22" fmla="*/ 6105 h 9947"/>
                <a:gd name="connsiteX23" fmla="*/ 8526 w 9971"/>
                <a:gd name="connsiteY23" fmla="*/ 6368 h 9947"/>
                <a:gd name="connsiteX24" fmla="*/ 8353 w 9971"/>
                <a:gd name="connsiteY24" fmla="*/ 6421 h 9947"/>
                <a:gd name="connsiteX25" fmla="*/ 8064 w 9971"/>
                <a:gd name="connsiteY25" fmla="*/ 6632 h 9947"/>
                <a:gd name="connsiteX26" fmla="*/ 8208 w 9971"/>
                <a:gd name="connsiteY26" fmla="*/ 6895 h 9947"/>
                <a:gd name="connsiteX27" fmla="*/ 7717 w 9971"/>
                <a:gd name="connsiteY27" fmla="*/ 7368 h 9947"/>
                <a:gd name="connsiteX28" fmla="*/ 7659 w 9971"/>
                <a:gd name="connsiteY28" fmla="*/ 6947 h 9947"/>
                <a:gd name="connsiteX29" fmla="*/ 7486 w 9971"/>
                <a:gd name="connsiteY29" fmla="*/ 7105 h 9947"/>
                <a:gd name="connsiteX30" fmla="*/ 7081 w 9971"/>
                <a:gd name="connsiteY30" fmla="*/ 7000 h 9947"/>
                <a:gd name="connsiteX31" fmla="*/ 7341 w 9971"/>
                <a:gd name="connsiteY31" fmla="*/ 6842 h 9947"/>
                <a:gd name="connsiteX32" fmla="*/ 7168 w 9971"/>
                <a:gd name="connsiteY32" fmla="*/ 6474 h 9947"/>
                <a:gd name="connsiteX33" fmla="*/ 6850 w 9971"/>
                <a:gd name="connsiteY33" fmla="*/ 6737 h 9947"/>
                <a:gd name="connsiteX34" fmla="*/ 6561 w 9971"/>
                <a:gd name="connsiteY34" fmla="*/ 6684 h 9947"/>
                <a:gd name="connsiteX35" fmla="*/ 6416 w 9971"/>
                <a:gd name="connsiteY35" fmla="*/ 6842 h 9947"/>
                <a:gd name="connsiteX36" fmla="*/ 6358 w 9971"/>
                <a:gd name="connsiteY36" fmla="*/ 7105 h 9947"/>
                <a:gd name="connsiteX37" fmla="*/ 6329 w 9971"/>
                <a:gd name="connsiteY37" fmla="*/ 6895 h 9947"/>
                <a:gd name="connsiteX38" fmla="*/ 6185 w 9971"/>
                <a:gd name="connsiteY38" fmla="*/ 6789 h 9947"/>
                <a:gd name="connsiteX39" fmla="*/ 6040 w 9971"/>
                <a:gd name="connsiteY39" fmla="*/ 6947 h 9947"/>
                <a:gd name="connsiteX40" fmla="*/ 5983 w 9971"/>
                <a:gd name="connsiteY40" fmla="*/ 7263 h 9947"/>
                <a:gd name="connsiteX41" fmla="*/ 5809 w 9971"/>
                <a:gd name="connsiteY41" fmla="*/ 7105 h 9947"/>
                <a:gd name="connsiteX42" fmla="*/ 5954 w 9971"/>
                <a:gd name="connsiteY42" fmla="*/ 7000 h 9947"/>
                <a:gd name="connsiteX43" fmla="*/ 6214 w 9971"/>
                <a:gd name="connsiteY43" fmla="*/ 6526 h 9947"/>
                <a:gd name="connsiteX44" fmla="*/ 5780 w 9971"/>
                <a:gd name="connsiteY44" fmla="*/ 6842 h 9947"/>
                <a:gd name="connsiteX45" fmla="*/ 5723 w 9971"/>
                <a:gd name="connsiteY45" fmla="*/ 6632 h 9947"/>
                <a:gd name="connsiteX46" fmla="*/ 5751 w 9971"/>
                <a:gd name="connsiteY46" fmla="*/ 6368 h 9947"/>
                <a:gd name="connsiteX47" fmla="*/ 5549 w 9971"/>
                <a:gd name="connsiteY47" fmla="*/ 6158 h 9947"/>
                <a:gd name="connsiteX48" fmla="*/ 5376 w 9971"/>
                <a:gd name="connsiteY48" fmla="*/ 6000 h 9947"/>
                <a:gd name="connsiteX49" fmla="*/ 5318 w 9971"/>
                <a:gd name="connsiteY49" fmla="*/ 5737 h 9947"/>
                <a:gd name="connsiteX50" fmla="*/ 5318 w 9971"/>
                <a:gd name="connsiteY50" fmla="*/ 5684 h 9947"/>
                <a:gd name="connsiteX51" fmla="*/ 5116 w 9971"/>
                <a:gd name="connsiteY51" fmla="*/ 5526 h 9947"/>
                <a:gd name="connsiteX52" fmla="*/ 4942 w 9971"/>
                <a:gd name="connsiteY52" fmla="*/ 5368 h 9947"/>
                <a:gd name="connsiteX53" fmla="*/ 5145 w 9971"/>
                <a:gd name="connsiteY53" fmla="*/ 5211 h 9947"/>
                <a:gd name="connsiteX54" fmla="*/ 5173 w 9971"/>
                <a:gd name="connsiteY54" fmla="*/ 5368 h 9947"/>
                <a:gd name="connsiteX55" fmla="*/ 5318 w 9971"/>
                <a:gd name="connsiteY55" fmla="*/ 5526 h 9947"/>
                <a:gd name="connsiteX56" fmla="*/ 5376 w 9971"/>
                <a:gd name="connsiteY56" fmla="*/ 5263 h 9947"/>
                <a:gd name="connsiteX57" fmla="*/ 5665 w 9971"/>
                <a:gd name="connsiteY57" fmla="*/ 5000 h 9947"/>
                <a:gd name="connsiteX58" fmla="*/ 6930 w 9971"/>
                <a:gd name="connsiteY58" fmla="*/ 3288 h 9947"/>
                <a:gd name="connsiteX59" fmla="*/ 5578 w 9971"/>
                <a:gd name="connsiteY59" fmla="*/ 4474 h 9947"/>
                <a:gd name="connsiteX60" fmla="*/ 5462 w 9971"/>
                <a:gd name="connsiteY60" fmla="*/ 4263 h 9947"/>
                <a:gd name="connsiteX61" fmla="*/ 5260 w 9971"/>
                <a:gd name="connsiteY61" fmla="*/ 3789 h 9947"/>
                <a:gd name="connsiteX62" fmla="*/ 5173 w 9971"/>
                <a:gd name="connsiteY62" fmla="*/ 3789 h 9947"/>
                <a:gd name="connsiteX63" fmla="*/ 5000 w 9971"/>
                <a:gd name="connsiteY63" fmla="*/ 3211 h 9947"/>
                <a:gd name="connsiteX64" fmla="*/ 4884 w 9971"/>
                <a:gd name="connsiteY64" fmla="*/ 3158 h 9947"/>
                <a:gd name="connsiteX65" fmla="*/ 4740 w 9971"/>
                <a:gd name="connsiteY65" fmla="*/ 3105 h 9947"/>
                <a:gd name="connsiteX66" fmla="*/ 4624 w 9971"/>
                <a:gd name="connsiteY66" fmla="*/ 3316 h 9947"/>
                <a:gd name="connsiteX67" fmla="*/ 4451 w 9971"/>
                <a:gd name="connsiteY67" fmla="*/ 3474 h 9947"/>
                <a:gd name="connsiteX68" fmla="*/ 4422 w 9971"/>
                <a:gd name="connsiteY68" fmla="*/ 3632 h 9947"/>
                <a:gd name="connsiteX69" fmla="*/ 4566 w 9971"/>
                <a:gd name="connsiteY69" fmla="*/ 3842 h 9947"/>
                <a:gd name="connsiteX70" fmla="*/ 4624 w 9971"/>
                <a:gd name="connsiteY70" fmla="*/ 4000 h 9947"/>
                <a:gd name="connsiteX71" fmla="*/ 4769 w 9971"/>
                <a:gd name="connsiteY71" fmla="*/ 4000 h 9947"/>
                <a:gd name="connsiteX72" fmla="*/ 4827 w 9971"/>
                <a:gd name="connsiteY72" fmla="*/ 4000 h 9947"/>
                <a:gd name="connsiteX73" fmla="*/ 4913 w 9971"/>
                <a:gd name="connsiteY73" fmla="*/ 4211 h 9947"/>
                <a:gd name="connsiteX74" fmla="*/ 5058 w 9971"/>
                <a:gd name="connsiteY74" fmla="*/ 4579 h 9947"/>
                <a:gd name="connsiteX75" fmla="*/ 4884 w 9971"/>
                <a:gd name="connsiteY75" fmla="*/ 4368 h 9947"/>
                <a:gd name="connsiteX76" fmla="*/ 4798 w 9971"/>
                <a:gd name="connsiteY76" fmla="*/ 4105 h 9947"/>
                <a:gd name="connsiteX77" fmla="*/ 4711 w 9971"/>
                <a:gd name="connsiteY77" fmla="*/ 4316 h 9947"/>
                <a:gd name="connsiteX78" fmla="*/ 4595 w 9971"/>
                <a:gd name="connsiteY78" fmla="*/ 4632 h 9947"/>
                <a:gd name="connsiteX79" fmla="*/ 4595 w 9971"/>
                <a:gd name="connsiteY79" fmla="*/ 4421 h 9947"/>
                <a:gd name="connsiteX80" fmla="*/ 4422 w 9971"/>
                <a:gd name="connsiteY80" fmla="*/ 4316 h 9947"/>
                <a:gd name="connsiteX81" fmla="*/ 4393 w 9971"/>
                <a:gd name="connsiteY81" fmla="*/ 3947 h 9947"/>
                <a:gd name="connsiteX82" fmla="*/ 4249 w 9971"/>
                <a:gd name="connsiteY82" fmla="*/ 4000 h 9947"/>
                <a:gd name="connsiteX83" fmla="*/ 4306 w 9971"/>
                <a:gd name="connsiteY83" fmla="*/ 3579 h 9947"/>
                <a:gd name="connsiteX84" fmla="*/ 4220 w 9971"/>
                <a:gd name="connsiteY84" fmla="*/ 3579 h 9947"/>
                <a:gd name="connsiteX85" fmla="*/ 4306 w 9971"/>
                <a:gd name="connsiteY85" fmla="*/ 3053 h 9947"/>
                <a:gd name="connsiteX86" fmla="*/ 4451 w 9971"/>
                <a:gd name="connsiteY86" fmla="*/ 3053 h 9947"/>
                <a:gd name="connsiteX87" fmla="*/ 4509 w 9971"/>
                <a:gd name="connsiteY87" fmla="*/ 3368 h 9947"/>
                <a:gd name="connsiteX88" fmla="*/ 4538 w 9971"/>
                <a:gd name="connsiteY88" fmla="*/ 3158 h 9947"/>
                <a:gd name="connsiteX89" fmla="*/ 4480 w 9971"/>
                <a:gd name="connsiteY89" fmla="*/ 3000 h 9947"/>
                <a:gd name="connsiteX90" fmla="*/ 4335 w 9971"/>
                <a:gd name="connsiteY90" fmla="*/ 2895 h 9947"/>
                <a:gd name="connsiteX91" fmla="*/ 4364 w 9971"/>
                <a:gd name="connsiteY91" fmla="*/ 2474 h 9947"/>
                <a:gd name="connsiteX92" fmla="*/ 4306 w 9971"/>
                <a:gd name="connsiteY92" fmla="*/ 2263 h 9947"/>
                <a:gd name="connsiteX93" fmla="*/ 4277 w 9971"/>
                <a:gd name="connsiteY93" fmla="*/ 1632 h 9947"/>
                <a:gd name="connsiteX94" fmla="*/ 4335 w 9971"/>
                <a:gd name="connsiteY94" fmla="*/ 1632 h 9947"/>
                <a:gd name="connsiteX95" fmla="*/ 4249 w 9971"/>
                <a:gd name="connsiteY95" fmla="*/ 1526 h 9947"/>
                <a:gd name="connsiteX96" fmla="*/ 3988 w 9971"/>
                <a:gd name="connsiteY96" fmla="*/ 1737 h 9947"/>
                <a:gd name="connsiteX97" fmla="*/ 3931 w 9971"/>
                <a:gd name="connsiteY97" fmla="*/ 1316 h 9947"/>
                <a:gd name="connsiteX98" fmla="*/ 4133 w 9971"/>
                <a:gd name="connsiteY98" fmla="*/ 579 h 9947"/>
                <a:gd name="connsiteX99" fmla="*/ 3960 w 9971"/>
                <a:gd name="connsiteY99" fmla="*/ 316 h 9947"/>
                <a:gd name="connsiteX100" fmla="*/ 3960 w 9971"/>
                <a:gd name="connsiteY100" fmla="*/ 211 h 9947"/>
                <a:gd name="connsiteX101" fmla="*/ 3699 w 9971"/>
                <a:gd name="connsiteY101" fmla="*/ 0 h 9947"/>
                <a:gd name="connsiteX102" fmla="*/ 3613 w 9971"/>
                <a:gd name="connsiteY102" fmla="*/ 211 h 9947"/>
                <a:gd name="connsiteX103" fmla="*/ 3526 w 9971"/>
                <a:gd name="connsiteY103" fmla="*/ 632 h 9947"/>
                <a:gd name="connsiteX104" fmla="*/ 3410 w 9971"/>
                <a:gd name="connsiteY104" fmla="*/ 684 h 9947"/>
                <a:gd name="connsiteX105" fmla="*/ 3584 w 9971"/>
                <a:gd name="connsiteY105" fmla="*/ 895 h 9947"/>
                <a:gd name="connsiteX106" fmla="*/ 3613 w 9971"/>
                <a:gd name="connsiteY106" fmla="*/ 1158 h 9947"/>
                <a:gd name="connsiteX107" fmla="*/ 3526 w 9971"/>
                <a:gd name="connsiteY107" fmla="*/ 1316 h 9947"/>
                <a:gd name="connsiteX108" fmla="*/ 3613 w 9971"/>
                <a:gd name="connsiteY108" fmla="*/ 1789 h 9947"/>
                <a:gd name="connsiteX109" fmla="*/ 3555 w 9971"/>
                <a:gd name="connsiteY109" fmla="*/ 2211 h 9947"/>
                <a:gd name="connsiteX110" fmla="*/ 3121 w 9971"/>
                <a:gd name="connsiteY110" fmla="*/ 2526 h 9947"/>
                <a:gd name="connsiteX111" fmla="*/ 3092 w 9971"/>
                <a:gd name="connsiteY111" fmla="*/ 2368 h 9947"/>
                <a:gd name="connsiteX112" fmla="*/ 3064 w 9971"/>
                <a:gd name="connsiteY112" fmla="*/ 2579 h 9947"/>
                <a:gd name="connsiteX113" fmla="*/ 3179 w 9971"/>
                <a:gd name="connsiteY113" fmla="*/ 2789 h 9947"/>
                <a:gd name="connsiteX114" fmla="*/ 3468 w 9971"/>
                <a:gd name="connsiteY114" fmla="*/ 2579 h 9947"/>
                <a:gd name="connsiteX115" fmla="*/ 3584 w 9971"/>
                <a:gd name="connsiteY115" fmla="*/ 2737 h 9947"/>
                <a:gd name="connsiteX116" fmla="*/ 3382 w 9971"/>
                <a:gd name="connsiteY116" fmla="*/ 2789 h 9947"/>
                <a:gd name="connsiteX117" fmla="*/ 3092 w 9971"/>
                <a:gd name="connsiteY117" fmla="*/ 3053 h 9947"/>
                <a:gd name="connsiteX118" fmla="*/ 2746 w 9971"/>
                <a:gd name="connsiteY118" fmla="*/ 2842 h 9947"/>
                <a:gd name="connsiteX119" fmla="*/ 2775 w 9971"/>
                <a:gd name="connsiteY119" fmla="*/ 3105 h 9947"/>
                <a:gd name="connsiteX120" fmla="*/ 2890 w 9971"/>
                <a:gd name="connsiteY120" fmla="*/ 3526 h 9947"/>
                <a:gd name="connsiteX121" fmla="*/ 2832 w 9971"/>
                <a:gd name="connsiteY121" fmla="*/ 3895 h 9947"/>
                <a:gd name="connsiteX122" fmla="*/ 2775 w 9971"/>
                <a:gd name="connsiteY122" fmla="*/ 3579 h 9947"/>
                <a:gd name="connsiteX123" fmla="*/ 2572 w 9971"/>
                <a:gd name="connsiteY123" fmla="*/ 3421 h 9947"/>
                <a:gd name="connsiteX124" fmla="*/ 2370 w 9971"/>
                <a:gd name="connsiteY124" fmla="*/ 3579 h 9947"/>
                <a:gd name="connsiteX125" fmla="*/ 2370 w 9971"/>
                <a:gd name="connsiteY125" fmla="*/ 3947 h 9947"/>
                <a:gd name="connsiteX126" fmla="*/ 2225 w 9971"/>
                <a:gd name="connsiteY126" fmla="*/ 4421 h 9947"/>
                <a:gd name="connsiteX127" fmla="*/ 1994 w 9971"/>
                <a:gd name="connsiteY127" fmla="*/ 4000 h 9947"/>
                <a:gd name="connsiteX128" fmla="*/ 1879 w 9971"/>
                <a:gd name="connsiteY128" fmla="*/ 3526 h 9947"/>
                <a:gd name="connsiteX129" fmla="*/ 1647 w 9971"/>
                <a:gd name="connsiteY129" fmla="*/ 3526 h 9947"/>
                <a:gd name="connsiteX130" fmla="*/ 1474 w 9971"/>
                <a:gd name="connsiteY130" fmla="*/ 3737 h 9947"/>
                <a:gd name="connsiteX131" fmla="*/ 1243 w 9971"/>
                <a:gd name="connsiteY131" fmla="*/ 3737 h 9947"/>
                <a:gd name="connsiteX132" fmla="*/ 1069 w 9971"/>
                <a:gd name="connsiteY132" fmla="*/ 3947 h 9947"/>
                <a:gd name="connsiteX133" fmla="*/ 954 w 9971"/>
                <a:gd name="connsiteY133" fmla="*/ 3737 h 9947"/>
                <a:gd name="connsiteX134" fmla="*/ 665 w 9971"/>
                <a:gd name="connsiteY134" fmla="*/ 3684 h 9947"/>
                <a:gd name="connsiteX135" fmla="*/ 405 w 9971"/>
                <a:gd name="connsiteY135" fmla="*/ 3684 h 9947"/>
                <a:gd name="connsiteX136" fmla="*/ 29 w 9971"/>
                <a:gd name="connsiteY136" fmla="*/ 3421 h 9947"/>
                <a:gd name="connsiteX137" fmla="*/ 0 w 9971"/>
                <a:gd name="connsiteY137" fmla="*/ 3895 h 9947"/>
                <a:gd name="connsiteX138" fmla="*/ 58 w 9971"/>
                <a:gd name="connsiteY138" fmla="*/ 4579 h 9947"/>
                <a:gd name="connsiteX139" fmla="*/ 116 w 9971"/>
                <a:gd name="connsiteY139" fmla="*/ 4947 h 9947"/>
                <a:gd name="connsiteX140" fmla="*/ 173 w 9971"/>
                <a:gd name="connsiteY140" fmla="*/ 5211 h 9947"/>
                <a:gd name="connsiteX141" fmla="*/ 231 w 9971"/>
                <a:gd name="connsiteY141" fmla="*/ 5579 h 9947"/>
                <a:gd name="connsiteX142" fmla="*/ 405 w 9971"/>
                <a:gd name="connsiteY142" fmla="*/ 5895 h 9947"/>
                <a:gd name="connsiteX143" fmla="*/ 636 w 9971"/>
                <a:gd name="connsiteY143" fmla="*/ 6421 h 9947"/>
                <a:gd name="connsiteX144" fmla="*/ 491 w 9971"/>
                <a:gd name="connsiteY144" fmla="*/ 6316 h 9947"/>
                <a:gd name="connsiteX145" fmla="*/ 838 w 9971"/>
                <a:gd name="connsiteY145" fmla="*/ 6789 h 9947"/>
                <a:gd name="connsiteX146" fmla="*/ 1040 w 9971"/>
                <a:gd name="connsiteY146" fmla="*/ 6737 h 9947"/>
                <a:gd name="connsiteX147" fmla="*/ 1012 w 9971"/>
                <a:gd name="connsiteY147" fmla="*/ 6421 h 9947"/>
                <a:gd name="connsiteX148" fmla="*/ 1185 w 9971"/>
                <a:gd name="connsiteY148" fmla="*/ 6474 h 9947"/>
                <a:gd name="connsiteX149" fmla="*/ 983 w 9971"/>
                <a:gd name="connsiteY149" fmla="*/ 5842 h 9947"/>
                <a:gd name="connsiteX150" fmla="*/ 1358 w 9971"/>
                <a:gd name="connsiteY150" fmla="*/ 5579 h 9947"/>
                <a:gd name="connsiteX151" fmla="*/ 1561 w 9971"/>
                <a:gd name="connsiteY151" fmla="*/ 5579 h 9947"/>
                <a:gd name="connsiteX152" fmla="*/ 1561 w 9971"/>
                <a:gd name="connsiteY152" fmla="*/ 5842 h 9947"/>
                <a:gd name="connsiteX153" fmla="*/ 1387 w 9971"/>
                <a:gd name="connsiteY153" fmla="*/ 6000 h 9947"/>
                <a:gd name="connsiteX154" fmla="*/ 1272 w 9971"/>
                <a:gd name="connsiteY154" fmla="*/ 6684 h 9947"/>
                <a:gd name="connsiteX155" fmla="*/ 1214 w 9971"/>
                <a:gd name="connsiteY155" fmla="*/ 7000 h 9947"/>
                <a:gd name="connsiteX156" fmla="*/ 1301 w 9971"/>
                <a:gd name="connsiteY156" fmla="*/ 7421 h 9947"/>
                <a:gd name="connsiteX157" fmla="*/ 1474 w 9971"/>
                <a:gd name="connsiteY157" fmla="*/ 7737 h 9947"/>
                <a:gd name="connsiteX158" fmla="*/ 2052 w 9971"/>
                <a:gd name="connsiteY158" fmla="*/ 8368 h 9947"/>
                <a:gd name="connsiteX159" fmla="*/ 2514 w 9971"/>
                <a:gd name="connsiteY159" fmla="*/ 8842 h 9947"/>
                <a:gd name="connsiteX160" fmla="*/ 2861 w 9971"/>
                <a:gd name="connsiteY160" fmla="*/ 9053 h 9947"/>
                <a:gd name="connsiteX161" fmla="*/ 3237 w 9971"/>
                <a:gd name="connsiteY161" fmla="*/ 9263 h 9947"/>
                <a:gd name="connsiteX162" fmla="*/ 3613 w 9971"/>
                <a:gd name="connsiteY162" fmla="*/ 9474 h 9947"/>
                <a:gd name="connsiteX163" fmla="*/ 3960 w 9971"/>
                <a:gd name="connsiteY163" fmla="*/ 9579 h 9947"/>
                <a:gd name="connsiteX164" fmla="*/ 4335 w 9971"/>
                <a:gd name="connsiteY164" fmla="*/ 9737 h 9947"/>
                <a:gd name="connsiteX165" fmla="*/ 4769 w 9971"/>
                <a:gd name="connsiteY165" fmla="*/ 9895 h 9947"/>
                <a:gd name="connsiteX166" fmla="*/ 5231 w 9971"/>
                <a:gd name="connsiteY166" fmla="*/ 9947 h 9947"/>
                <a:gd name="connsiteX167" fmla="*/ 5636 w 9971"/>
                <a:gd name="connsiteY167" fmla="*/ 9947 h 9947"/>
                <a:gd name="connsiteX168" fmla="*/ 6127 w 9971"/>
                <a:gd name="connsiteY168" fmla="*/ 9895 h 9947"/>
                <a:gd name="connsiteX169" fmla="*/ 6474 w 9971"/>
                <a:gd name="connsiteY169" fmla="*/ 9789 h 9947"/>
                <a:gd name="connsiteX170" fmla="*/ 6821 w 9971"/>
                <a:gd name="connsiteY170" fmla="*/ 9684 h 9947"/>
                <a:gd name="connsiteX171" fmla="*/ 7197 w 9971"/>
                <a:gd name="connsiteY171" fmla="*/ 9526 h 9947"/>
                <a:gd name="connsiteX172" fmla="*/ 7543 w 9971"/>
                <a:gd name="connsiteY172" fmla="*/ 9368 h 9947"/>
                <a:gd name="connsiteX173" fmla="*/ 7861 w 9971"/>
                <a:gd name="connsiteY173" fmla="*/ 9158 h 9947"/>
                <a:gd name="connsiteX174" fmla="*/ 8208 w 9971"/>
                <a:gd name="connsiteY174" fmla="*/ 8947 h 9947"/>
                <a:gd name="connsiteX175" fmla="*/ 8526 w 9971"/>
                <a:gd name="connsiteY175" fmla="*/ 8632 h 9947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2579 w 10000"/>
                <a:gd name="connsiteY123" fmla="*/ 343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8734 w 10000"/>
                <a:gd name="connsiteY45" fmla="*/ 5498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8734 w 10000"/>
                <a:gd name="connsiteY44" fmla="*/ 5498 h 10000"/>
                <a:gd name="connsiteX45" fmla="*/ 8734 w 10000"/>
                <a:gd name="connsiteY45" fmla="*/ 5498 h 10000"/>
                <a:gd name="connsiteX46" fmla="*/ 8607 w 10000"/>
                <a:gd name="connsiteY46" fmla="*/ 5271 h 10000"/>
                <a:gd name="connsiteX47" fmla="*/ 8417 w 10000"/>
                <a:gd name="connsiteY47" fmla="*/ 5422 h 10000"/>
                <a:gd name="connsiteX48" fmla="*/ 8291 w 10000"/>
                <a:gd name="connsiteY48" fmla="*/ 5195 h 10000"/>
                <a:gd name="connsiteX49" fmla="*/ 8164 w 10000"/>
                <a:gd name="connsiteY49" fmla="*/ 4968 h 10000"/>
                <a:gd name="connsiteX50" fmla="*/ 8671 w 10000"/>
                <a:gd name="connsiteY50" fmla="*/ 4893 h 10000"/>
                <a:gd name="connsiteX51" fmla="*/ 8227 w 10000"/>
                <a:gd name="connsiteY51" fmla="*/ 4591 h 10000"/>
                <a:gd name="connsiteX52" fmla="*/ 7657 w 10000"/>
                <a:gd name="connsiteY52" fmla="*/ 5044 h 10000"/>
                <a:gd name="connsiteX53" fmla="*/ 7087 w 10000"/>
                <a:gd name="connsiteY53" fmla="*/ 5497 h 10000"/>
                <a:gd name="connsiteX54" fmla="*/ 8037 w 10000"/>
                <a:gd name="connsiteY54" fmla="*/ 4742 h 10000"/>
                <a:gd name="connsiteX55" fmla="*/ 7531 w 10000"/>
                <a:gd name="connsiteY55" fmla="*/ 4817 h 10000"/>
                <a:gd name="connsiteX56" fmla="*/ 8069 w 10000"/>
                <a:gd name="connsiteY56" fmla="*/ 4826 h 10000"/>
                <a:gd name="connsiteX57" fmla="*/ 6950 w 10000"/>
                <a:gd name="connsiteY57" fmla="*/ 3306 h 10000"/>
                <a:gd name="connsiteX58" fmla="*/ 6962 w 10000"/>
                <a:gd name="connsiteY58" fmla="*/ 3305 h 10000"/>
                <a:gd name="connsiteX59" fmla="*/ 6645 w 10000"/>
                <a:gd name="connsiteY59" fmla="*/ 3230 h 10000"/>
                <a:gd name="connsiteX60" fmla="*/ 6519 w 10000"/>
                <a:gd name="connsiteY60" fmla="*/ 3003 h 10000"/>
                <a:gd name="connsiteX61" fmla="*/ 5949 w 10000"/>
                <a:gd name="connsiteY61" fmla="*/ 2473 h 10000"/>
                <a:gd name="connsiteX62" fmla="*/ 5015 w 10000"/>
                <a:gd name="connsiteY62" fmla="*/ 3228 h 10000"/>
                <a:gd name="connsiteX63" fmla="*/ 4898 w 10000"/>
                <a:gd name="connsiteY63" fmla="*/ 3175 h 10000"/>
                <a:gd name="connsiteX64" fmla="*/ 4754 w 10000"/>
                <a:gd name="connsiteY64" fmla="*/ 3122 h 10000"/>
                <a:gd name="connsiteX65" fmla="*/ 4637 w 10000"/>
                <a:gd name="connsiteY65" fmla="*/ 3334 h 10000"/>
                <a:gd name="connsiteX66" fmla="*/ 4464 w 10000"/>
                <a:gd name="connsiteY66" fmla="*/ 3493 h 10000"/>
                <a:gd name="connsiteX67" fmla="*/ 4435 w 10000"/>
                <a:gd name="connsiteY67" fmla="*/ 3651 h 10000"/>
                <a:gd name="connsiteX68" fmla="*/ 4579 w 10000"/>
                <a:gd name="connsiteY68" fmla="*/ 3862 h 10000"/>
                <a:gd name="connsiteX69" fmla="*/ 4637 w 10000"/>
                <a:gd name="connsiteY69" fmla="*/ 4021 h 10000"/>
                <a:gd name="connsiteX70" fmla="*/ 4783 w 10000"/>
                <a:gd name="connsiteY70" fmla="*/ 4021 h 10000"/>
                <a:gd name="connsiteX71" fmla="*/ 4841 w 10000"/>
                <a:gd name="connsiteY71" fmla="*/ 4021 h 10000"/>
                <a:gd name="connsiteX72" fmla="*/ 4927 w 10000"/>
                <a:gd name="connsiteY72" fmla="*/ 4233 h 10000"/>
                <a:gd name="connsiteX73" fmla="*/ 5073 w 10000"/>
                <a:gd name="connsiteY73" fmla="*/ 4603 h 10000"/>
                <a:gd name="connsiteX74" fmla="*/ 4898 w 10000"/>
                <a:gd name="connsiteY74" fmla="*/ 4391 h 10000"/>
                <a:gd name="connsiteX75" fmla="*/ 4812 w 10000"/>
                <a:gd name="connsiteY75" fmla="*/ 4127 h 10000"/>
                <a:gd name="connsiteX76" fmla="*/ 4725 w 10000"/>
                <a:gd name="connsiteY76" fmla="*/ 4339 h 10000"/>
                <a:gd name="connsiteX77" fmla="*/ 4608 w 10000"/>
                <a:gd name="connsiteY77" fmla="*/ 4657 h 10000"/>
                <a:gd name="connsiteX78" fmla="*/ 4608 w 10000"/>
                <a:gd name="connsiteY78" fmla="*/ 4445 h 10000"/>
                <a:gd name="connsiteX79" fmla="*/ 4435 w 10000"/>
                <a:gd name="connsiteY79" fmla="*/ 4339 h 10000"/>
                <a:gd name="connsiteX80" fmla="*/ 4406 w 10000"/>
                <a:gd name="connsiteY80" fmla="*/ 3968 h 10000"/>
                <a:gd name="connsiteX81" fmla="*/ 4261 w 10000"/>
                <a:gd name="connsiteY81" fmla="*/ 4021 h 10000"/>
                <a:gd name="connsiteX82" fmla="*/ 4319 w 10000"/>
                <a:gd name="connsiteY82" fmla="*/ 3598 h 10000"/>
                <a:gd name="connsiteX83" fmla="*/ 4232 w 10000"/>
                <a:gd name="connsiteY83" fmla="*/ 3598 h 10000"/>
                <a:gd name="connsiteX84" fmla="*/ 4319 w 10000"/>
                <a:gd name="connsiteY84" fmla="*/ 3069 h 10000"/>
                <a:gd name="connsiteX85" fmla="*/ 4464 w 10000"/>
                <a:gd name="connsiteY85" fmla="*/ 3069 h 10000"/>
                <a:gd name="connsiteX86" fmla="*/ 4522 w 10000"/>
                <a:gd name="connsiteY86" fmla="*/ 3386 h 10000"/>
                <a:gd name="connsiteX87" fmla="*/ 4551 w 10000"/>
                <a:gd name="connsiteY87" fmla="*/ 3175 h 10000"/>
                <a:gd name="connsiteX88" fmla="*/ 4493 w 10000"/>
                <a:gd name="connsiteY88" fmla="*/ 3016 h 10000"/>
                <a:gd name="connsiteX89" fmla="*/ 4348 w 10000"/>
                <a:gd name="connsiteY89" fmla="*/ 2910 h 10000"/>
                <a:gd name="connsiteX90" fmla="*/ 4377 w 10000"/>
                <a:gd name="connsiteY90" fmla="*/ 2487 h 10000"/>
                <a:gd name="connsiteX91" fmla="*/ 4319 w 10000"/>
                <a:gd name="connsiteY91" fmla="*/ 2275 h 10000"/>
                <a:gd name="connsiteX92" fmla="*/ 4289 w 10000"/>
                <a:gd name="connsiteY92" fmla="*/ 1641 h 10000"/>
                <a:gd name="connsiteX93" fmla="*/ 4348 w 10000"/>
                <a:gd name="connsiteY93" fmla="*/ 1641 h 10000"/>
                <a:gd name="connsiteX94" fmla="*/ 4261 w 10000"/>
                <a:gd name="connsiteY94" fmla="*/ 1534 h 10000"/>
                <a:gd name="connsiteX95" fmla="*/ 4000 w 10000"/>
                <a:gd name="connsiteY95" fmla="*/ 1746 h 10000"/>
                <a:gd name="connsiteX96" fmla="*/ 3942 w 10000"/>
                <a:gd name="connsiteY96" fmla="*/ 1323 h 10000"/>
                <a:gd name="connsiteX97" fmla="*/ 4145 w 10000"/>
                <a:gd name="connsiteY97" fmla="*/ 582 h 10000"/>
                <a:gd name="connsiteX98" fmla="*/ 3972 w 10000"/>
                <a:gd name="connsiteY98" fmla="*/ 318 h 10000"/>
                <a:gd name="connsiteX99" fmla="*/ 3972 w 10000"/>
                <a:gd name="connsiteY99" fmla="*/ 212 h 10000"/>
                <a:gd name="connsiteX100" fmla="*/ 3710 w 10000"/>
                <a:gd name="connsiteY100" fmla="*/ 0 h 10000"/>
                <a:gd name="connsiteX101" fmla="*/ 3624 w 10000"/>
                <a:gd name="connsiteY101" fmla="*/ 212 h 10000"/>
                <a:gd name="connsiteX102" fmla="*/ 3536 w 10000"/>
                <a:gd name="connsiteY102" fmla="*/ 635 h 10000"/>
                <a:gd name="connsiteX103" fmla="*/ 3420 w 10000"/>
                <a:gd name="connsiteY103" fmla="*/ 688 h 10000"/>
                <a:gd name="connsiteX104" fmla="*/ 3594 w 10000"/>
                <a:gd name="connsiteY104" fmla="*/ 900 h 10000"/>
                <a:gd name="connsiteX105" fmla="*/ 3624 w 10000"/>
                <a:gd name="connsiteY105" fmla="*/ 1164 h 10000"/>
                <a:gd name="connsiteX106" fmla="*/ 3536 w 10000"/>
                <a:gd name="connsiteY106" fmla="*/ 1323 h 10000"/>
                <a:gd name="connsiteX107" fmla="*/ 3624 w 10000"/>
                <a:gd name="connsiteY107" fmla="*/ 1799 h 10000"/>
                <a:gd name="connsiteX108" fmla="*/ 3565 w 10000"/>
                <a:gd name="connsiteY108" fmla="*/ 2223 h 10000"/>
                <a:gd name="connsiteX109" fmla="*/ 3130 w 10000"/>
                <a:gd name="connsiteY109" fmla="*/ 2539 h 10000"/>
                <a:gd name="connsiteX110" fmla="*/ 3101 w 10000"/>
                <a:gd name="connsiteY110" fmla="*/ 2381 h 10000"/>
                <a:gd name="connsiteX111" fmla="*/ 3073 w 10000"/>
                <a:gd name="connsiteY111" fmla="*/ 2593 h 10000"/>
                <a:gd name="connsiteX112" fmla="*/ 3188 w 10000"/>
                <a:gd name="connsiteY112" fmla="*/ 2804 h 10000"/>
                <a:gd name="connsiteX113" fmla="*/ 3478 w 10000"/>
                <a:gd name="connsiteY113" fmla="*/ 2593 h 10000"/>
                <a:gd name="connsiteX114" fmla="*/ 3594 w 10000"/>
                <a:gd name="connsiteY114" fmla="*/ 2752 h 10000"/>
                <a:gd name="connsiteX115" fmla="*/ 3392 w 10000"/>
                <a:gd name="connsiteY115" fmla="*/ 2804 h 10000"/>
                <a:gd name="connsiteX116" fmla="*/ 1349 w 10000"/>
                <a:gd name="connsiteY116" fmla="*/ 2289 h 10000"/>
                <a:gd name="connsiteX117" fmla="*/ 2754 w 10000"/>
                <a:gd name="connsiteY117" fmla="*/ 2857 h 10000"/>
                <a:gd name="connsiteX118" fmla="*/ 1630 w 10000"/>
                <a:gd name="connsiteY118" fmla="*/ 1022 h 10000"/>
                <a:gd name="connsiteX119" fmla="*/ 2656 w 10000"/>
                <a:gd name="connsiteY119" fmla="*/ 247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971 w 10000"/>
                <a:gd name="connsiteY41" fmla="*/ 7037 h 10000"/>
                <a:gd name="connsiteX42" fmla="*/ 6232 w 10000"/>
                <a:gd name="connsiteY42" fmla="*/ 6561 h 10000"/>
                <a:gd name="connsiteX43" fmla="*/ 8734 w 10000"/>
                <a:gd name="connsiteY43" fmla="*/ 5498 h 10000"/>
                <a:gd name="connsiteX44" fmla="*/ 8734 w 10000"/>
                <a:gd name="connsiteY44" fmla="*/ 5498 h 10000"/>
                <a:gd name="connsiteX45" fmla="*/ 8607 w 10000"/>
                <a:gd name="connsiteY45" fmla="*/ 5271 h 10000"/>
                <a:gd name="connsiteX46" fmla="*/ 8417 w 10000"/>
                <a:gd name="connsiteY46" fmla="*/ 5422 h 10000"/>
                <a:gd name="connsiteX47" fmla="*/ 8291 w 10000"/>
                <a:gd name="connsiteY47" fmla="*/ 5195 h 10000"/>
                <a:gd name="connsiteX48" fmla="*/ 8164 w 10000"/>
                <a:gd name="connsiteY48" fmla="*/ 4968 h 10000"/>
                <a:gd name="connsiteX49" fmla="*/ 8671 w 10000"/>
                <a:gd name="connsiteY49" fmla="*/ 4893 h 10000"/>
                <a:gd name="connsiteX50" fmla="*/ 8227 w 10000"/>
                <a:gd name="connsiteY50" fmla="*/ 4591 h 10000"/>
                <a:gd name="connsiteX51" fmla="*/ 7657 w 10000"/>
                <a:gd name="connsiteY51" fmla="*/ 5044 h 10000"/>
                <a:gd name="connsiteX52" fmla="*/ 7087 w 10000"/>
                <a:gd name="connsiteY52" fmla="*/ 5497 h 10000"/>
                <a:gd name="connsiteX53" fmla="*/ 8037 w 10000"/>
                <a:gd name="connsiteY53" fmla="*/ 4742 h 10000"/>
                <a:gd name="connsiteX54" fmla="*/ 7531 w 10000"/>
                <a:gd name="connsiteY54" fmla="*/ 4817 h 10000"/>
                <a:gd name="connsiteX55" fmla="*/ 8069 w 10000"/>
                <a:gd name="connsiteY55" fmla="*/ 4826 h 10000"/>
                <a:gd name="connsiteX56" fmla="*/ 6950 w 10000"/>
                <a:gd name="connsiteY56" fmla="*/ 3306 h 10000"/>
                <a:gd name="connsiteX57" fmla="*/ 6962 w 10000"/>
                <a:gd name="connsiteY57" fmla="*/ 3305 h 10000"/>
                <a:gd name="connsiteX58" fmla="*/ 6645 w 10000"/>
                <a:gd name="connsiteY58" fmla="*/ 3230 h 10000"/>
                <a:gd name="connsiteX59" fmla="*/ 6519 w 10000"/>
                <a:gd name="connsiteY59" fmla="*/ 3003 h 10000"/>
                <a:gd name="connsiteX60" fmla="*/ 5949 w 10000"/>
                <a:gd name="connsiteY60" fmla="*/ 2473 h 10000"/>
                <a:gd name="connsiteX61" fmla="*/ 5015 w 10000"/>
                <a:gd name="connsiteY61" fmla="*/ 3228 h 10000"/>
                <a:gd name="connsiteX62" fmla="*/ 4898 w 10000"/>
                <a:gd name="connsiteY62" fmla="*/ 3175 h 10000"/>
                <a:gd name="connsiteX63" fmla="*/ 4754 w 10000"/>
                <a:gd name="connsiteY63" fmla="*/ 3122 h 10000"/>
                <a:gd name="connsiteX64" fmla="*/ 4637 w 10000"/>
                <a:gd name="connsiteY64" fmla="*/ 3334 h 10000"/>
                <a:gd name="connsiteX65" fmla="*/ 4464 w 10000"/>
                <a:gd name="connsiteY65" fmla="*/ 3493 h 10000"/>
                <a:gd name="connsiteX66" fmla="*/ 4435 w 10000"/>
                <a:gd name="connsiteY66" fmla="*/ 3651 h 10000"/>
                <a:gd name="connsiteX67" fmla="*/ 4579 w 10000"/>
                <a:gd name="connsiteY67" fmla="*/ 3862 h 10000"/>
                <a:gd name="connsiteX68" fmla="*/ 4637 w 10000"/>
                <a:gd name="connsiteY68" fmla="*/ 4021 h 10000"/>
                <a:gd name="connsiteX69" fmla="*/ 4783 w 10000"/>
                <a:gd name="connsiteY69" fmla="*/ 4021 h 10000"/>
                <a:gd name="connsiteX70" fmla="*/ 4841 w 10000"/>
                <a:gd name="connsiteY70" fmla="*/ 4021 h 10000"/>
                <a:gd name="connsiteX71" fmla="*/ 4927 w 10000"/>
                <a:gd name="connsiteY71" fmla="*/ 4233 h 10000"/>
                <a:gd name="connsiteX72" fmla="*/ 5073 w 10000"/>
                <a:gd name="connsiteY72" fmla="*/ 4603 h 10000"/>
                <a:gd name="connsiteX73" fmla="*/ 4898 w 10000"/>
                <a:gd name="connsiteY73" fmla="*/ 4391 h 10000"/>
                <a:gd name="connsiteX74" fmla="*/ 4812 w 10000"/>
                <a:gd name="connsiteY74" fmla="*/ 4127 h 10000"/>
                <a:gd name="connsiteX75" fmla="*/ 4725 w 10000"/>
                <a:gd name="connsiteY75" fmla="*/ 4339 h 10000"/>
                <a:gd name="connsiteX76" fmla="*/ 4608 w 10000"/>
                <a:gd name="connsiteY76" fmla="*/ 4657 h 10000"/>
                <a:gd name="connsiteX77" fmla="*/ 4608 w 10000"/>
                <a:gd name="connsiteY77" fmla="*/ 4445 h 10000"/>
                <a:gd name="connsiteX78" fmla="*/ 4435 w 10000"/>
                <a:gd name="connsiteY78" fmla="*/ 4339 h 10000"/>
                <a:gd name="connsiteX79" fmla="*/ 4406 w 10000"/>
                <a:gd name="connsiteY79" fmla="*/ 3968 h 10000"/>
                <a:gd name="connsiteX80" fmla="*/ 4261 w 10000"/>
                <a:gd name="connsiteY80" fmla="*/ 4021 h 10000"/>
                <a:gd name="connsiteX81" fmla="*/ 4319 w 10000"/>
                <a:gd name="connsiteY81" fmla="*/ 3598 h 10000"/>
                <a:gd name="connsiteX82" fmla="*/ 4232 w 10000"/>
                <a:gd name="connsiteY82" fmla="*/ 3598 h 10000"/>
                <a:gd name="connsiteX83" fmla="*/ 4319 w 10000"/>
                <a:gd name="connsiteY83" fmla="*/ 3069 h 10000"/>
                <a:gd name="connsiteX84" fmla="*/ 4464 w 10000"/>
                <a:gd name="connsiteY84" fmla="*/ 3069 h 10000"/>
                <a:gd name="connsiteX85" fmla="*/ 4522 w 10000"/>
                <a:gd name="connsiteY85" fmla="*/ 3386 h 10000"/>
                <a:gd name="connsiteX86" fmla="*/ 4551 w 10000"/>
                <a:gd name="connsiteY86" fmla="*/ 3175 h 10000"/>
                <a:gd name="connsiteX87" fmla="*/ 4493 w 10000"/>
                <a:gd name="connsiteY87" fmla="*/ 3016 h 10000"/>
                <a:gd name="connsiteX88" fmla="*/ 4348 w 10000"/>
                <a:gd name="connsiteY88" fmla="*/ 2910 h 10000"/>
                <a:gd name="connsiteX89" fmla="*/ 4377 w 10000"/>
                <a:gd name="connsiteY89" fmla="*/ 2487 h 10000"/>
                <a:gd name="connsiteX90" fmla="*/ 4319 w 10000"/>
                <a:gd name="connsiteY90" fmla="*/ 2275 h 10000"/>
                <a:gd name="connsiteX91" fmla="*/ 4289 w 10000"/>
                <a:gd name="connsiteY91" fmla="*/ 1641 h 10000"/>
                <a:gd name="connsiteX92" fmla="*/ 4348 w 10000"/>
                <a:gd name="connsiteY92" fmla="*/ 1641 h 10000"/>
                <a:gd name="connsiteX93" fmla="*/ 4261 w 10000"/>
                <a:gd name="connsiteY93" fmla="*/ 1534 h 10000"/>
                <a:gd name="connsiteX94" fmla="*/ 4000 w 10000"/>
                <a:gd name="connsiteY94" fmla="*/ 1746 h 10000"/>
                <a:gd name="connsiteX95" fmla="*/ 3942 w 10000"/>
                <a:gd name="connsiteY95" fmla="*/ 1323 h 10000"/>
                <a:gd name="connsiteX96" fmla="*/ 4145 w 10000"/>
                <a:gd name="connsiteY96" fmla="*/ 582 h 10000"/>
                <a:gd name="connsiteX97" fmla="*/ 3972 w 10000"/>
                <a:gd name="connsiteY97" fmla="*/ 318 h 10000"/>
                <a:gd name="connsiteX98" fmla="*/ 3972 w 10000"/>
                <a:gd name="connsiteY98" fmla="*/ 212 h 10000"/>
                <a:gd name="connsiteX99" fmla="*/ 3710 w 10000"/>
                <a:gd name="connsiteY99" fmla="*/ 0 h 10000"/>
                <a:gd name="connsiteX100" fmla="*/ 3624 w 10000"/>
                <a:gd name="connsiteY100" fmla="*/ 212 h 10000"/>
                <a:gd name="connsiteX101" fmla="*/ 3536 w 10000"/>
                <a:gd name="connsiteY101" fmla="*/ 635 h 10000"/>
                <a:gd name="connsiteX102" fmla="*/ 3420 w 10000"/>
                <a:gd name="connsiteY102" fmla="*/ 688 h 10000"/>
                <a:gd name="connsiteX103" fmla="*/ 3594 w 10000"/>
                <a:gd name="connsiteY103" fmla="*/ 900 h 10000"/>
                <a:gd name="connsiteX104" fmla="*/ 3624 w 10000"/>
                <a:gd name="connsiteY104" fmla="*/ 1164 h 10000"/>
                <a:gd name="connsiteX105" fmla="*/ 3536 w 10000"/>
                <a:gd name="connsiteY105" fmla="*/ 1323 h 10000"/>
                <a:gd name="connsiteX106" fmla="*/ 3624 w 10000"/>
                <a:gd name="connsiteY106" fmla="*/ 1799 h 10000"/>
                <a:gd name="connsiteX107" fmla="*/ 3565 w 10000"/>
                <a:gd name="connsiteY107" fmla="*/ 2223 h 10000"/>
                <a:gd name="connsiteX108" fmla="*/ 3130 w 10000"/>
                <a:gd name="connsiteY108" fmla="*/ 2539 h 10000"/>
                <a:gd name="connsiteX109" fmla="*/ 3101 w 10000"/>
                <a:gd name="connsiteY109" fmla="*/ 2381 h 10000"/>
                <a:gd name="connsiteX110" fmla="*/ 3073 w 10000"/>
                <a:gd name="connsiteY110" fmla="*/ 2593 h 10000"/>
                <a:gd name="connsiteX111" fmla="*/ 3188 w 10000"/>
                <a:gd name="connsiteY111" fmla="*/ 2804 h 10000"/>
                <a:gd name="connsiteX112" fmla="*/ 3478 w 10000"/>
                <a:gd name="connsiteY112" fmla="*/ 2593 h 10000"/>
                <a:gd name="connsiteX113" fmla="*/ 3594 w 10000"/>
                <a:gd name="connsiteY113" fmla="*/ 2752 h 10000"/>
                <a:gd name="connsiteX114" fmla="*/ 3392 w 10000"/>
                <a:gd name="connsiteY114" fmla="*/ 2804 h 10000"/>
                <a:gd name="connsiteX115" fmla="*/ 1349 w 10000"/>
                <a:gd name="connsiteY115" fmla="*/ 2289 h 10000"/>
                <a:gd name="connsiteX116" fmla="*/ 2754 w 10000"/>
                <a:gd name="connsiteY116" fmla="*/ 2857 h 10000"/>
                <a:gd name="connsiteX117" fmla="*/ 1630 w 10000"/>
                <a:gd name="connsiteY117" fmla="*/ 1022 h 10000"/>
                <a:gd name="connsiteX118" fmla="*/ 2656 w 10000"/>
                <a:gd name="connsiteY118" fmla="*/ 2472 h 10000"/>
                <a:gd name="connsiteX119" fmla="*/ 2898 w 10000"/>
                <a:gd name="connsiteY119" fmla="*/ 3545 h 10000"/>
                <a:gd name="connsiteX120" fmla="*/ 2840 w 10000"/>
                <a:gd name="connsiteY120" fmla="*/ 3916 h 10000"/>
                <a:gd name="connsiteX121" fmla="*/ 1349 w 10000"/>
                <a:gd name="connsiteY121" fmla="*/ 2289 h 10000"/>
                <a:gd name="connsiteX122" fmla="*/ 1349 w 10000"/>
                <a:gd name="connsiteY122" fmla="*/ 2289 h 10000"/>
                <a:gd name="connsiteX123" fmla="*/ 2377 w 10000"/>
                <a:gd name="connsiteY123" fmla="*/ 3598 h 10000"/>
                <a:gd name="connsiteX124" fmla="*/ 2377 w 10000"/>
                <a:gd name="connsiteY124" fmla="*/ 3968 h 10000"/>
                <a:gd name="connsiteX125" fmla="*/ 2231 w 10000"/>
                <a:gd name="connsiteY125" fmla="*/ 4445 h 10000"/>
                <a:gd name="connsiteX126" fmla="*/ 2000 w 10000"/>
                <a:gd name="connsiteY126" fmla="*/ 4021 h 10000"/>
                <a:gd name="connsiteX127" fmla="*/ 1884 w 10000"/>
                <a:gd name="connsiteY127" fmla="*/ 3545 h 10000"/>
                <a:gd name="connsiteX128" fmla="*/ 1652 w 10000"/>
                <a:gd name="connsiteY128" fmla="*/ 3545 h 10000"/>
                <a:gd name="connsiteX129" fmla="*/ 1478 w 10000"/>
                <a:gd name="connsiteY129" fmla="*/ 3757 h 10000"/>
                <a:gd name="connsiteX130" fmla="*/ 1247 w 10000"/>
                <a:gd name="connsiteY130" fmla="*/ 3757 h 10000"/>
                <a:gd name="connsiteX131" fmla="*/ 1072 w 10000"/>
                <a:gd name="connsiteY131" fmla="*/ 3968 h 10000"/>
                <a:gd name="connsiteX132" fmla="*/ 957 w 10000"/>
                <a:gd name="connsiteY132" fmla="*/ 3757 h 10000"/>
                <a:gd name="connsiteX133" fmla="*/ 667 w 10000"/>
                <a:gd name="connsiteY133" fmla="*/ 3704 h 10000"/>
                <a:gd name="connsiteX134" fmla="*/ 406 w 10000"/>
                <a:gd name="connsiteY134" fmla="*/ 3704 h 10000"/>
                <a:gd name="connsiteX135" fmla="*/ 29 w 10000"/>
                <a:gd name="connsiteY135" fmla="*/ 3439 h 10000"/>
                <a:gd name="connsiteX136" fmla="*/ 0 w 10000"/>
                <a:gd name="connsiteY136" fmla="*/ 3916 h 10000"/>
                <a:gd name="connsiteX137" fmla="*/ 58 w 10000"/>
                <a:gd name="connsiteY137" fmla="*/ 4603 h 10000"/>
                <a:gd name="connsiteX138" fmla="*/ 116 w 10000"/>
                <a:gd name="connsiteY138" fmla="*/ 4973 h 10000"/>
                <a:gd name="connsiteX139" fmla="*/ 174 w 10000"/>
                <a:gd name="connsiteY139" fmla="*/ 5239 h 10000"/>
                <a:gd name="connsiteX140" fmla="*/ 232 w 10000"/>
                <a:gd name="connsiteY140" fmla="*/ 5609 h 10000"/>
                <a:gd name="connsiteX141" fmla="*/ 406 w 10000"/>
                <a:gd name="connsiteY141" fmla="*/ 5926 h 10000"/>
                <a:gd name="connsiteX142" fmla="*/ 638 w 10000"/>
                <a:gd name="connsiteY142" fmla="*/ 6455 h 10000"/>
                <a:gd name="connsiteX143" fmla="*/ 492 w 10000"/>
                <a:gd name="connsiteY143" fmla="*/ 6350 h 10000"/>
                <a:gd name="connsiteX144" fmla="*/ 840 w 10000"/>
                <a:gd name="connsiteY144" fmla="*/ 6825 h 10000"/>
                <a:gd name="connsiteX145" fmla="*/ 1043 w 10000"/>
                <a:gd name="connsiteY145" fmla="*/ 6773 h 10000"/>
                <a:gd name="connsiteX146" fmla="*/ 1015 w 10000"/>
                <a:gd name="connsiteY146" fmla="*/ 6455 h 10000"/>
                <a:gd name="connsiteX147" fmla="*/ 1188 w 10000"/>
                <a:gd name="connsiteY147" fmla="*/ 6508 h 10000"/>
                <a:gd name="connsiteX148" fmla="*/ 986 w 10000"/>
                <a:gd name="connsiteY148" fmla="*/ 5873 h 10000"/>
                <a:gd name="connsiteX149" fmla="*/ 1362 w 10000"/>
                <a:gd name="connsiteY149" fmla="*/ 5609 h 10000"/>
                <a:gd name="connsiteX150" fmla="*/ 1566 w 10000"/>
                <a:gd name="connsiteY150" fmla="*/ 5609 h 10000"/>
                <a:gd name="connsiteX151" fmla="*/ 1566 w 10000"/>
                <a:gd name="connsiteY151" fmla="*/ 5873 h 10000"/>
                <a:gd name="connsiteX152" fmla="*/ 1391 w 10000"/>
                <a:gd name="connsiteY152" fmla="*/ 6032 h 10000"/>
                <a:gd name="connsiteX153" fmla="*/ 1276 w 10000"/>
                <a:gd name="connsiteY153" fmla="*/ 6720 h 10000"/>
                <a:gd name="connsiteX154" fmla="*/ 1218 w 10000"/>
                <a:gd name="connsiteY154" fmla="*/ 7037 h 10000"/>
                <a:gd name="connsiteX155" fmla="*/ 1305 w 10000"/>
                <a:gd name="connsiteY155" fmla="*/ 7461 h 10000"/>
                <a:gd name="connsiteX156" fmla="*/ 1478 w 10000"/>
                <a:gd name="connsiteY156" fmla="*/ 7778 h 10000"/>
                <a:gd name="connsiteX157" fmla="*/ 2058 w 10000"/>
                <a:gd name="connsiteY157" fmla="*/ 8413 h 10000"/>
                <a:gd name="connsiteX158" fmla="*/ 2521 w 10000"/>
                <a:gd name="connsiteY158" fmla="*/ 8889 h 10000"/>
                <a:gd name="connsiteX159" fmla="*/ 2869 w 10000"/>
                <a:gd name="connsiteY159" fmla="*/ 9101 h 10000"/>
                <a:gd name="connsiteX160" fmla="*/ 3246 w 10000"/>
                <a:gd name="connsiteY160" fmla="*/ 9312 h 10000"/>
                <a:gd name="connsiteX161" fmla="*/ 3624 w 10000"/>
                <a:gd name="connsiteY161" fmla="*/ 9524 h 10000"/>
                <a:gd name="connsiteX162" fmla="*/ 3972 w 10000"/>
                <a:gd name="connsiteY162" fmla="*/ 9630 h 10000"/>
                <a:gd name="connsiteX163" fmla="*/ 4348 w 10000"/>
                <a:gd name="connsiteY163" fmla="*/ 9789 h 10000"/>
                <a:gd name="connsiteX164" fmla="*/ 4783 w 10000"/>
                <a:gd name="connsiteY164" fmla="*/ 9948 h 10000"/>
                <a:gd name="connsiteX165" fmla="*/ 5246 w 10000"/>
                <a:gd name="connsiteY165" fmla="*/ 10000 h 10000"/>
                <a:gd name="connsiteX166" fmla="*/ 5652 w 10000"/>
                <a:gd name="connsiteY166" fmla="*/ 10000 h 10000"/>
                <a:gd name="connsiteX167" fmla="*/ 6145 w 10000"/>
                <a:gd name="connsiteY167" fmla="*/ 9948 h 10000"/>
                <a:gd name="connsiteX168" fmla="*/ 6493 w 10000"/>
                <a:gd name="connsiteY168" fmla="*/ 9841 h 10000"/>
                <a:gd name="connsiteX169" fmla="*/ 6841 w 10000"/>
                <a:gd name="connsiteY169" fmla="*/ 9736 h 10000"/>
                <a:gd name="connsiteX170" fmla="*/ 7218 w 10000"/>
                <a:gd name="connsiteY170" fmla="*/ 9577 h 10000"/>
                <a:gd name="connsiteX171" fmla="*/ 7565 w 10000"/>
                <a:gd name="connsiteY171" fmla="*/ 9418 h 10000"/>
                <a:gd name="connsiteX172" fmla="*/ 7884 w 10000"/>
                <a:gd name="connsiteY172" fmla="*/ 9207 h 10000"/>
                <a:gd name="connsiteX173" fmla="*/ 8232 w 10000"/>
                <a:gd name="connsiteY173" fmla="*/ 8995 h 10000"/>
                <a:gd name="connsiteX174" fmla="*/ 8551 w 10000"/>
                <a:gd name="connsiteY17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5971 w 10000"/>
                <a:gd name="connsiteY40" fmla="*/ 7037 h 10000"/>
                <a:gd name="connsiteX41" fmla="*/ 6232 w 10000"/>
                <a:gd name="connsiteY41" fmla="*/ 6561 h 10000"/>
                <a:gd name="connsiteX42" fmla="*/ 8734 w 10000"/>
                <a:gd name="connsiteY42" fmla="*/ 5498 h 10000"/>
                <a:gd name="connsiteX43" fmla="*/ 8734 w 10000"/>
                <a:gd name="connsiteY43" fmla="*/ 5498 h 10000"/>
                <a:gd name="connsiteX44" fmla="*/ 8607 w 10000"/>
                <a:gd name="connsiteY44" fmla="*/ 5271 h 10000"/>
                <a:gd name="connsiteX45" fmla="*/ 8417 w 10000"/>
                <a:gd name="connsiteY45" fmla="*/ 5422 h 10000"/>
                <a:gd name="connsiteX46" fmla="*/ 8291 w 10000"/>
                <a:gd name="connsiteY46" fmla="*/ 5195 h 10000"/>
                <a:gd name="connsiteX47" fmla="*/ 8164 w 10000"/>
                <a:gd name="connsiteY47" fmla="*/ 4968 h 10000"/>
                <a:gd name="connsiteX48" fmla="*/ 8671 w 10000"/>
                <a:gd name="connsiteY48" fmla="*/ 4893 h 10000"/>
                <a:gd name="connsiteX49" fmla="*/ 8227 w 10000"/>
                <a:gd name="connsiteY49" fmla="*/ 4591 h 10000"/>
                <a:gd name="connsiteX50" fmla="*/ 7657 w 10000"/>
                <a:gd name="connsiteY50" fmla="*/ 5044 h 10000"/>
                <a:gd name="connsiteX51" fmla="*/ 7087 w 10000"/>
                <a:gd name="connsiteY51" fmla="*/ 5497 h 10000"/>
                <a:gd name="connsiteX52" fmla="*/ 8037 w 10000"/>
                <a:gd name="connsiteY52" fmla="*/ 4742 h 10000"/>
                <a:gd name="connsiteX53" fmla="*/ 7531 w 10000"/>
                <a:gd name="connsiteY53" fmla="*/ 4817 h 10000"/>
                <a:gd name="connsiteX54" fmla="*/ 8069 w 10000"/>
                <a:gd name="connsiteY54" fmla="*/ 4826 h 10000"/>
                <a:gd name="connsiteX55" fmla="*/ 6950 w 10000"/>
                <a:gd name="connsiteY55" fmla="*/ 3306 h 10000"/>
                <a:gd name="connsiteX56" fmla="*/ 6962 w 10000"/>
                <a:gd name="connsiteY56" fmla="*/ 3305 h 10000"/>
                <a:gd name="connsiteX57" fmla="*/ 6645 w 10000"/>
                <a:gd name="connsiteY57" fmla="*/ 3230 h 10000"/>
                <a:gd name="connsiteX58" fmla="*/ 6519 w 10000"/>
                <a:gd name="connsiteY58" fmla="*/ 3003 h 10000"/>
                <a:gd name="connsiteX59" fmla="*/ 5949 w 10000"/>
                <a:gd name="connsiteY59" fmla="*/ 2473 h 10000"/>
                <a:gd name="connsiteX60" fmla="*/ 5015 w 10000"/>
                <a:gd name="connsiteY60" fmla="*/ 3228 h 10000"/>
                <a:gd name="connsiteX61" fmla="*/ 4898 w 10000"/>
                <a:gd name="connsiteY61" fmla="*/ 3175 h 10000"/>
                <a:gd name="connsiteX62" fmla="*/ 4754 w 10000"/>
                <a:gd name="connsiteY62" fmla="*/ 3122 h 10000"/>
                <a:gd name="connsiteX63" fmla="*/ 4637 w 10000"/>
                <a:gd name="connsiteY63" fmla="*/ 3334 h 10000"/>
                <a:gd name="connsiteX64" fmla="*/ 4464 w 10000"/>
                <a:gd name="connsiteY64" fmla="*/ 3493 h 10000"/>
                <a:gd name="connsiteX65" fmla="*/ 4435 w 10000"/>
                <a:gd name="connsiteY65" fmla="*/ 3651 h 10000"/>
                <a:gd name="connsiteX66" fmla="*/ 4579 w 10000"/>
                <a:gd name="connsiteY66" fmla="*/ 3862 h 10000"/>
                <a:gd name="connsiteX67" fmla="*/ 4637 w 10000"/>
                <a:gd name="connsiteY67" fmla="*/ 4021 h 10000"/>
                <a:gd name="connsiteX68" fmla="*/ 4783 w 10000"/>
                <a:gd name="connsiteY68" fmla="*/ 4021 h 10000"/>
                <a:gd name="connsiteX69" fmla="*/ 4841 w 10000"/>
                <a:gd name="connsiteY69" fmla="*/ 4021 h 10000"/>
                <a:gd name="connsiteX70" fmla="*/ 4927 w 10000"/>
                <a:gd name="connsiteY70" fmla="*/ 4233 h 10000"/>
                <a:gd name="connsiteX71" fmla="*/ 5073 w 10000"/>
                <a:gd name="connsiteY71" fmla="*/ 4603 h 10000"/>
                <a:gd name="connsiteX72" fmla="*/ 4898 w 10000"/>
                <a:gd name="connsiteY72" fmla="*/ 4391 h 10000"/>
                <a:gd name="connsiteX73" fmla="*/ 4812 w 10000"/>
                <a:gd name="connsiteY73" fmla="*/ 4127 h 10000"/>
                <a:gd name="connsiteX74" fmla="*/ 4725 w 10000"/>
                <a:gd name="connsiteY74" fmla="*/ 4339 h 10000"/>
                <a:gd name="connsiteX75" fmla="*/ 4608 w 10000"/>
                <a:gd name="connsiteY75" fmla="*/ 4657 h 10000"/>
                <a:gd name="connsiteX76" fmla="*/ 4608 w 10000"/>
                <a:gd name="connsiteY76" fmla="*/ 4445 h 10000"/>
                <a:gd name="connsiteX77" fmla="*/ 4435 w 10000"/>
                <a:gd name="connsiteY77" fmla="*/ 4339 h 10000"/>
                <a:gd name="connsiteX78" fmla="*/ 4406 w 10000"/>
                <a:gd name="connsiteY78" fmla="*/ 3968 h 10000"/>
                <a:gd name="connsiteX79" fmla="*/ 4261 w 10000"/>
                <a:gd name="connsiteY79" fmla="*/ 4021 h 10000"/>
                <a:gd name="connsiteX80" fmla="*/ 4319 w 10000"/>
                <a:gd name="connsiteY80" fmla="*/ 3598 h 10000"/>
                <a:gd name="connsiteX81" fmla="*/ 4232 w 10000"/>
                <a:gd name="connsiteY81" fmla="*/ 3598 h 10000"/>
                <a:gd name="connsiteX82" fmla="*/ 4319 w 10000"/>
                <a:gd name="connsiteY82" fmla="*/ 3069 h 10000"/>
                <a:gd name="connsiteX83" fmla="*/ 4464 w 10000"/>
                <a:gd name="connsiteY83" fmla="*/ 3069 h 10000"/>
                <a:gd name="connsiteX84" fmla="*/ 4522 w 10000"/>
                <a:gd name="connsiteY84" fmla="*/ 3386 h 10000"/>
                <a:gd name="connsiteX85" fmla="*/ 4551 w 10000"/>
                <a:gd name="connsiteY85" fmla="*/ 3175 h 10000"/>
                <a:gd name="connsiteX86" fmla="*/ 4493 w 10000"/>
                <a:gd name="connsiteY86" fmla="*/ 3016 h 10000"/>
                <a:gd name="connsiteX87" fmla="*/ 4348 w 10000"/>
                <a:gd name="connsiteY87" fmla="*/ 2910 h 10000"/>
                <a:gd name="connsiteX88" fmla="*/ 4377 w 10000"/>
                <a:gd name="connsiteY88" fmla="*/ 2487 h 10000"/>
                <a:gd name="connsiteX89" fmla="*/ 4319 w 10000"/>
                <a:gd name="connsiteY89" fmla="*/ 2275 h 10000"/>
                <a:gd name="connsiteX90" fmla="*/ 4289 w 10000"/>
                <a:gd name="connsiteY90" fmla="*/ 1641 h 10000"/>
                <a:gd name="connsiteX91" fmla="*/ 4348 w 10000"/>
                <a:gd name="connsiteY91" fmla="*/ 1641 h 10000"/>
                <a:gd name="connsiteX92" fmla="*/ 4261 w 10000"/>
                <a:gd name="connsiteY92" fmla="*/ 1534 h 10000"/>
                <a:gd name="connsiteX93" fmla="*/ 4000 w 10000"/>
                <a:gd name="connsiteY93" fmla="*/ 1746 h 10000"/>
                <a:gd name="connsiteX94" fmla="*/ 3942 w 10000"/>
                <a:gd name="connsiteY94" fmla="*/ 1323 h 10000"/>
                <a:gd name="connsiteX95" fmla="*/ 4145 w 10000"/>
                <a:gd name="connsiteY95" fmla="*/ 582 h 10000"/>
                <a:gd name="connsiteX96" fmla="*/ 3972 w 10000"/>
                <a:gd name="connsiteY96" fmla="*/ 318 h 10000"/>
                <a:gd name="connsiteX97" fmla="*/ 3972 w 10000"/>
                <a:gd name="connsiteY97" fmla="*/ 212 h 10000"/>
                <a:gd name="connsiteX98" fmla="*/ 3710 w 10000"/>
                <a:gd name="connsiteY98" fmla="*/ 0 h 10000"/>
                <a:gd name="connsiteX99" fmla="*/ 3624 w 10000"/>
                <a:gd name="connsiteY99" fmla="*/ 212 h 10000"/>
                <a:gd name="connsiteX100" fmla="*/ 3536 w 10000"/>
                <a:gd name="connsiteY100" fmla="*/ 635 h 10000"/>
                <a:gd name="connsiteX101" fmla="*/ 3420 w 10000"/>
                <a:gd name="connsiteY101" fmla="*/ 688 h 10000"/>
                <a:gd name="connsiteX102" fmla="*/ 3594 w 10000"/>
                <a:gd name="connsiteY102" fmla="*/ 900 h 10000"/>
                <a:gd name="connsiteX103" fmla="*/ 3624 w 10000"/>
                <a:gd name="connsiteY103" fmla="*/ 1164 h 10000"/>
                <a:gd name="connsiteX104" fmla="*/ 3536 w 10000"/>
                <a:gd name="connsiteY104" fmla="*/ 1323 h 10000"/>
                <a:gd name="connsiteX105" fmla="*/ 3624 w 10000"/>
                <a:gd name="connsiteY105" fmla="*/ 1799 h 10000"/>
                <a:gd name="connsiteX106" fmla="*/ 3565 w 10000"/>
                <a:gd name="connsiteY106" fmla="*/ 2223 h 10000"/>
                <a:gd name="connsiteX107" fmla="*/ 3130 w 10000"/>
                <a:gd name="connsiteY107" fmla="*/ 2539 h 10000"/>
                <a:gd name="connsiteX108" fmla="*/ 3101 w 10000"/>
                <a:gd name="connsiteY108" fmla="*/ 2381 h 10000"/>
                <a:gd name="connsiteX109" fmla="*/ 3073 w 10000"/>
                <a:gd name="connsiteY109" fmla="*/ 2593 h 10000"/>
                <a:gd name="connsiteX110" fmla="*/ 3188 w 10000"/>
                <a:gd name="connsiteY110" fmla="*/ 2804 h 10000"/>
                <a:gd name="connsiteX111" fmla="*/ 3478 w 10000"/>
                <a:gd name="connsiteY111" fmla="*/ 2593 h 10000"/>
                <a:gd name="connsiteX112" fmla="*/ 3594 w 10000"/>
                <a:gd name="connsiteY112" fmla="*/ 2752 h 10000"/>
                <a:gd name="connsiteX113" fmla="*/ 3392 w 10000"/>
                <a:gd name="connsiteY113" fmla="*/ 2804 h 10000"/>
                <a:gd name="connsiteX114" fmla="*/ 1349 w 10000"/>
                <a:gd name="connsiteY114" fmla="*/ 2289 h 10000"/>
                <a:gd name="connsiteX115" fmla="*/ 2754 w 10000"/>
                <a:gd name="connsiteY115" fmla="*/ 2857 h 10000"/>
                <a:gd name="connsiteX116" fmla="*/ 1630 w 10000"/>
                <a:gd name="connsiteY116" fmla="*/ 1022 h 10000"/>
                <a:gd name="connsiteX117" fmla="*/ 2656 w 10000"/>
                <a:gd name="connsiteY117" fmla="*/ 2472 h 10000"/>
                <a:gd name="connsiteX118" fmla="*/ 2898 w 10000"/>
                <a:gd name="connsiteY118" fmla="*/ 3545 h 10000"/>
                <a:gd name="connsiteX119" fmla="*/ 2840 w 10000"/>
                <a:gd name="connsiteY119" fmla="*/ 3916 h 10000"/>
                <a:gd name="connsiteX120" fmla="*/ 1349 w 10000"/>
                <a:gd name="connsiteY120" fmla="*/ 2289 h 10000"/>
                <a:gd name="connsiteX121" fmla="*/ 1349 w 10000"/>
                <a:gd name="connsiteY121" fmla="*/ 2289 h 10000"/>
                <a:gd name="connsiteX122" fmla="*/ 2377 w 10000"/>
                <a:gd name="connsiteY122" fmla="*/ 3598 h 10000"/>
                <a:gd name="connsiteX123" fmla="*/ 2377 w 10000"/>
                <a:gd name="connsiteY123" fmla="*/ 3968 h 10000"/>
                <a:gd name="connsiteX124" fmla="*/ 2231 w 10000"/>
                <a:gd name="connsiteY124" fmla="*/ 4445 h 10000"/>
                <a:gd name="connsiteX125" fmla="*/ 2000 w 10000"/>
                <a:gd name="connsiteY125" fmla="*/ 4021 h 10000"/>
                <a:gd name="connsiteX126" fmla="*/ 1884 w 10000"/>
                <a:gd name="connsiteY126" fmla="*/ 3545 h 10000"/>
                <a:gd name="connsiteX127" fmla="*/ 1652 w 10000"/>
                <a:gd name="connsiteY127" fmla="*/ 3545 h 10000"/>
                <a:gd name="connsiteX128" fmla="*/ 1478 w 10000"/>
                <a:gd name="connsiteY128" fmla="*/ 3757 h 10000"/>
                <a:gd name="connsiteX129" fmla="*/ 1247 w 10000"/>
                <a:gd name="connsiteY129" fmla="*/ 3757 h 10000"/>
                <a:gd name="connsiteX130" fmla="*/ 1072 w 10000"/>
                <a:gd name="connsiteY130" fmla="*/ 3968 h 10000"/>
                <a:gd name="connsiteX131" fmla="*/ 957 w 10000"/>
                <a:gd name="connsiteY131" fmla="*/ 3757 h 10000"/>
                <a:gd name="connsiteX132" fmla="*/ 667 w 10000"/>
                <a:gd name="connsiteY132" fmla="*/ 3704 h 10000"/>
                <a:gd name="connsiteX133" fmla="*/ 406 w 10000"/>
                <a:gd name="connsiteY133" fmla="*/ 3704 h 10000"/>
                <a:gd name="connsiteX134" fmla="*/ 29 w 10000"/>
                <a:gd name="connsiteY134" fmla="*/ 3439 h 10000"/>
                <a:gd name="connsiteX135" fmla="*/ 0 w 10000"/>
                <a:gd name="connsiteY135" fmla="*/ 3916 h 10000"/>
                <a:gd name="connsiteX136" fmla="*/ 58 w 10000"/>
                <a:gd name="connsiteY136" fmla="*/ 4603 h 10000"/>
                <a:gd name="connsiteX137" fmla="*/ 116 w 10000"/>
                <a:gd name="connsiteY137" fmla="*/ 4973 h 10000"/>
                <a:gd name="connsiteX138" fmla="*/ 174 w 10000"/>
                <a:gd name="connsiteY138" fmla="*/ 5239 h 10000"/>
                <a:gd name="connsiteX139" fmla="*/ 232 w 10000"/>
                <a:gd name="connsiteY139" fmla="*/ 5609 h 10000"/>
                <a:gd name="connsiteX140" fmla="*/ 406 w 10000"/>
                <a:gd name="connsiteY140" fmla="*/ 5926 h 10000"/>
                <a:gd name="connsiteX141" fmla="*/ 638 w 10000"/>
                <a:gd name="connsiteY141" fmla="*/ 6455 h 10000"/>
                <a:gd name="connsiteX142" fmla="*/ 492 w 10000"/>
                <a:gd name="connsiteY142" fmla="*/ 6350 h 10000"/>
                <a:gd name="connsiteX143" fmla="*/ 840 w 10000"/>
                <a:gd name="connsiteY143" fmla="*/ 6825 h 10000"/>
                <a:gd name="connsiteX144" fmla="*/ 1043 w 10000"/>
                <a:gd name="connsiteY144" fmla="*/ 6773 h 10000"/>
                <a:gd name="connsiteX145" fmla="*/ 1015 w 10000"/>
                <a:gd name="connsiteY145" fmla="*/ 6455 h 10000"/>
                <a:gd name="connsiteX146" fmla="*/ 1188 w 10000"/>
                <a:gd name="connsiteY146" fmla="*/ 6508 h 10000"/>
                <a:gd name="connsiteX147" fmla="*/ 986 w 10000"/>
                <a:gd name="connsiteY147" fmla="*/ 5873 h 10000"/>
                <a:gd name="connsiteX148" fmla="*/ 1362 w 10000"/>
                <a:gd name="connsiteY148" fmla="*/ 5609 h 10000"/>
                <a:gd name="connsiteX149" fmla="*/ 1566 w 10000"/>
                <a:gd name="connsiteY149" fmla="*/ 5609 h 10000"/>
                <a:gd name="connsiteX150" fmla="*/ 1566 w 10000"/>
                <a:gd name="connsiteY150" fmla="*/ 5873 h 10000"/>
                <a:gd name="connsiteX151" fmla="*/ 1391 w 10000"/>
                <a:gd name="connsiteY151" fmla="*/ 6032 h 10000"/>
                <a:gd name="connsiteX152" fmla="*/ 1276 w 10000"/>
                <a:gd name="connsiteY152" fmla="*/ 6720 h 10000"/>
                <a:gd name="connsiteX153" fmla="*/ 1218 w 10000"/>
                <a:gd name="connsiteY153" fmla="*/ 7037 h 10000"/>
                <a:gd name="connsiteX154" fmla="*/ 1305 w 10000"/>
                <a:gd name="connsiteY154" fmla="*/ 7461 h 10000"/>
                <a:gd name="connsiteX155" fmla="*/ 1478 w 10000"/>
                <a:gd name="connsiteY155" fmla="*/ 7778 h 10000"/>
                <a:gd name="connsiteX156" fmla="*/ 2058 w 10000"/>
                <a:gd name="connsiteY156" fmla="*/ 8413 h 10000"/>
                <a:gd name="connsiteX157" fmla="*/ 2521 w 10000"/>
                <a:gd name="connsiteY157" fmla="*/ 8889 h 10000"/>
                <a:gd name="connsiteX158" fmla="*/ 2869 w 10000"/>
                <a:gd name="connsiteY158" fmla="*/ 9101 h 10000"/>
                <a:gd name="connsiteX159" fmla="*/ 3246 w 10000"/>
                <a:gd name="connsiteY159" fmla="*/ 9312 h 10000"/>
                <a:gd name="connsiteX160" fmla="*/ 3624 w 10000"/>
                <a:gd name="connsiteY160" fmla="*/ 9524 h 10000"/>
                <a:gd name="connsiteX161" fmla="*/ 3972 w 10000"/>
                <a:gd name="connsiteY161" fmla="*/ 9630 h 10000"/>
                <a:gd name="connsiteX162" fmla="*/ 4348 w 10000"/>
                <a:gd name="connsiteY162" fmla="*/ 9789 h 10000"/>
                <a:gd name="connsiteX163" fmla="*/ 4783 w 10000"/>
                <a:gd name="connsiteY163" fmla="*/ 9948 h 10000"/>
                <a:gd name="connsiteX164" fmla="*/ 5246 w 10000"/>
                <a:gd name="connsiteY164" fmla="*/ 10000 h 10000"/>
                <a:gd name="connsiteX165" fmla="*/ 5652 w 10000"/>
                <a:gd name="connsiteY165" fmla="*/ 10000 h 10000"/>
                <a:gd name="connsiteX166" fmla="*/ 6145 w 10000"/>
                <a:gd name="connsiteY166" fmla="*/ 9948 h 10000"/>
                <a:gd name="connsiteX167" fmla="*/ 6493 w 10000"/>
                <a:gd name="connsiteY167" fmla="*/ 9841 h 10000"/>
                <a:gd name="connsiteX168" fmla="*/ 6841 w 10000"/>
                <a:gd name="connsiteY168" fmla="*/ 9736 h 10000"/>
                <a:gd name="connsiteX169" fmla="*/ 7218 w 10000"/>
                <a:gd name="connsiteY169" fmla="*/ 9577 h 10000"/>
                <a:gd name="connsiteX170" fmla="*/ 7565 w 10000"/>
                <a:gd name="connsiteY170" fmla="*/ 9418 h 10000"/>
                <a:gd name="connsiteX171" fmla="*/ 7884 w 10000"/>
                <a:gd name="connsiteY171" fmla="*/ 9207 h 10000"/>
                <a:gd name="connsiteX172" fmla="*/ 8232 w 10000"/>
                <a:gd name="connsiteY172" fmla="*/ 8995 h 10000"/>
                <a:gd name="connsiteX173" fmla="*/ 8551 w 10000"/>
                <a:gd name="connsiteY17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232 w 10000"/>
                <a:gd name="connsiteY40" fmla="*/ 6561 h 10000"/>
                <a:gd name="connsiteX41" fmla="*/ 8734 w 10000"/>
                <a:gd name="connsiteY41" fmla="*/ 5498 h 10000"/>
                <a:gd name="connsiteX42" fmla="*/ 8734 w 10000"/>
                <a:gd name="connsiteY42" fmla="*/ 5498 h 10000"/>
                <a:gd name="connsiteX43" fmla="*/ 8607 w 10000"/>
                <a:gd name="connsiteY43" fmla="*/ 5271 h 10000"/>
                <a:gd name="connsiteX44" fmla="*/ 8417 w 10000"/>
                <a:gd name="connsiteY44" fmla="*/ 5422 h 10000"/>
                <a:gd name="connsiteX45" fmla="*/ 8291 w 10000"/>
                <a:gd name="connsiteY45" fmla="*/ 5195 h 10000"/>
                <a:gd name="connsiteX46" fmla="*/ 8164 w 10000"/>
                <a:gd name="connsiteY46" fmla="*/ 4968 h 10000"/>
                <a:gd name="connsiteX47" fmla="*/ 8671 w 10000"/>
                <a:gd name="connsiteY47" fmla="*/ 4893 h 10000"/>
                <a:gd name="connsiteX48" fmla="*/ 8227 w 10000"/>
                <a:gd name="connsiteY48" fmla="*/ 4591 h 10000"/>
                <a:gd name="connsiteX49" fmla="*/ 7657 w 10000"/>
                <a:gd name="connsiteY49" fmla="*/ 5044 h 10000"/>
                <a:gd name="connsiteX50" fmla="*/ 7087 w 10000"/>
                <a:gd name="connsiteY50" fmla="*/ 5497 h 10000"/>
                <a:gd name="connsiteX51" fmla="*/ 8037 w 10000"/>
                <a:gd name="connsiteY51" fmla="*/ 4742 h 10000"/>
                <a:gd name="connsiteX52" fmla="*/ 7531 w 10000"/>
                <a:gd name="connsiteY52" fmla="*/ 4817 h 10000"/>
                <a:gd name="connsiteX53" fmla="*/ 8069 w 10000"/>
                <a:gd name="connsiteY53" fmla="*/ 4826 h 10000"/>
                <a:gd name="connsiteX54" fmla="*/ 6950 w 10000"/>
                <a:gd name="connsiteY54" fmla="*/ 3306 h 10000"/>
                <a:gd name="connsiteX55" fmla="*/ 6962 w 10000"/>
                <a:gd name="connsiteY55" fmla="*/ 3305 h 10000"/>
                <a:gd name="connsiteX56" fmla="*/ 6645 w 10000"/>
                <a:gd name="connsiteY56" fmla="*/ 3230 h 10000"/>
                <a:gd name="connsiteX57" fmla="*/ 6519 w 10000"/>
                <a:gd name="connsiteY57" fmla="*/ 3003 h 10000"/>
                <a:gd name="connsiteX58" fmla="*/ 5949 w 10000"/>
                <a:gd name="connsiteY58" fmla="*/ 2473 h 10000"/>
                <a:gd name="connsiteX59" fmla="*/ 5015 w 10000"/>
                <a:gd name="connsiteY59" fmla="*/ 3228 h 10000"/>
                <a:gd name="connsiteX60" fmla="*/ 4898 w 10000"/>
                <a:gd name="connsiteY60" fmla="*/ 3175 h 10000"/>
                <a:gd name="connsiteX61" fmla="*/ 4754 w 10000"/>
                <a:gd name="connsiteY61" fmla="*/ 3122 h 10000"/>
                <a:gd name="connsiteX62" fmla="*/ 4637 w 10000"/>
                <a:gd name="connsiteY62" fmla="*/ 3334 h 10000"/>
                <a:gd name="connsiteX63" fmla="*/ 4464 w 10000"/>
                <a:gd name="connsiteY63" fmla="*/ 3493 h 10000"/>
                <a:gd name="connsiteX64" fmla="*/ 4435 w 10000"/>
                <a:gd name="connsiteY64" fmla="*/ 3651 h 10000"/>
                <a:gd name="connsiteX65" fmla="*/ 4579 w 10000"/>
                <a:gd name="connsiteY65" fmla="*/ 3862 h 10000"/>
                <a:gd name="connsiteX66" fmla="*/ 4637 w 10000"/>
                <a:gd name="connsiteY66" fmla="*/ 4021 h 10000"/>
                <a:gd name="connsiteX67" fmla="*/ 4783 w 10000"/>
                <a:gd name="connsiteY67" fmla="*/ 4021 h 10000"/>
                <a:gd name="connsiteX68" fmla="*/ 4841 w 10000"/>
                <a:gd name="connsiteY68" fmla="*/ 4021 h 10000"/>
                <a:gd name="connsiteX69" fmla="*/ 4927 w 10000"/>
                <a:gd name="connsiteY69" fmla="*/ 4233 h 10000"/>
                <a:gd name="connsiteX70" fmla="*/ 5073 w 10000"/>
                <a:gd name="connsiteY70" fmla="*/ 4603 h 10000"/>
                <a:gd name="connsiteX71" fmla="*/ 4898 w 10000"/>
                <a:gd name="connsiteY71" fmla="*/ 4391 h 10000"/>
                <a:gd name="connsiteX72" fmla="*/ 4812 w 10000"/>
                <a:gd name="connsiteY72" fmla="*/ 4127 h 10000"/>
                <a:gd name="connsiteX73" fmla="*/ 4725 w 10000"/>
                <a:gd name="connsiteY73" fmla="*/ 4339 h 10000"/>
                <a:gd name="connsiteX74" fmla="*/ 4608 w 10000"/>
                <a:gd name="connsiteY74" fmla="*/ 4657 h 10000"/>
                <a:gd name="connsiteX75" fmla="*/ 4608 w 10000"/>
                <a:gd name="connsiteY75" fmla="*/ 4445 h 10000"/>
                <a:gd name="connsiteX76" fmla="*/ 4435 w 10000"/>
                <a:gd name="connsiteY76" fmla="*/ 4339 h 10000"/>
                <a:gd name="connsiteX77" fmla="*/ 4406 w 10000"/>
                <a:gd name="connsiteY77" fmla="*/ 3968 h 10000"/>
                <a:gd name="connsiteX78" fmla="*/ 4261 w 10000"/>
                <a:gd name="connsiteY78" fmla="*/ 4021 h 10000"/>
                <a:gd name="connsiteX79" fmla="*/ 4319 w 10000"/>
                <a:gd name="connsiteY79" fmla="*/ 3598 h 10000"/>
                <a:gd name="connsiteX80" fmla="*/ 4232 w 10000"/>
                <a:gd name="connsiteY80" fmla="*/ 3598 h 10000"/>
                <a:gd name="connsiteX81" fmla="*/ 4319 w 10000"/>
                <a:gd name="connsiteY81" fmla="*/ 3069 h 10000"/>
                <a:gd name="connsiteX82" fmla="*/ 4464 w 10000"/>
                <a:gd name="connsiteY82" fmla="*/ 3069 h 10000"/>
                <a:gd name="connsiteX83" fmla="*/ 4522 w 10000"/>
                <a:gd name="connsiteY83" fmla="*/ 3386 h 10000"/>
                <a:gd name="connsiteX84" fmla="*/ 4551 w 10000"/>
                <a:gd name="connsiteY84" fmla="*/ 3175 h 10000"/>
                <a:gd name="connsiteX85" fmla="*/ 4493 w 10000"/>
                <a:gd name="connsiteY85" fmla="*/ 3016 h 10000"/>
                <a:gd name="connsiteX86" fmla="*/ 4348 w 10000"/>
                <a:gd name="connsiteY86" fmla="*/ 2910 h 10000"/>
                <a:gd name="connsiteX87" fmla="*/ 4377 w 10000"/>
                <a:gd name="connsiteY87" fmla="*/ 2487 h 10000"/>
                <a:gd name="connsiteX88" fmla="*/ 4319 w 10000"/>
                <a:gd name="connsiteY88" fmla="*/ 2275 h 10000"/>
                <a:gd name="connsiteX89" fmla="*/ 4289 w 10000"/>
                <a:gd name="connsiteY89" fmla="*/ 1641 h 10000"/>
                <a:gd name="connsiteX90" fmla="*/ 4348 w 10000"/>
                <a:gd name="connsiteY90" fmla="*/ 1641 h 10000"/>
                <a:gd name="connsiteX91" fmla="*/ 4261 w 10000"/>
                <a:gd name="connsiteY91" fmla="*/ 1534 h 10000"/>
                <a:gd name="connsiteX92" fmla="*/ 4000 w 10000"/>
                <a:gd name="connsiteY92" fmla="*/ 1746 h 10000"/>
                <a:gd name="connsiteX93" fmla="*/ 3942 w 10000"/>
                <a:gd name="connsiteY93" fmla="*/ 1323 h 10000"/>
                <a:gd name="connsiteX94" fmla="*/ 4145 w 10000"/>
                <a:gd name="connsiteY94" fmla="*/ 582 h 10000"/>
                <a:gd name="connsiteX95" fmla="*/ 3972 w 10000"/>
                <a:gd name="connsiteY95" fmla="*/ 318 h 10000"/>
                <a:gd name="connsiteX96" fmla="*/ 3972 w 10000"/>
                <a:gd name="connsiteY96" fmla="*/ 212 h 10000"/>
                <a:gd name="connsiteX97" fmla="*/ 3710 w 10000"/>
                <a:gd name="connsiteY97" fmla="*/ 0 h 10000"/>
                <a:gd name="connsiteX98" fmla="*/ 3624 w 10000"/>
                <a:gd name="connsiteY98" fmla="*/ 212 h 10000"/>
                <a:gd name="connsiteX99" fmla="*/ 3536 w 10000"/>
                <a:gd name="connsiteY99" fmla="*/ 635 h 10000"/>
                <a:gd name="connsiteX100" fmla="*/ 3420 w 10000"/>
                <a:gd name="connsiteY100" fmla="*/ 688 h 10000"/>
                <a:gd name="connsiteX101" fmla="*/ 3594 w 10000"/>
                <a:gd name="connsiteY101" fmla="*/ 900 h 10000"/>
                <a:gd name="connsiteX102" fmla="*/ 3624 w 10000"/>
                <a:gd name="connsiteY102" fmla="*/ 1164 h 10000"/>
                <a:gd name="connsiteX103" fmla="*/ 3536 w 10000"/>
                <a:gd name="connsiteY103" fmla="*/ 1323 h 10000"/>
                <a:gd name="connsiteX104" fmla="*/ 3624 w 10000"/>
                <a:gd name="connsiteY104" fmla="*/ 1799 h 10000"/>
                <a:gd name="connsiteX105" fmla="*/ 3565 w 10000"/>
                <a:gd name="connsiteY105" fmla="*/ 2223 h 10000"/>
                <a:gd name="connsiteX106" fmla="*/ 3130 w 10000"/>
                <a:gd name="connsiteY106" fmla="*/ 2539 h 10000"/>
                <a:gd name="connsiteX107" fmla="*/ 3101 w 10000"/>
                <a:gd name="connsiteY107" fmla="*/ 2381 h 10000"/>
                <a:gd name="connsiteX108" fmla="*/ 3073 w 10000"/>
                <a:gd name="connsiteY108" fmla="*/ 2593 h 10000"/>
                <a:gd name="connsiteX109" fmla="*/ 3188 w 10000"/>
                <a:gd name="connsiteY109" fmla="*/ 2804 h 10000"/>
                <a:gd name="connsiteX110" fmla="*/ 3478 w 10000"/>
                <a:gd name="connsiteY110" fmla="*/ 2593 h 10000"/>
                <a:gd name="connsiteX111" fmla="*/ 3594 w 10000"/>
                <a:gd name="connsiteY111" fmla="*/ 2752 h 10000"/>
                <a:gd name="connsiteX112" fmla="*/ 3392 w 10000"/>
                <a:gd name="connsiteY112" fmla="*/ 2804 h 10000"/>
                <a:gd name="connsiteX113" fmla="*/ 1349 w 10000"/>
                <a:gd name="connsiteY113" fmla="*/ 2289 h 10000"/>
                <a:gd name="connsiteX114" fmla="*/ 2754 w 10000"/>
                <a:gd name="connsiteY114" fmla="*/ 2857 h 10000"/>
                <a:gd name="connsiteX115" fmla="*/ 1630 w 10000"/>
                <a:gd name="connsiteY115" fmla="*/ 1022 h 10000"/>
                <a:gd name="connsiteX116" fmla="*/ 2656 w 10000"/>
                <a:gd name="connsiteY116" fmla="*/ 2472 h 10000"/>
                <a:gd name="connsiteX117" fmla="*/ 2898 w 10000"/>
                <a:gd name="connsiteY117" fmla="*/ 3545 h 10000"/>
                <a:gd name="connsiteX118" fmla="*/ 2840 w 10000"/>
                <a:gd name="connsiteY118" fmla="*/ 3916 h 10000"/>
                <a:gd name="connsiteX119" fmla="*/ 1349 w 10000"/>
                <a:gd name="connsiteY119" fmla="*/ 2289 h 10000"/>
                <a:gd name="connsiteX120" fmla="*/ 1349 w 10000"/>
                <a:gd name="connsiteY120" fmla="*/ 2289 h 10000"/>
                <a:gd name="connsiteX121" fmla="*/ 2377 w 10000"/>
                <a:gd name="connsiteY121" fmla="*/ 3598 h 10000"/>
                <a:gd name="connsiteX122" fmla="*/ 2377 w 10000"/>
                <a:gd name="connsiteY122" fmla="*/ 3968 h 10000"/>
                <a:gd name="connsiteX123" fmla="*/ 2231 w 10000"/>
                <a:gd name="connsiteY123" fmla="*/ 4445 h 10000"/>
                <a:gd name="connsiteX124" fmla="*/ 2000 w 10000"/>
                <a:gd name="connsiteY124" fmla="*/ 4021 h 10000"/>
                <a:gd name="connsiteX125" fmla="*/ 1884 w 10000"/>
                <a:gd name="connsiteY125" fmla="*/ 3545 h 10000"/>
                <a:gd name="connsiteX126" fmla="*/ 1652 w 10000"/>
                <a:gd name="connsiteY126" fmla="*/ 3545 h 10000"/>
                <a:gd name="connsiteX127" fmla="*/ 1478 w 10000"/>
                <a:gd name="connsiteY127" fmla="*/ 3757 h 10000"/>
                <a:gd name="connsiteX128" fmla="*/ 1247 w 10000"/>
                <a:gd name="connsiteY128" fmla="*/ 3757 h 10000"/>
                <a:gd name="connsiteX129" fmla="*/ 1072 w 10000"/>
                <a:gd name="connsiteY129" fmla="*/ 3968 h 10000"/>
                <a:gd name="connsiteX130" fmla="*/ 957 w 10000"/>
                <a:gd name="connsiteY130" fmla="*/ 3757 h 10000"/>
                <a:gd name="connsiteX131" fmla="*/ 667 w 10000"/>
                <a:gd name="connsiteY131" fmla="*/ 3704 h 10000"/>
                <a:gd name="connsiteX132" fmla="*/ 406 w 10000"/>
                <a:gd name="connsiteY132" fmla="*/ 3704 h 10000"/>
                <a:gd name="connsiteX133" fmla="*/ 29 w 10000"/>
                <a:gd name="connsiteY133" fmla="*/ 3439 h 10000"/>
                <a:gd name="connsiteX134" fmla="*/ 0 w 10000"/>
                <a:gd name="connsiteY134" fmla="*/ 3916 h 10000"/>
                <a:gd name="connsiteX135" fmla="*/ 58 w 10000"/>
                <a:gd name="connsiteY135" fmla="*/ 4603 h 10000"/>
                <a:gd name="connsiteX136" fmla="*/ 116 w 10000"/>
                <a:gd name="connsiteY136" fmla="*/ 4973 h 10000"/>
                <a:gd name="connsiteX137" fmla="*/ 174 w 10000"/>
                <a:gd name="connsiteY137" fmla="*/ 5239 h 10000"/>
                <a:gd name="connsiteX138" fmla="*/ 232 w 10000"/>
                <a:gd name="connsiteY138" fmla="*/ 5609 h 10000"/>
                <a:gd name="connsiteX139" fmla="*/ 406 w 10000"/>
                <a:gd name="connsiteY139" fmla="*/ 5926 h 10000"/>
                <a:gd name="connsiteX140" fmla="*/ 638 w 10000"/>
                <a:gd name="connsiteY140" fmla="*/ 6455 h 10000"/>
                <a:gd name="connsiteX141" fmla="*/ 492 w 10000"/>
                <a:gd name="connsiteY141" fmla="*/ 6350 h 10000"/>
                <a:gd name="connsiteX142" fmla="*/ 840 w 10000"/>
                <a:gd name="connsiteY142" fmla="*/ 6825 h 10000"/>
                <a:gd name="connsiteX143" fmla="*/ 1043 w 10000"/>
                <a:gd name="connsiteY143" fmla="*/ 6773 h 10000"/>
                <a:gd name="connsiteX144" fmla="*/ 1015 w 10000"/>
                <a:gd name="connsiteY144" fmla="*/ 6455 h 10000"/>
                <a:gd name="connsiteX145" fmla="*/ 1188 w 10000"/>
                <a:gd name="connsiteY145" fmla="*/ 6508 h 10000"/>
                <a:gd name="connsiteX146" fmla="*/ 986 w 10000"/>
                <a:gd name="connsiteY146" fmla="*/ 5873 h 10000"/>
                <a:gd name="connsiteX147" fmla="*/ 1362 w 10000"/>
                <a:gd name="connsiteY147" fmla="*/ 5609 h 10000"/>
                <a:gd name="connsiteX148" fmla="*/ 1566 w 10000"/>
                <a:gd name="connsiteY148" fmla="*/ 5609 h 10000"/>
                <a:gd name="connsiteX149" fmla="*/ 1566 w 10000"/>
                <a:gd name="connsiteY149" fmla="*/ 5873 h 10000"/>
                <a:gd name="connsiteX150" fmla="*/ 1391 w 10000"/>
                <a:gd name="connsiteY150" fmla="*/ 6032 h 10000"/>
                <a:gd name="connsiteX151" fmla="*/ 1276 w 10000"/>
                <a:gd name="connsiteY151" fmla="*/ 6720 h 10000"/>
                <a:gd name="connsiteX152" fmla="*/ 1218 w 10000"/>
                <a:gd name="connsiteY152" fmla="*/ 7037 h 10000"/>
                <a:gd name="connsiteX153" fmla="*/ 1305 w 10000"/>
                <a:gd name="connsiteY153" fmla="*/ 7461 h 10000"/>
                <a:gd name="connsiteX154" fmla="*/ 1478 w 10000"/>
                <a:gd name="connsiteY154" fmla="*/ 7778 h 10000"/>
                <a:gd name="connsiteX155" fmla="*/ 2058 w 10000"/>
                <a:gd name="connsiteY155" fmla="*/ 8413 h 10000"/>
                <a:gd name="connsiteX156" fmla="*/ 2521 w 10000"/>
                <a:gd name="connsiteY156" fmla="*/ 8889 h 10000"/>
                <a:gd name="connsiteX157" fmla="*/ 2869 w 10000"/>
                <a:gd name="connsiteY157" fmla="*/ 9101 h 10000"/>
                <a:gd name="connsiteX158" fmla="*/ 3246 w 10000"/>
                <a:gd name="connsiteY158" fmla="*/ 9312 h 10000"/>
                <a:gd name="connsiteX159" fmla="*/ 3624 w 10000"/>
                <a:gd name="connsiteY159" fmla="*/ 9524 h 10000"/>
                <a:gd name="connsiteX160" fmla="*/ 3972 w 10000"/>
                <a:gd name="connsiteY160" fmla="*/ 9630 h 10000"/>
                <a:gd name="connsiteX161" fmla="*/ 4348 w 10000"/>
                <a:gd name="connsiteY161" fmla="*/ 9789 h 10000"/>
                <a:gd name="connsiteX162" fmla="*/ 4783 w 10000"/>
                <a:gd name="connsiteY162" fmla="*/ 9948 h 10000"/>
                <a:gd name="connsiteX163" fmla="*/ 5246 w 10000"/>
                <a:gd name="connsiteY163" fmla="*/ 10000 h 10000"/>
                <a:gd name="connsiteX164" fmla="*/ 5652 w 10000"/>
                <a:gd name="connsiteY164" fmla="*/ 10000 h 10000"/>
                <a:gd name="connsiteX165" fmla="*/ 6145 w 10000"/>
                <a:gd name="connsiteY165" fmla="*/ 9948 h 10000"/>
                <a:gd name="connsiteX166" fmla="*/ 6493 w 10000"/>
                <a:gd name="connsiteY166" fmla="*/ 9841 h 10000"/>
                <a:gd name="connsiteX167" fmla="*/ 6841 w 10000"/>
                <a:gd name="connsiteY167" fmla="*/ 9736 h 10000"/>
                <a:gd name="connsiteX168" fmla="*/ 7218 w 10000"/>
                <a:gd name="connsiteY168" fmla="*/ 9577 h 10000"/>
                <a:gd name="connsiteX169" fmla="*/ 7565 w 10000"/>
                <a:gd name="connsiteY169" fmla="*/ 9418 h 10000"/>
                <a:gd name="connsiteX170" fmla="*/ 7884 w 10000"/>
                <a:gd name="connsiteY170" fmla="*/ 9207 h 10000"/>
                <a:gd name="connsiteX171" fmla="*/ 8232 w 10000"/>
                <a:gd name="connsiteY171" fmla="*/ 8995 h 10000"/>
                <a:gd name="connsiteX172" fmla="*/ 8551 w 10000"/>
                <a:gd name="connsiteY17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8734 w 10000"/>
                <a:gd name="connsiteY40" fmla="*/ 5498 h 10000"/>
                <a:gd name="connsiteX41" fmla="*/ 8734 w 10000"/>
                <a:gd name="connsiteY41" fmla="*/ 5498 h 10000"/>
                <a:gd name="connsiteX42" fmla="*/ 8607 w 10000"/>
                <a:gd name="connsiteY42" fmla="*/ 5271 h 10000"/>
                <a:gd name="connsiteX43" fmla="*/ 8417 w 10000"/>
                <a:gd name="connsiteY43" fmla="*/ 5422 h 10000"/>
                <a:gd name="connsiteX44" fmla="*/ 8291 w 10000"/>
                <a:gd name="connsiteY44" fmla="*/ 5195 h 10000"/>
                <a:gd name="connsiteX45" fmla="*/ 8164 w 10000"/>
                <a:gd name="connsiteY45" fmla="*/ 4968 h 10000"/>
                <a:gd name="connsiteX46" fmla="*/ 8671 w 10000"/>
                <a:gd name="connsiteY46" fmla="*/ 4893 h 10000"/>
                <a:gd name="connsiteX47" fmla="*/ 8227 w 10000"/>
                <a:gd name="connsiteY47" fmla="*/ 4591 h 10000"/>
                <a:gd name="connsiteX48" fmla="*/ 7657 w 10000"/>
                <a:gd name="connsiteY48" fmla="*/ 5044 h 10000"/>
                <a:gd name="connsiteX49" fmla="*/ 7087 w 10000"/>
                <a:gd name="connsiteY49" fmla="*/ 5497 h 10000"/>
                <a:gd name="connsiteX50" fmla="*/ 8037 w 10000"/>
                <a:gd name="connsiteY50" fmla="*/ 4742 h 10000"/>
                <a:gd name="connsiteX51" fmla="*/ 7531 w 10000"/>
                <a:gd name="connsiteY51" fmla="*/ 4817 h 10000"/>
                <a:gd name="connsiteX52" fmla="*/ 8069 w 10000"/>
                <a:gd name="connsiteY52" fmla="*/ 4826 h 10000"/>
                <a:gd name="connsiteX53" fmla="*/ 6950 w 10000"/>
                <a:gd name="connsiteY53" fmla="*/ 3306 h 10000"/>
                <a:gd name="connsiteX54" fmla="*/ 6962 w 10000"/>
                <a:gd name="connsiteY54" fmla="*/ 3305 h 10000"/>
                <a:gd name="connsiteX55" fmla="*/ 6645 w 10000"/>
                <a:gd name="connsiteY55" fmla="*/ 3230 h 10000"/>
                <a:gd name="connsiteX56" fmla="*/ 6519 w 10000"/>
                <a:gd name="connsiteY56" fmla="*/ 3003 h 10000"/>
                <a:gd name="connsiteX57" fmla="*/ 5949 w 10000"/>
                <a:gd name="connsiteY57" fmla="*/ 2473 h 10000"/>
                <a:gd name="connsiteX58" fmla="*/ 5015 w 10000"/>
                <a:gd name="connsiteY58" fmla="*/ 3228 h 10000"/>
                <a:gd name="connsiteX59" fmla="*/ 4898 w 10000"/>
                <a:gd name="connsiteY59" fmla="*/ 3175 h 10000"/>
                <a:gd name="connsiteX60" fmla="*/ 4754 w 10000"/>
                <a:gd name="connsiteY60" fmla="*/ 3122 h 10000"/>
                <a:gd name="connsiteX61" fmla="*/ 4637 w 10000"/>
                <a:gd name="connsiteY61" fmla="*/ 3334 h 10000"/>
                <a:gd name="connsiteX62" fmla="*/ 4464 w 10000"/>
                <a:gd name="connsiteY62" fmla="*/ 3493 h 10000"/>
                <a:gd name="connsiteX63" fmla="*/ 4435 w 10000"/>
                <a:gd name="connsiteY63" fmla="*/ 3651 h 10000"/>
                <a:gd name="connsiteX64" fmla="*/ 4579 w 10000"/>
                <a:gd name="connsiteY64" fmla="*/ 3862 h 10000"/>
                <a:gd name="connsiteX65" fmla="*/ 4637 w 10000"/>
                <a:gd name="connsiteY65" fmla="*/ 4021 h 10000"/>
                <a:gd name="connsiteX66" fmla="*/ 4783 w 10000"/>
                <a:gd name="connsiteY66" fmla="*/ 4021 h 10000"/>
                <a:gd name="connsiteX67" fmla="*/ 4841 w 10000"/>
                <a:gd name="connsiteY67" fmla="*/ 4021 h 10000"/>
                <a:gd name="connsiteX68" fmla="*/ 4927 w 10000"/>
                <a:gd name="connsiteY68" fmla="*/ 4233 h 10000"/>
                <a:gd name="connsiteX69" fmla="*/ 5073 w 10000"/>
                <a:gd name="connsiteY69" fmla="*/ 4603 h 10000"/>
                <a:gd name="connsiteX70" fmla="*/ 4898 w 10000"/>
                <a:gd name="connsiteY70" fmla="*/ 4391 h 10000"/>
                <a:gd name="connsiteX71" fmla="*/ 4812 w 10000"/>
                <a:gd name="connsiteY71" fmla="*/ 4127 h 10000"/>
                <a:gd name="connsiteX72" fmla="*/ 4725 w 10000"/>
                <a:gd name="connsiteY72" fmla="*/ 4339 h 10000"/>
                <a:gd name="connsiteX73" fmla="*/ 4608 w 10000"/>
                <a:gd name="connsiteY73" fmla="*/ 4657 h 10000"/>
                <a:gd name="connsiteX74" fmla="*/ 4608 w 10000"/>
                <a:gd name="connsiteY74" fmla="*/ 4445 h 10000"/>
                <a:gd name="connsiteX75" fmla="*/ 4435 w 10000"/>
                <a:gd name="connsiteY75" fmla="*/ 4339 h 10000"/>
                <a:gd name="connsiteX76" fmla="*/ 4406 w 10000"/>
                <a:gd name="connsiteY76" fmla="*/ 3968 h 10000"/>
                <a:gd name="connsiteX77" fmla="*/ 4261 w 10000"/>
                <a:gd name="connsiteY77" fmla="*/ 4021 h 10000"/>
                <a:gd name="connsiteX78" fmla="*/ 4319 w 10000"/>
                <a:gd name="connsiteY78" fmla="*/ 3598 h 10000"/>
                <a:gd name="connsiteX79" fmla="*/ 4232 w 10000"/>
                <a:gd name="connsiteY79" fmla="*/ 3598 h 10000"/>
                <a:gd name="connsiteX80" fmla="*/ 4319 w 10000"/>
                <a:gd name="connsiteY80" fmla="*/ 3069 h 10000"/>
                <a:gd name="connsiteX81" fmla="*/ 4464 w 10000"/>
                <a:gd name="connsiteY81" fmla="*/ 3069 h 10000"/>
                <a:gd name="connsiteX82" fmla="*/ 4522 w 10000"/>
                <a:gd name="connsiteY82" fmla="*/ 3386 h 10000"/>
                <a:gd name="connsiteX83" fmla="*/ 4551 w 10000"/>
                <a:gd name="connsiteY83" fmla="*/ 3175 h 10000"/>
                <a:gd name="connsiteX84" fmla="*/ 4493 w 10000"/>
                <a:gd name="connsiteY84" fmla="*/ 3016 h 10000"/>
                <a:gd name="connsiteX85" fmla="*/ 4348 w 10000"/>
                <a:gd name="connsiteY85" fmla="*/ 2910 h 10000"/>
                <a:gd name="connsiteX86" fmla="*/ 4377 w 10000"/>
                <a:gd name="connsiteY86" fmla="*/ 2487 h 10000"/>
                <a:gd name="connsiteX87" fmla="*/ 4319 w 10000"/>
                <a:gd name="connsiteY87" fmla="*/ 2275 h 10000"/>
                <a:gd name="connsiteX88" fmla="*/ 4289 w 10000"/>
                <a:gd name="connsiteY88" fmla="*/ 1641 h 10000"/>
                <a:gd name="connsiteX89" fmla="*/ 4348 w 10000"/>
                <a:gd name="connsiteY89" fmla="*/ 1641 h 10000"/>
                <a:gd name="connsiteX90" fmla="*/ 4261 w 10000"/>
                <a:gd name="connsiteY90" fmla="*/ 1534 h 10000"/>
                <a:gd name="connsiteX91" fmla="*/ 4000 w 10000"/>
                <a:gd name="connsiteY91" fmla="*/ 1746 h 10000"/>
                <a:gd name="connsiteX92" fmla="*/ 3942 w 10000"/>
                <a:gd name="connsiteY92" fmla="*/ 1323 h 10000"/>
                <a:gd name="connsiteX93" fmla="*/ 4145 w 10000"/>
                <a:gd name="connsiteY93" fmla="*/ 582 h 10000"/>
                <a:gd name="connsiteX94" fmla="*/ 3972 w 10000"/>
                <a:gd name="connsiteY94" fmla="*/ 318 h 10000"/>
                <a:gd name="connsiteX95" fmla="*/ 3972 w 10000"/>
                <a:gd name="connsiteY95" fmla="*/ 212 h 10000"/>
                <a:gd name="connsiteX96" fmla="*/ 3710 w 10000"/>
                <a:gd name="connsiteY96" fmla="*/ 0 h 10000"/>
                <a:gd name="connsiteX97" fmla="*/ 3624 w 10000"/>
                <a:gd name="connsiteY97" fmla="*/ 212 h 10000"/>
                <a:gd name="connsiteX98" fmla="*/ 3536 w 10000"/>
                <a:gd name="connsiteY98" fmla="*/ 635 h 10000"/>
                <a:gd name="connsiteX99" fmla="*/ 3420 w 10000"/>
                <a:gd name="connsiteY99" fmla="*/ 688 h 10000"/>
                <a:gd name="connsiteX100" fmla="*/ 3594 w 10000"/>
                <a:gd name="connsiteY100" fmla="*/ 900 h 10000"/>
                <a:gd name="connsiteX101" fmla="*/ 3624 w 10000"/>
                <a:gd name="connsiteY101" fmla="*/ 1164 h 10000"/>
                <a:gd name="connsiteX102" fmla="*/ 3536 w 10000"/>
                <a:gd name="connsiteY102" fmla="*/ 1323 h 10000"/>
                <a:gd name="connsiteX103" fmla="*/ 3624 w 10000"/>
                <a:gd name="connsiteY103" fmla="*/ 1799 h 10000"/>
                <a:gd name="connsiteX104" fmla="*/ 3565 w 10000"/>
                <a:gd name="connsiteY104" fmla="*/ 2223 h 10000"/>
                <a:gd name="connsiteX105" fmla="*/ 3130 w 10000"/>
                <a:gd name="connsiteY105" fmla="*/ 2539 h 10000"/>
                <a:gd name="connsiteX106" fmla="*/ 3101 w 10000"/>
                <a:gd name="connsiteY106" fmla="*/ 2381 h 10000"/>
                <a:gd name="connsiteX107" fmla="*/ 3073 w 10000"/>
                <a:gd name="connsiteY107" fmla="*/ 2593 h 10000"/>
                <a:gd name="connsiteX108" fmla="*/ 3188 w 10000"/>
                <a:gd name="connsiteY108" fmla="*/ 2804 h 10000"/>
                <a:gd name="connsiteX109" fmla="*/ 3478 w 10000"/>
                <a:gd name="connsiteY109" fmla="*/ 2593 h 10000"/>
                <a:gd name="connsiteX110" fmla="*/ 3594 w 10000"/>
                <a:gd name="connsiteY110" fmla="*/ 2752 h 10000"/>
                <a:gd name="connsiteX111" fmla="*/ 3392 w 10000"/>
                <a:gd name="connsiteY111" fmla="*/ 2804 h 10000"/>
                <a:gd name="connsiteX112" fmla="*/ 1349 w 10000"/>
                <a:gd name="connsiteY112" fmla="*/ 2289 h 10000"/>
                <a:gd name="connsiteX113" fmla="*/ 2754 w 10000"/>
                <a:gd name="connsiteY113" fmla="*/ 2857 h 10000"/>
                <a:gd name="connsiteX114" fmla="*/ 1630 w 10000"/>
                <a:gd name="connsiteY114" fmla="*/ 1022 h 10000"/>
                <a:gd name="connsiteX115" fmla="*/ 2656 w 10000"/>
                <a:gd name="connsiteY115" fmla="*/ 2472 h 10000"/>
                <a:gd name="connsiteX116" fmla="*/ 2898 w 10000"/>
                <a:gd name="connsiteY116" fmla="*/ 3545 h 10000"/>
                <a:gd name="connsiteX117" fmla="*/ 2840 w 10000"/>
                <a:gd name="connsiteY117" fmla="*/ 3916 h 10000"/>
                <a:gd name="connsiteX118" fmla="*/ 1349 w 10000"/>
                <a:gd name="connsiteY118" fmla="*/ 2289 h 10000"/>
                <a:gd name="connsiteX119" fmla="*/ 1349 w 10000"/>
                <a:gd name="connsiteY119" fmla="*/ 2289 h 10000"/>
                <a:gd name="connsiteX120" fmla="*/ 2377 w 10000"/>
                <a:gd name="connsiteY120" fmla="*/ 3598 h 10000"/>
                <a:gd name="connsiteX121" fmla="*/ 2377 w 10000"/>
                <a:gd name="connsiteY121" fmla="*/ 3968 h 10000"/>
                <a:gd name="connsiteX122" fmla="*/ 2231 w 10000"/>
                <a:gd name="connsiteY122" fmla="*/ 4445 h 10000"/>
                <a:gd name="connsiteX123" fmla="*/ 2000 w 10000"/>
                <a:gd name="connsiteY123" fmla="*/ 4021 h 10000"/>
                <a:gd name="connsiteX124" fmla="*/ 1884 w 10000"/>
                <a:gd name="connsiteY124" fmla="*/ 3545 h 10000"/>
                <a:gd name="connsiteX125" fmla="*/ 1652 w 10000"/>
                <a:gd name="connsiteY125" fmla="*/ 3545 h 10000"/>
                <a:gd name="connsiteX126" fmla="*/ 1478 w 10000"/>
                <a:gd name="connsiteY126" fmla="*/ 3757 h 10000"/>
                <a:gd name="connsiteX127" fmla="*/ 1247 w 10000"/>
                <a:gd name="connsiteY127" fmla="*/ 3757 h 10000"/>
                <a:gd name="connsiteX128" fmla="*/ 1072 w 10000"/>
                <a:gd name="connsiteY128" fmla="*/ 3968 h 10000"/>
                <a:gd name="connsiteX129" fmla="*/ 957 w 10000"/>
                <a:gd name="connsiteY129" fmla="*/ 3757 h 10000"/>
                <a:gd name="connsiteX130" fmla="*/ 667 w 10000"/>
                <a:gd name="connsiteY130" fmla="*/ 3704 h 10000"/>
                <a:gd name="connsiteX131" fmla="*/ 406 w 10000"/>
                <a:gd name="connsiteY131" fmla="*/ 3704 h 10000"/>
                <a:gd name="connsiteX132" fmla="*/ 29 w 10000"/>
                <a:gd name="connsiteY132" fmla="*/ 3439 h 10000"/>
                <a:gd name="connsiteX133" fmla="*/ 0 w 10000"/>
                <a:gd name="connsiteY133" fmla="*/ 3916 h 10000"/>
                <a:gd name="connsiteX134" fmla="*/ 58 w 10000"/>
                <a:gd name="connsiteY134" fmla="*/ 4603 h 10000"/>
                <a:gd name="connsiteX135" fmla="*/ 116 w 10000"/>
                <a:gd name="connsiteY135" fmla="*/ 4973 h 10000"/>
                <a:gd name="connsiteX136" fmla="*/ 174 w 10000"/>
                <a:gd name="connsiteY136" fmla="*/ 5239 h 10000"/>
                <a:gd name="connsiteX137" fmla="*/ 232 w 10000"/>
                <a:gd name="connsiteY137" fmla="*/ 5609 h 10000"/>
                <a:gd name="connsiteX138" fmla="*/ 406 w 10000"/>
                <a:gd name="connsiteY138" fmla="*/ 5926 h 10000"/>
                <a:gd name="connsiteX139" fmla="*/ 638 w 10000"/>
                <a:gd name="connsiteY139" fmla="*/ 6455 h 10000"/>
                <a:gd name="connsiteX140" fmla="*/ 492 w 10000"/>
                <a:gd name="connsiteY140" fmla="*/ 6350 h 10000"/>
                <a:gd name="connsiteX141" fmla="*/ 840 w 10000"/>
                <a:gd name="connsiteY141" fmla="*/ 6825 h 10000"/>
                <a:gd name="connsiteX142" fmla="*/ 1043 w 10000"/>
                <a:gd name="connsiteY142" fmla="*/ 6773 h 10000"/>
                <a:gd name="connsiteX143" fmla="*/ 1015 w 10000"/>
                <a:gd name="connsiteY143" fmla="*/ 6455 h 10000"/>
                <a:gd name="connsiteX144" fmla="*/ 1188 w 10000"/>
                <a:gd name="connsiteY144" fmla="*/ 6508 h 10000"/>
                <a:gd name="connsiteX145" fmla="*/ 986 w 10000"/>
                <a:gd name="connsiteY145" fmla="*/ 5873 h 10000"/>
                <a:gd name="connsiteX146" fmla="*/ 1362 w 10000"/>
                <a:gd name="connsiteY146" fmla="*/ 5609 h 10000"/>
                <a:gd name="connsiteX147" fmla="*/ 1566 w 10000"/>
                <a:gd name="connsiteY147" fmla="*/ 5609 h 10000"/>
                <a:gd name="connsiteX148" fmla="*/ 1566 w 10000"/>
                <a:gd name="connsiteY148" fmla="*/ 5873 h 10000"/>
                <a:gd name="connsiteX149" fmla="*/ 1391 w 10000"/>
                <a:gd name="connsiteY149" fmla="*/ 6032 h 10000"/>
                <a:gd name="connsiteX150" fmla="*/ 1276 w 10000"/>
                <a:gd name="connsiteY150" fmla="*/ 6720 h 10000"/>
                <a:gd name="connsiteX151" fmla="*/ 1218 w 10000"/>
                <a:gd name="connsiteY151" fmla="*/ 7037 h 10000"/>
                <a:gd name="connsiteX152" fmla="*/ 1305 w 10000"/>
                <a:gd name="connsiteY152" fmla="*/ 7461 h 10000"/>
                <a:gd name="connsiteX153" fmla="*/ 1478 w 10000"/>
                <a:gd name="connsiteY153" fmla="*/ 7778 h 10000"/>
                <a:gd name="connsiteX154" fmla="*/ 2058 w 10000"/>
                <a:gd name="connsiteY154" fmla="*/ 8413 h 10000"/>
                <a:gd name="connsiteX155" fmla="*/ 2521 w 10000"/>
                <a:gd name="connsiteY155" fmla="*/ 8889 h 10000"/>
                <a:gd name="connsiteX156" fmla="*/ 2869 w 10000"/>
                <a:gd name="connsiteY156" fmla="*/ 9101 h 10000"/>
                <a:gd name="connsiteX157" fmla="*/ 3246 w 10000"/>
                <a:gd name="connsiteY157" fmla="*/ 9312 h 10000"/>
                <a:gd name="connsiteX158" fmla="*/ 3624 w 10000"/>
                <a:gd name="connsiteY158" fmla="*/ 9524 h 10000"/>
                <a:gd name="connsiteX159" fmla="*/ 3972 w 10000"/>
                <a:gd name="connsiteY159" fmla="*/ 9630 h 10000"/>
                <a:gd name="connsiteX160" fmla="*/ 4348 w 10000"/>
                <a:gd name="connsiteY160" fmla="*/ 9789 h 10000"/>
                <a:gd name="connsiteX161" fmla="*/ 4783 w 10000"/>
                <a:gd name="connsiteY161" fmla="*/ 9948 h 10000"/>
                <a:gd name="connsiteX162" fmla="*/ 5246 w 10000"/>
                <a:gd name="connsiteY162" fmla="*/ 10000 h 10000"/>
                <a:gd name="connsiteX163" fmla="*/ 5652 w 10000"/>
                <a:gd name="connsiteY163" fmla="*/ 10000 h 10000"/>
                <a:gd name="connsiteX164" fmla="*/ 6145 w 10000"/>
                <a:gd name="connsiteY164" fmla="*/ 9948 h 10000"/>
                <a:gd name="connsiteX165" fmla="*/ 6493 w 10000"/>
                <a:gd name="connsiteY165" fmla="*/ 9841 h 10000"/>
                <a:gd name="connsiteX166" fmla="*/ 6841 w 10000"/>
                <a:gd name="connsiteY166" fmla="*/ 9736 h 10000"/>
                <a:gd name="connsiteX167" fmla="*/ 7218 w 10000"/>
                <a:gd name="connsiteY167" fmla="*/ 9577 h 10000"/>
                <a:gd name="connsiteX168" fmla="*/ 7565 w 10000"/>
                <a:gd name="connsiteY168" fmla="*/ 9418 h 10000"/>
                <a:gd name="connsiteX169" fmla="*/ 7884 w 10000"/>
                <a:gd name="connsiteY169" fmla="*/ 9207 h 10000"/>
                <a:gd name="connsiteX170" fmla="*/ 8232 w 10000"/>
                <a:gd name="connsiteY170" fmla="*/ 8995 h 10000"/>
                <a:gd name="connsiteX171" fmla="*/ 8551 w 10000"/>
                <a:gd name="connsiteY17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8734 w 10000"/>
                <a:gd name="connsiteY39" fmla="*/ 5498 h 10000"/>
                <a:gd name="connsiteX40" fmla="*/ 8734 w 10000"/>
                <a:gd name="connsiteY40" fmla="*/ 5498 h 10000"/>
                <a:gd name="connsiteX41" fmla="*/ 8607 w 10000"/>
                <a:gd name="connsiteY41" fmla="*/ 5271 h 10000"/>
                <a:gd name="connsiteX42" fmla="*/ 8417 w 10000"/>
                <a:gd name="connsiteY42" fmla="*/ 5422 h 10000"/>
                <a:gd name="connsiteX43" fmla="*/ 8291 w 10000"/>
                <a:gd name="connsiteY43" fmla="*/ 5195 h 10000"/>
                <a:gd name="connsiteX44" fmla="*/ 8164 w 10000"/>
                <a:gd name="connsiteY44" fmla="*/ 4968 h 10000"/>
                <a:gd name="connsiteX45" fmla="*/ 8671 w 10000"/>
                <a:gd name="connsiteY45" fmla="*/ 4893 h 10000"/>
                <a:gd name="connsiteX46" fmla="*/ 8227 w 10000"/>
                <a:gd name="connsiteY46" fmla="*/ 4591 h 10000"/>
                <a:gd name="connsiteX47" fmla="*/ 7657 w 10000"/>
                <a:gd name="connsiteY47" fmla="*/ 5044 h 10000"/>
                <a:gd name="connsiteX48" fmla="*/ 7087 w 10000"/>
                <a:gd name="connsiteY48" fmla="*/ 5497 h 10000"/>
                <a:gd name="connsiteX49" fmla="*/ 8037 w 10000"/>
                <a:gd name="connsiteY49" fmla="*/ 4742 h 10000"/>
                <a:gd name="connsiteX50" fmla="*/ 7531 w 10000"/>
                <a:gd name="connsiteY50" fmla="*/ 4817 h 10000"/>
                <a:gd name="connsiteX51" fmla="*/ 8069 w 10000"/>
                <a:gd name="connsiteY51" fmla="*/ 4826 h 10000"/>
                <a:gd name="connsiteX52" fmla="*/ 6950 w 10000"/>
                <a:gd name="connsiteY52" fmla="*/ 3306 h 10000"/>
                <a:gd name="connsiteX53" fmla="*/ 6962 w 10000"/>
                <a:gd name="connsiteY53" fmla="*/ 3305 h 10000"/>
                <a:gd name="connsiteX54" fmla="*/ 6645 w 10000"/>
                <a:gd name="connsiteY54" fmla="*/ 3230 h 10000"/>
                <a:gd name="connsiteX55" fmla="*/ 6519 w 10000"/>
                <a:gd name="connsiteY55" fmla="*/ 3003 h 10000"/>
                <a:gd name="connsiteX56" fmla="*/ 5949 w 10000"/>
                <a:gd name="connsiteY56" fmla="*/ 2473 h 10000"/>
                <a:gd name="connsiteX57" fmla="*/ 5015 w 10000"/>
                <a:gd name="connsiteY57" fmla="*/ 3228 h 10000"/>
                <a:gd name="connsiteX58" fmla="*/ 4898 w 10000"/>
                <a:gd name="connsiteY58" fmla="*/ 3175 h 10000"/>
                <a:gd name="connsiteX59" fmla="*/ 4754 w 10000"/>
                <a:gd name="connsiteY59" fmla="*/ 3122 h 10000"/>
                <a:gd name="connsiteX60" fmla="*/ 4637 w 10000"/>
                <a:gd name="connsiteY60" fmla="*/ 3334 h 10000"/>
                <a:gd name="connsiteX61" fmla="*/ 4464 w 10000"/>
                <a:gd name="connsiteY61" fmla="*/ 3493 h 10000"/>
                <a:gd name="connsiteX62" fmla="*/ 4435 w 10000"/>
                <a:gd name="connsiteY62" fmla="*/ 3651 h 10000"/>
                <a:gd name="connsiteX63" fmla="*/ 4579 w 10000"/>
                <a:gd name="connsiteY63" fmla="*/ 3862 h 10000"/>
                <a:gd name="connsiteX64" fmla="*/ 4637 w 10000"/>
                <a:gd name="connsiteY64" fmla="*/ 4021 h 10000"/>
                <a:gd name="connsiteX65" fmla="*/ 4783 w 10000"/>
                <a:gd name="connsiteY65" fmla="*/ 4021 h 10000"/>
                <a:gd name="connsiteX66" fmla="*/ 4841 w 10000"/>
                <a:gd name="connsiteY66" fmla="*/ 4021 h 10000"/>
                <a:gd name="connsiteX67" fmla="*/ 4927 w 10000"/>
                <a:gd name="connsiteY67" fmla="*/ 4233 h 10000"/>
                <a:gd name="connsiteX68" fmla="*/ 5073 w 10000"/>
                <a:gd name="connsiteY68" fmla="*/ 4603 h 10000"/>
                <a:gd name="connsiteX69" fmla="*/ 4898 w 10000"/>
                <a:gd name="connsiteY69" fmla="*/ 4391 h 10000"/>
                <a:gd name="connsiteX70" fmla="*/ 4812 w 10000"/>
                <a:gd name="connsiteY70" fmla="*/ 4127 h 10000"/>
                <a:gd name="connsiteX71" fmla="*/ 4725 w 10000"/>
                <a:gd name="connsiteY71" fmla="*/ 4339 h 10000"/>
                <a:gd name="connsiteX72" fmla="*/ 4608 w 10000"/>
                <a:gd name="connsiteY72" fmla="*/ 4657 h 10000"/>
                <a:gd name="connsiteX73" fmla="*/ 4608 w 10000"/>
                <a:gd name="connsiteY73" fmla="*/ 4445 h 10000"/>
                <a:gd name="connsiteX74" fmla="*/ 4435 w 10000"/>
                <a:gd name="connsiteY74" fmla="*/ 4339 h 10000"/>
                <a:gd name="connsiteX75" fmla="*/ 4406 w 10000"/>
                <a:gd name="connsiteY75" fmla="*/ 3968 h 10000"/>
                <a:gd name="connsiteX76" fmla="*/ 4261 w 10000"/>
                <a:gd name="connsiteY76" fmla="*/ 4021 h 10000"/>
                <a:gd name="connsiteX77" fmla="*/ 4319 w 10000"/>
                <a:gd name="connsiteY77" fmla="*/ 3598 h 10000"/>
                <a:gd name="connsiteX78" fmla="*/ 4232 w 10000"/>
                <a:gd name="connsiteY78" fmla="*/ 3598 h 10000"/>
                <a:gd name="connsiteX79" fmla="*/ 4319 w 10000"/>
                <a:gd name="connsiteY79" fmla="*/ 3069 h 10000"/>
                <a:gd name="connsiteX80" fmla="*/ 4464 w 10000"/>
                <a:gd name="connsiteY80" fmla="*/ 3069 h 10000"/>
                <a:gd name="connsiteX81" fmla="*/ 4522 w 10000"/>
                <a:gd name="connsiteY81" fmla="*/ 3386 h 10000"/>
                <a:gd name="connsiteX82" fmla="*/ 4551 w 10000"/>
                <a:gd name="connsiteY82" fmla="*/ 3175 h 10000"/>
                <a:gd name="connsiteX83" fmla="*/ 4493 w 10000"/>
                <a:gd name="connsiteY83" fmla="*/ 3016 h 10000"/>
                <a:gd name="connsiteX84" fmla="*/ 4348 w 10000"/>
                <a:gd name="connsiteY84" fmla="*/ 2910 h 10000"/>
                <a:gd name="connsiteX85" fmla="*/ 4377 w 10000"/>
                <a:gd name="connsiteY85" fmla="*/ 2487 h 10000"/>
                <a:gd name="connsiteX86" fmla="*/ 4319 w 10000"/>
                <a:gd name="connsiteY86" fmla="*/ 2275 h 10000"/>
                <a:gd name="connsiteX87" fmla="*/ 4289 w 10000"/>
                <a:gd name="connsiteY87" fmla="*/ 1641 h 10000"/>
                <a:gd name="connsiteX88" fmla="*/ 4348 w 10000"/>
                <a:gd name="connsiteY88" fmla="*/ 1641 h 10000"/>
                <a:gd name="connsiteX89" fmla="*/ 4261 w 10000"/>
                <a:gd name="connsiteY89" fmla="*/ 1534 h 10000"/>
                <a:gd name="connsiteX90" fmla="*/ 4000 w 10000"/>
                <a:gd name="connsiteY90" fmla="*/ 1746 h 10000"/>
                <a:gd name="connsiteX91" fmla="*/ 3942 w 10000"/>
                <a:gd name="connsiteY91" fmla="*/ 1323 h 10000"/>
                <a:gd name="connsiteX92" fmla="*/ 4145 w 10000"/>
                <a:gd name="connsiteY92" fmla="*/ 582 h 10000"/>
                <a:gd name="connsiteX93" fmla="*/ 3972 w 10000"/>
                <a:gd name="connsiteY93" fmla="*/ 318 h 10000"/>
                <a:gd name="connsiteX94" fmla="*/ 3972 w 10000"/>
                <a:gd name="connsiteY94" fmla="*/ 212 h 10000"/>
                <a:gd name="connsiteX95" fmla="*/ 3710 w 10000"/>
                <a:gd name="connsiteY95" fmla="*/ 0 h 10000"/>
                <a:gd name="connsiteX96" fmla="*/ 3624 w 10000"/>
                <a:gd name="connsiteY96" fmla="*/ 212 h 10000"/>
                <a:gd name="connsiteX97" fmla="*/ 3536 w 10000"/>
                <a:gd name="connsiteY97" fmla="*/ 635 h 10000"/>
                <a:gd name="connsiteX98" fmla="*/ 3420 w 10000"/>
                <a:gd name="connsiteY98" fmla="*/ 688 h 10000"/>
                <a:gd name="connsiteX99" fmla="*/ 3594 w 10000"/>
                <a:gd name="connsiteY99" fmla="*/ 900 h 10000"/>
                <a:gd name="connsiteX100" fmla="*/ 3624 w 10000"/>
                <a:gd name="connsiteY100" fmla="*/ 1164 h 10000"/>
                <a:gd name="connsiteX101" fmla="*/ 3536 w 10000"/>
                <a:gd name="connsiteY101" fmla="*/ 1323 h 10000"/>
                <a:gd name="connsiteX102" fmla="*/ 3624 w 10000"/>
                <a:gd name="connsiteY102" fmla="*/ 1799 h 10000"/>
                <a:gd name="connsiteX103" fmla="*/ 3565 w 10000"/>
                <a:gd name="connsiteY103" fmla="*/ 2223 h 10000"/>
                <a:gd name="connsiteX104" fmla="*/ 3130 w 10000"/>
                <a:gd name="connsiteY104" fmla="*/ 2539 h 10000"/>
                <a:gd name="connsiteX105" fmla="*/ 3101 w 10000"/>
                <a:gd name="connsiteY105" fmla="*/ 2381 h 10000"/>
                <a:gd name="connsiteX106" fmla="*/ 3073 w 10000"/>
                <a:gd name="connsiteY106" fmla="*/ 2593 h 10000"/>
                <a:gd name="connsiteX107" fmla="*/ 3188 w 10000"/>
                <a:gd name="connsiteY107" fmla="*/ 2804 h 10000"/>
                <a:gd name="connsiteX108" fmla="*/ 3478 w 10000"/>
                <a:gd name="connsiteY108" fmla="*/ 2593 h 10000"/>
                <a:gd name="connsiteX109" fmla="*/ 3594 w 10000"/>
                <a:gd name="connsiteY109" fmla="*/ 2752 h 10000"/>
                <a:gd name="connsiteX110" fmla="*/ 3392 w 10000"/>
                <a:gd name="connsiteY110" fmla="*/ 2804 h 10000"/>
                <a:gd name="connsiteX111" fmla="*/ 1349 w 10000"/>
                <a:gd name="connsiteY111" fmla="*/ 2289 h 10000"/>
                <a:gd name="connsiteX112" fmla="*/ 2754 w 10000"/>
                <a:gd name="connsiteY112" fmla="*/ 2857 h 10000"/>
                <a:gd name="connsiteX113" fmla="*/ 1630 w 10000"/>
                <a:gd name="connsiteY113" fmla="*/ 1022 h 10000"/>
                <a:gd name="connsiteX114" fmla="*/ 2656 w 10000"/>
                <a:gd name="connsiteY114" fmla="*/ 2472 h 10000"/>
                <a:gd name="connsiteX115" fmla="*/ 2898 w 10000"/>
                <a:gd name="connsiteY115" fmla="*/ 3545 h 10000"/>
                <a:gd name="connsiteX116" fmla="*/ 2840 w 10000"/>
                <a:gd name="connsiteY116" fmla="*/ 3916 h 10000"/>
                <a:gd name="connsiteX117" fmla="*/ 1349 w 10000"/>
                <a:gd name="connsiteY117" fmla="*/ 2289 h 10000"/>
                <a:gd name="connsiteX118" fmla="*/ 1349 w 10000"/>
                <a:gd name="connsiteY118" fmla="*/ 2289 h 10000"/>
                <a:gd name="connsiteX119" fmla="*/ 2377 w 10000"/>
                <a:gd name="connsiteY119" fmla="*/ 3598 h 10000"/>
                <a:gd name="connsiteX120" fmla="*/ 2377 w 10000"/>
                <a:gd name="connsiteY120" fmla="*/ 3968 h 10000"/>
                <a:gd name="connsiteX121" fmla="*/ 2231 w 10000"/>
                <a:gd name="connsiteY121" fmla="*/ 4445 h 10000"/>
                <a:gd name="connsiteX122" fmla="*/ 2000 w 10000"/>
                <a:gd name="connsiteY122" fmla="*/ 4021 h 10000"/>
                <a:gd name="connsiteX123" fmla="*/ 1884 w 10000"/>
                <a:gd name="connsiteY123" fmla="*/ 3545 h 10000"/>
                <a:gd name="connsiteX124" fmla="*/ 1652 w 10000"/>
                <a:gd name="connsiteY124" fmla="*/ 3545 h 10000"/>
                <a:gd name="connsiteX125" fmla="*/ 1478 w 10000"/>
                <a:gd name="connsiteY125" fmla="*/ 3757 h 10000"/>
                <a:gd name="connsiteX126" fmla="*/ 1247 w 10000"/>
                <a:gd name="connsiteY126" fmla="*/ 3757 h 10000"/>
                <a:gd name="connsiteX127" fmla="*/ 1072 w 10000"/>
                <a:gd name="connsiteY127" fmla="*/ 3968 h 10000"/>
                <a:gd name="connsiteX128" fmla="*/ 957 w 10000"/>
                <a:gd name="connsiteY128" fmla="*/ 3757 h 10000"/>
                <a:gd name="connsiteX129" fmla="*/ 667 w 10000"/>
                <a:gd name="connsiteY129" fmla="*/ 3704 h 10000"/>
                <a:gd name="connsiteX130" fmla="*/ 406 w 10000"/>
                <a:gd name="connsiteY130" fmla="*/ 3704 h 10000"/>
                <a:gd name="connsiteX131" fmla="*/ 29 w 10000"/>
                <a:gd name="connsiteY131" fmla="*/ 3439 h 10000"/>
                <a:gd name="connsiteX132" fmla="*/ 0 w 10000"/>
                <a:gd name="connsiteY132" fmla="*/ 3916 h 10000"/>
                <a:gd name="connsiteX133" fmla="*/ 58 w 10000"/>
                <a:gd name="connsiteY133" fmla="*/ 4603 h 10000"/>
                <a:gd name="connsiteX134" fmla="*/ 116 w 10000"/>
                <a:gd name="connsiteY134" fmla="*/ 4973 h 10000"/>
                <a:gd name="connsiteX135" fmla="*/ 174 w 10000"/>
                <a:gd name="connsiteY135" fmla="*/ 5239 h 10000"/>
                <a:gd name="connsiteX136" fmla="*/ 232 w 10000"/>
                <a:gd name="connsiteY136" fmla="*/ 5609 h 10000"/>
                <a:gd name="connsiteX137" fmla="*/ 406 w 10000"/>
                <a:gd name="connsiteY137" fmla="*/ 5926 h 10000"/>
                <a:gd name="connsiteX138" fmla="*/ 638 w 10000"/>
                <a:gd name="connsiteY138" fmla="*/ 6455 h 10000"/>
                <a:gd name="connsiteX139" fmla="*/ 492 w 10000"/>
                <a:gd name="connsiteY139" fmla="*/ 6350 h 10000"/>
                <a:gd name="connsiteX140" fmla="*/ 840 w 10000"/>
                <a:gd name="connsiteY140" fmla="*/ 6825 h 10000"/>
                <a:gd name="connsiteX141" fmla="*/ 1043 w 10000"/>
                <a:gd name="connsiteY141" fmla="*/ 6773 h 10000"/>
                <a:gd name="connsiteX142" fmla="*/ 1015 w 10000"/>
                <a:gd name="connsiteY142" fmla="*/ 6455 h 10000"/>
                <a:gd name="connsiteX143" fmla="*/ 1188 w 10000"/>
                <a:gd name="connsiteY143" fmla="*/ 6508 h 10000"/>
                <a:gd name="connsiteX144" fmla="*/ 986 w 10000"/>
                <a:gd name="connsiteY144" fmla="*/ 5873 h 10000"/>
                <a:gd name="connsiteX145" fmla="*/ 1362 w 10000"/>
                <a:gd name="connsiteY145" fmla="*/ 5609 h 10000"/>
                <a:gd name="connsiteX146" fmla="*/ 1566 w 10000"/>
                <a:gd name="connsiteY146" fmla="*/ 5609 h 10000"/>
                <a:gd name="connsiteX147" fmla="*/ 1566 w 10000"/>
                <a:gd name="connsiteY147" fmla="*/ 5873 h 10000"/>
                <a:gd name="connsiteX148" fmla="*/ 1391 w 10000"/>
                <a:gd name="connsiteY148" fmla="*/ 6032 h 10000"/>
                <a:gd name="connsiteX149" fmla="*/ 1276 w 10000"/>
                <a:gd name="connsiteY149" fmla="*/ 6720 h 10000"/>
                <a:gd name="connsiteX150" fmla="*/ 1218 w 10000"/>
                <a:gd name="connsiteY150" fmla="*/ 7037 h 10000"/>
                <a:gd name="connsiteX151" fmla="*/ 1305 w 10000"/>
                <a:gd name="connsiteY151" fmla="*/ 7461 h 10000"/>
                <a:gd name="connsiteX152" fmla="*/ 1478 w 10000"/>
                <a:gd name="connsiteY152" fmla="*/ 7778 h 10000"/>
                <a:gd name="connsiteX153" fmla="*/ 2058 w 10000"/>
                <a:gd name="connsiteY153" fmla="*/ 8413 h 10000"/>
                <a:gd name="connsiteX154" fmla="*/ 2521 w 10000"/>
                <a:gd name="connsiteY154" fmla="*/ 8889 h 10000"/>
                <a:gd name="connsiteX155" fmla="*/ 2869 w 10000"/>
                <a:gd name="connsiteY155" fmla="*/ 9101 h 10000"/>
                <a:gd name="connsiteX156" fmla="*/ 3246 w 10000"/>
                <a:gd name="connsiteY156" fmla="*/ 9312 h 10000"/>
                <a:gd name="connsiteX157" fmla="*/ 3624 w 10000"/>
                <a:gd name="connsiteY157" fmla="*/ 9524 h 10000"/>
                <a:gd name="connsiteX158" fmla="*/ 3972 w 10000"/>
                <a:gd name="connsiteY158" fmla="*/ 9630 h 10000"/>
                <a:gd name="connsiteX159" fmla="*/ 4348 w 10000"/>
                <a:gd name="connsiteY159" fmla="*/ 9789 h 10000"/>
                <a:gd name="connsiteX160" fmla="*/ 4783 w 10000"/>
                <a:gd name="connsiteY160" fmla="*/ 9948 h 10000"/>
                <a:gd name="connsiteX161" fmla="*/ 5246 w 10000"/>
                <a:gd name="connsiteY161" fmla="*/ 10000 h 10000"/>
                <a:gd name="connsiteX162" fmla="*/ 5652 w 10000"/>
                <a:gd name="connsiteY162" fmla="*/ 10000 h 10000"/>
                <a:gd name="connsiteX163" fmla="*/ 6145 w 10000"/>
                <a:gd name="connsiteY163" fmla="*/ 9948 h 10000"/>
                <a:gd name="connsiteX164" fmla="*/ 6493 w 10000"/>
                <a:gd name="connsiteY164" fmla="*/ 9841 h 10000"/>
                <a:gd name="connsiteX165" fmla="*/ 6841 w 10000"/>
                <a:gd name="connsiteY165" fmla="*/ 9736 h 10000"/>
                <a:gd name="connsiteX166" fmla="*/ 7218 w 10000"/>
                <a:gd name="connsiteY166" fmla="*/ 9577 h 10000"/>
                <a:gd name="connsiteX167" fmla="*/ 7565 w 10000"/>
                <a:gd name="connsiteY167" fmla="*/ 9418 h 10000"/>
                <a:gd name="connsiteX168" fmla="*/ 7884 w 10000"/>
                <a:gd name="connsiteY168" fmla="*/ 9207 h 10000"/>
                <a:gd name="connsiteX169" fmla="*/ 8232 w 10000"/>
                <a:gd name="connsiteY169" fmla="*/ 8995 h 10000"/>
                <a:gd name="connsiteX170" fmla="*/ 8551 w 10000"/>
                <a:gd name="connsiteY17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203 w 10000"/>
                <a:gd name="connsiteY37" fmla="*/ 6825 h 10000"/>
                <a:gd name="connsiteX38" fmla="*/ 8734 w 10000"/>
                <a:gd name="connsiteY38" fmla="*/ 5498 h 10000"/>
                <a:gd name="connsiteX39" fmla="*/ 8734 w 10000"/>
                <a:gd name="connsiteY39" fmla="*/ 5498 h 10000"/>
                <a:gd name="connsiteX40" fmla="*/ 8607 w 10000"/>
                <a:gd name="connsiteY40" fmla="*/ 5271 h 10000"/>
                <a:gd name="connsiteX41" fmla="*/ 8417 w 10000"/>
                <a:gd name="connsiteY41" fmla="*/ 5422 h 10000"/>
                <a:gd name="connsiteX42" fmla="*/ 8291 w 10000"/>
                <a:gd name="connsiteY42" fmla="*/ 5195 h 10000"/>
                <a:gd name="connsiteX43" fmla="*/ 8164 w 10000"/>
                <a:gd name="connsiteY43" fmla="*/ 4968 h 10000"/>
                <a:gd name="connsiteX44" fmla="*/ 8671 w 10000"/>
                <a:gd name="connsiteY44" fmla="*/ 4893 h 10000"/>
                <a:gd name="connsiteX45" fmla="*/ 8227 w 10000"/>
                <a:gd name="connsiteY45" fmla="*/ 4591 h 10000"/>
                <a:gd name="connsiteX46" fmla="*/ 7657 w 10000"/>
                <a:gd name="connsiteY46" fmla="*/ 5044 h 10000"/>
                <a:gd name="connsiteX47" fmla="*/ 7087 w 10000"/>
                <a:gd name="connsiteY47" fmla="*/ 5497 h 10000"/>
                <a:gd name="connsiteX48" fmla="*/ 8037 w 10000"/>
                <a:gd name="connsiteY48" fmla="*/ 4742 h 10000"/>
                <a:gd name="connsiteX49" fmla="*/ 7531 w 10000"/>
                <a:gd name="connsiteY49" fmla="*/ 4817 h 10000"/>
                <a:gd name="connsiteX50" fmla="*/ 8069 w 10000"/>
                <a:gd name="connsiteY50" fmla="*/ 4826 h 10000"/>
                <a:gd name="connsiteX51" fmla="*/ 6950 w 10000"/>
                <a:gd name="connsiteY51" fmla="*/ 3306 h 10000"/>
                <a:gd name="connsiteX52" fmla="*/ 6962 w 10000"/>
                <a:gd name="connsiteY52" fmla="*/ 3305 h 10000"/>
                <a:gd name="connsiteX53" fmla="*/ 6645 w 10000"/>
                <a:gd name="connsiteY53" fmla="*/ 3230 h 10000"/>
                <a:gd name="connsiteX54" fmla="*/ 6519 w 10000"/>
                <a:gd name="connsiteY54" fmla="*/ 3003 h 10000"/>
                <a:gd name="connsiteX55" fmla="*/ 5949 w 10000"/>
                <a:gd name="connsiteY55" fmla="*/ 2473 h 10000"/>
                <a:gd name="connsiteX56" fmla="*/ 5015 w 10000"/>
                <a:gd name="connsiteY56" fmla="*/ 3228 h 10000"/>
                <a:gd name="connsiteX57" fmla="*/ 4898 w 10000"/>
                <a:gd name="connsiteY57" fmla="*/ 3175 h 10000"/>
                <a:gd name="connsiteX58" fmla="*/ 4754 w 10000"/>
                <a:gd name="connsiteY58" fmla="*/ 3122 h 10000"/>
                <a:gd name="connsiteX59" fmla="*/ 4637 w 10000"/>
                <a:gd name="connsiteY59" fmla="*/ 3334 h 10000"/>
                <a:gd name="connsiteX60" fmla="*/ 4464 w 10000"/>
                <a:gd name="connsiteY60" fmla="*/ 3493 h 10000"/>
                <a:gd name="connsiteX61" fmla="*/ 4435 w 10000"/>
                <a:gd name="connsiteY61" fmla="*/ 3651 h 10000"/>
                <a:gd name="connsiteX62" fmla="*/ 4579 w 10000"/>
                <a:gd name="connsiteY62" fmla="*/ 3862 h 10000"/>
                <a:gd name="connsiteX63" fmla="*/ 4637 w 10000"/>
                <a:gd name="connsiteY63" fmla="*/ 4021 h 10000"/>
                <a:gd name="connsiteX64" fmla="*/ 4783 w 10000"/>
                <a:gd name="connsiteY64" fmla="*/ 4021 h 10000"/>
                <a:gd name="connsiteX65" fmla="*/ 4841 w 10000"/>
                <a:gd name="connsiteY65" fmla="*/ 4021 h 10000"/>
                <a:gd name="connsiteX66" fmla="*/ 4927 w 10000"/>
                <a:gd name="connsiteY66" fmla="*/ 4233 h 10000"/>
                <a:gd name="connsiteX67" fmla="*/ 5073 w 10000"/>
                <a:gd name="connsiteY67" fmla="*/ 4603 h 10000"/>
                <a:gd name="connsiteX68" fmla="*/ 4898 w 10000"/>
                <a:gd name="connsiteY68" fmla="*/ 4391 h 10000"/>
                <a:gd name="connsiteX69" fmla="*/ 4812 w 10000"/>
                <a:gd name="connsiteY69" fmla="*/ 4127 h 10000"/>
                <a:gd name="connsiteX70" fmla="*/ 4725 w 10000"/>
                <a:gd name="connsiteY70" fmla="*/ 4339 h 10000"/>
                <a:gd name="connsiteX71" fmla="*/ 4608 w 10000"/>
                <a:gd name="connsiteY71" fmla="*/ 4657 h 10000"/>
                <a:gd name="connsiteX72" fmla="*/ 4608 w 10000"/>
                <a:gd name="connsiteY72" fmla="*/ 4445 h 10000"/>
                <a:gd name="connsiteX73" fmla="*/ 4435 w 10000"/>
                <a:gd name="connsiteY73" fmla="*/ 4339 h 10000"/>
                <a:gd name="connsiteX74" fmla="*/ 4406 w 10000"/>
                <a:gd name="connsiteY74" fmla="*/ 3968 h 10000"/>
                <a:gd name="connsiteX75" fmla="*/ 4261 w 10000"/>
                <a:gd name="connsiteY75" fmla="*/ 4021 h 10000"/>
                <a:gd name="connsiteX76" fmla="*/ 4319 w 10000"/>
                <a:gd name="connsiteY76" fmla="*/ 3598 h 10000"/>
                <a:gd name="connsiteX77" fmla="*/ 4232 w 10000"/>
                <a:gd name="connsiteY77" fmla="*/ 3598 h 10000"/>
                <a:gd name="connsiteX78" fmla="*/ 4319 w 10000"/>
                <a:gd name="connsiteY78" fmla="*/ 3069 h 10000"/>
                <a:gd name="connsiteX79" fmla="*/ 4464 w 10000"/>
                <a:gd name="connsiteY79" fmla="*/ 3069 h 10000"/>
                <a:gd name="connsiteX80" fmla="*/ 4522 w 10000"/>
                <a:gd name="connsiteY80" fmla="*/ 3386 h 10000"/>
                <a:gd name="connsiteX81" fmla="*/ 4551 w 10000"/>
                <a:gd name="connsiteY81" fmla="*/ 3175 h 10000"/>
                <a:gd name="connsiteX82" fmla="*/ 4493 w 10000"/>
                <a:gd name="connsiteY82" fmla="*/ 3016 h 10000"/>
                <a:gd name="connsiteX83" fmla="*/ 4348 w 10000"/>
                <a:gd name="connsiteY83" fmla="*/ 2910 h 10000"/>
                <a:gd name="connsiteX84" fmla="*/ 4377 w 10000"/>
                <a:gd name="connsiteY84" fmla="*/ 2487 h 10000"/>
                <a:gd name="connsiteX85" fmla="*/ 4319 w 10000"/>
                <a:gd name="connsiteY85" fmla="*/ 2275 h 10000"/>
                <a:gd name="connsiteX86" fmla="*/ 4289 w 10000"/>
                <a:gd name="connsiteY86" fmla="*/ 1641 h 10000"/>
                <a:gd name="connsiteX87" fmla="*/ 4348 w 10000"/>
                <a:gd name="connsiteY87" fmla="*/ 1641 h 10000"/>
                <a:gd name="connsiteX88" fmla="*/ 4261 w 10000"/>
                <a:gd name="connsiteY88" fmla="*/ 1534 h 10000"/>
                <a:gd name="connsiteX89" fmla="*/ 4000 w 10000"/>
                <a:gd name="connsiteY89" fmla="*/ 1746 h 10000"/>
                <a:gd name="connsiteX90" fmla="*/ 3942 w 10000"/>
                <a:gd name="connsiteY90" fmla="*/ 1323 h 10000"/>
                <a:gd name="connsiteX91" fmla="*/ 4145 w 10000"/>
                <a:gd name="connsiteY91" fmla="*/ 582 h 10000"/>
                <a:gd name="connsiteX92" fmla="*/ 3972 w 10000"/>
                <a:gd name="connsiteY92" fmla="*/ 318 h 10000"/>
                <a:gd name="connsiteX93" fmla="*/ 3972 w 10000"/>
                <a:gd name="connsiteY93" fmla="*/ 212 h 10000"/>
                <a:gd name="connsiteX94" fmla="*/ 3710 w 10000"/>
                <a:gd name="connsiteY94" fmla="*/ 0 h 10000"/>
                <a:gd name="connsiteX95" fmla="*/ 3624 w 10000"/>
                <a:gd name="connsiteY95" fmla="*/ 212 h 10000"/>
                <a:gd name="connsiteX96" fmla="*/ 3536 w 10000"/>
                <a:gd name="connsiteY96" fmla="*/ 635 h 10000"/>
                <a:gd name="connsiteX97" fmla="*/ 3420 w 10000"/>
                <a:gd name="connsiteY97" fmla="*/ 688 h 10000"/>
                <a:gd name="connsiteX98" fmla="*/ 3594 w 10000"/>
                <a:gd name="connsiteY98" fmla="*/ 900 h 10000"/>
                <a:gd name="connsiteX99" fmla="*/ 3624 w 10000"/>
                <a:gd name="connsiteY99" fmla="*/ 1164 h 10000"/>
                <a:gd name="connsiteX100" fmla="*/ 3536 w 10000"/>
                <a:gd name="connsiteY100" fmla="*/ 1323 h 10000"/>
                <a:gd name="connsiteX101" fmla="*/ 3624 w 10000"/>
                <a:gd name="connsiteY101" fmla="*/ 1799 h 10000"/>
                <a:gd name="connsiteX102" fmla="*/ 3565 w 10000"/>
                <a:gd name="connsiteY102" fmla="*/ 2223 h 10000"/>
                <a:gd name="connsiteX103" fmla="*/ 3130 w 10000"/>
                <a:gd name="connsiteY103" fmla="*/ 2539 h 10000"/>
                <a:gd name="connsiteX104" fmla="*/ 3101 w 10000"/>
                <a:gd name="connsiteY104" fmla="*/ 2381 h 10000"/>
                <a:gd name="connsiteX105" fmla="*/ 3073 w 10000"/>
                <a:gd name="connsiteY105" fmla="*/ 2593 h 10000"/>
                <a:gd name="connsiteX106" fmla="*/ 3188 w 10000"/>
                <a:gd name="connsiteY106" fmla="*/ 2804 h 10000"/>
                <a:gd name="connsiteX107" fmla="*/ 3478 w 10000"/>
                <a:gd name="connsiteY107" fmla="*/ 2593 h 10000"/>
                <a:gd name="connsiteX108" fmla="*/ 3594 w 10000"/>
                <a:gd name="connsiteY108" fmla="*/ 2752 h 10000"/>
                <a:gd name="connsiteX109" fmla="*/ 3392 w 10000"/>
                <a:gd name="connsiteY109" fmla="*/ 2804 h 10000"/>
                <a:gd name="connsiteX110" fmla="*/ 1349 w 10000"/>
                <a:gd name="connsiteY110" fmla="*/ 2289 h 10000"/>
                <a:gd name="connsiteX111" fmla="*/ 2754 w 10000"/>
                <a:gd name="connsiteY111" fmla="*/ 2857 h 10000"/>
                <a:gd name="connsiteX112" fmla="*/ 1630 w 10000"/>
                <a:gd name="connsiteY112" fmla="*/ 1022 h 10000"/>
                <a:gd name="connsiteX113" fmla="*/ 2656 w 10000"/>
                <a:gd name="connsiteY113" fmla="*/ 2472 h 10000"/>
                <a:gd name="connsiteX114" fmla="*/ 2898 w 10000"/>
                <a:gd name="connsiteY114" fmla="*/ 3545 h 10000"/>
                <a:gd name="connsiteX115" fmla="*/ 2840 w 10000"/>
                <a:gd name="connsiteY115" fmla="*/ 3916 h 10000"/>
                <a:gd name="connsiteX116" fmla="*/ 1349 w 10000"/>
                <a:gd name="connsiteY116" fmla="*/ 2289 h 10000"/>
                <a:gd name="connsiteX117" fmla="*/ 1349 w 10000"/>
                <a:gd name="connsiteY117" fmla="*/ 2289 h 10000"/>
                <a:gd name="connsiteX118" fmla="*/ 2377 w 10000"/>
                <a:gd name="connsiteY118" fmla="*/ 3598 h 10000"/>
                <a:gd name="connsiteX119" fmla="*/ 2377 w 10000"/>
                <a:gd name="connsiteY119" fmla="*/ 3968 h 10000"/>
                <a:gd name="connsiteX120" fmla="*/ 2231 w 10000"/>
                <a:gd name="connsiteY120" fmla="*/ 4445 h 10000"/>
                <a:gd name="connsiteX121" fmla="*/ 2000 w 10000"/>
                <a:gd name="connsiteY121" fmla="*/ 4021 h 10000"/>
                <a:gd name="connsiteX122" fmla="*/ 1884 w 10000"/>
                <a:gd name="connsiteY122" fmla="*/ 3545 h 10000"/>
                <a:gd name="connsiteX123" fmla="*/ 1652 w 10000"/>
                <a:gd name="connsiteY123" fmla="*/ 3545 h 10000"/>
                <a:gd name="connsiteX124" fmla="*/ 1478 w 10000"/>
                <a:gd name="connsiteY124" fmla="*/ 3757 h 10000"/>
                <a:gd name="connsiteX125" fmla="*/ 1247 w 10000"/>
                <a:gd name="connsiteY125" fmla="*/ 3757 h 10000"/>
                <a:gd name="connsiteX126" fmla="*/ 1072 w 10000"/>
                <a:gd name="connsiteY126" fmla="*/ 3968 h 10000"/>
                <a:gd name="connsiteX127" fmla="*/ 957 w 10000"/>
                <a:gd name="connsiteY127" fmla="*/ 3757 h 10000"/>
                <a:gd name="connsiteX128" fmla="*/ 667 w 10000"/>
                <a:gd name="connsiteY128" fmla="*/ 3704 h 10000"/>
                <a:gd name="connsiteX129" fmla="*/ 406 w 10000"/>
                <a:gd name="connsiteY129" fmla="*/ 3704 h 10000"/>
                <a:gd name="connsiteX130" fmla="*/ 29 w 10000"/>
                <a:gd name="connsiteY130" fmla="*/ 3439 h 10000"/>
                <a:gd name="connsiteX131" fmla="*/ 0 w 10000"/>
                <a:gd name="connsiteY131" fmla="*/ 3916 h 10000"/>
                <a:gd name="connsiteX132" fmla="*/ 58 w 10000"/>
                <a:gd name="connsiteY132" fmla="*/ 4603 h 10000"/>
                <a:gd name="connsiteX133" fmla="*/ 116 w 10000"/>
                <a:gd name="connsiteY133" fmla="*/ 4973 h 10000"/>
                <a:gd name="connsiteX134" fmla="*/ 174 w 10000"/>
                <a:gd name="connsiteY134" fmla="*/ 5239 h 10000"/>
                <a:gd name="connsiteX135" fmla="*/ 232 w 10000"/>
                <a:gd name="connsiteY135" fmla="*/ 5609 h 10000"/>
                <a:gd name="connsiteX136" fmla="*/ 406 w 10000"/>
                <a:gd name="connsiteY136" fmla="*/ 5926 h 10000"/>
                <a:gd name="connsiteX137" fmla="*/ 638 w 10000"/>
                <a:gd name="connsiteY137" fmla="*/ 6455 h 10000"/>
                <a:gd name="connsiteX138" fmla="*/ 492 w 10000"/>
                <a:gd name="connsiteY138" fmla="*/ 6350 h 10000"/>
                <a:gd name="connsiteX139" fmla="*/ 840 w 10000"/>
                <a:gd name="connsiteY139" fmla="*/ 6825 h 10000"/>
                <a:gd name="connsiteX140" fmla="*/ 1043 w 10000"/>
                <a:gd name="connsiteY140" fmla="*/ 6773 h 10000"/>
                <a:gd name="connsiteX141" fmla="*/ 1015 w 10000"/>
                <a:gd name="connsiteY141" fmla="*/ 6455 h 10000"/>
                <a:gd name="connsiteX142" fmla="*/ 1188 w 10000"/>
                <a:gd name="connsiteY142" fmla="*/ 6508 h 10000"/>
                <a:gd name="connsiteX143" fmla="*/ 986 w 10000"/>
                <a:gd name="connsiteY143" fmla="*/ 5873 h 10000"/>
                <a:gd name="connsiteX144" fmla="*/ 1362 w 10000"/>
                <a:gd name="connsiteY144" fmla="*/ 5609 h 10000"/>
                <a:gd name="connsiteX145" fmla="*/ 1566 w 10000"/>
                <a:gd name="connsiteY145" fmla="*/ 5609 h 10000"/>
                <a:gd name="connsiteX146" fmla="*/ 1566 w 10000"/>
                <a:gd name="connsiteY146" fmla="*/ 5873 h 10000"/>
                <a:gd name="connsiteX147" fmla="*/ 1391 w 10000"/>
                <a:gd name="connsiteY147" fmla="*/ 6032 h 10000"/>
                <a:gd name="connsiteX148" fmla="*/ 1276 w 10000"/>
                <a:gd name="connsiteY148" fmla="*/ 6720 h 10000"/>
                <a:gd name="connsiteX149" fmla="*/ 1218 w 10000"/>
                <a:gd name="connsiteY149" fmla="*/ 7037 h 10000"/>
                <a:gd name="connsiteX150" fmla="*/ 1305 w 10000"/>
                <a:gd name="connsiteY150" fmla="*/ 7461 h 10000"/>
                <a:gd name="connsiteX151" fmla="*/ 1478 w 10000"/>
                <a:gd name="connsiteY151" fmla="*/ 7778 h 10000"/>
                <a:gd name="connsiteX152" fmla="*/ 2058 w 10000"/>
                <a:gd name="connsiteY152" fmla="*/ 8413 h 10000"/>
                <a:gd name="connsiteX153" fmla="*/ 2521 w 10000"/>
                <a:gd name="connsiteY153" fmla="*/ 8889 h 10000"/>
                <a:gd name="connsiteX154" fmla="*/ 2869 w 10000"/>
                <a:gd name="connsiteY154" fmla="*/ 9101 h 10000"/>
                <a:gd name="connsiteX155" fmla="*/ 3246 w 10000"/>
                <a:gd name="connsiteY155" fmla="*/ 9312 h 10000"/>
                <a:gd name="connsiteX156" fmla="*/ 3624 w 10000"/>
                <a:gd name="connsiteY156" fmla="*/ 9524 h 10000"/>
                <a:gd name="connsiteX157" fmla="*/ 3972 w 10000"/>
                <a:gd name="connsiteY157" fmla="*/ 9630 h 10000"/>
                <a:gd name="connsiteX158" fmla="*/ 4348 w 10000"/>
                <a:gd name="connsiteY158" fmla="*/ 9789 h 10000"/>
                <a:gd name="connsiteX159" fmla="*/ 4783 w 10000"/>
                <a:gd name="connsiteY159" fmla="*/ 9948 h 10000"/>
                <a:gd name="connsiteX160" fmla="*/ 5246 w 10000"/>
                <a:gd name="connsiteY160" fmla="*/ 10000 h 10000"/>
                <a:gd name="connsiteX161" fmla="*/ 5652 w 10000"/>
                <a:gd name="connsiteY161" fmla="*/ 10000 h 10000"/>
                <a:gd name="connsiteX162" fmla="*/ 6145 w 10000"/>
                <a:gd name="connsiteY162" fmla="*/ 9948 h 10000"/>
                <a:gd name="connsiteX163" fmla="*/ 6493 w 10000"/>
                <a:gd name="connsiteY163" fmla="*/ 9841 h 10000"/>
                <a:gd name="connsiteX164" fmla="*/ 6841 w 10000"/>
                <a:gd name="connsiteY164" fmla="*/ 9736 h 10000"/>
                <a:gd name="connsiteX165" fmla="*/ 7218 w 10000"/>
                <a:gd name="connsiteY165" fmla="*/ 9577 h 10000"/>
                <a:gd name="connsiteX166" fmla="*/ 7565 w 10000"/>
                <a:gd name="connsiteY166" fmla="*/ 9418 h 10000"/>
                <a:gd name="connsiteX167" fmla="*/ 7884 w 10000"/>
                <a:gd name="connsiteY167" fmla="*/ 9207 h 10000"/>
                <a:gd name="connsiteX168" fmla="*/ 8232 w 10000"/>
                <a:gd name="connsiteY168" fmla="*/ 8995 h 10000"/>
                <a:gd name="connsiteX169" fmla="*/ 8551 w 10000"/>
                <a:gd name="connsiteY16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8734 w 10000"/>
                <a:gd name="connsiteY37" fmla="*/ 5498 h 10000"/>
                <a:gd name="connsiteX38" fmla="*/ 8734 w 10000"/>
                <a:gd name="connsiteY38" fmla="*/ 5498 h 10000"/>
                <a:gd name="connsiteX39" fmla="*/ 8607 w 10000"/>
                <a:gd name="connsiteY39" fmla="*/ 5271 h 10000"/>
                <a:gd name="connsiteX40" fmla="*/ 8417 w 10000"/>
                <a:gd name="connsiteY40" fmla="*/ 5422 h 10000"/>
                <a:gd name="connsiteX41" fmla="*/ 8291 w 10000"/>
                <a:gd name="connsiteY41" fmla="*/ 5195 h 10000"/>
                <a:gd name="connsiteX42" fmla="*/ 8164 w 10000"/>
                <a:gd name="connsiteY42" fmla="*/ 4968 h 10000"/>
                <a:gd name="connsiteX43" fmla="*/ 8671 w 10000"/>
                <a:gd name="connsiteY43" fmla="*/ 4893 h 10000"/>
                <a:gd name="connsiteX44" fmla="*/ 8227 w 10000"/>
                <a:gd name="connsiteY44" fmla="*/ 4591 h 10000"/>
                <a:gd name="connsiteX45" fmla="*/ 7657 w 10000"/>
                <a:gd name="connsiteY45" fmla="*/ 5044 h 10000"/>
                <a:gd name="connsiteX46" fmla="*/ 7087 w 10000"/>
                <a:gd name="connsiteY46" fmla="*/ 5497 h 10000"/>
                <a:gd name="connsiteX47" fmla="*/ 8037 w 10000"/>
                <a:gd name="connsiteY47" fmla="*/ 4742 h 10000"/>
                <a:gd name="connsiteX48" fmla="*/ 7531 w 10000"/>
                <a:gd name="connsiteY48" fmla="*/ 4817 h 10000"/>
                <a:gd name="connsiteX49" fmla="*/ 8069 w 10000"/>
                <a:gd name="connsiteY49" fmla="*/ 4826 h 10000"/>
                <a:gd name="connsiteX50" fmla="*/ 6950 w 10000"/>
                <a:gd name="connsiteY50" fmla="*/ 3306 h 10000"/>
                <a:gd name="connsiteX51" fmla="*/ 6962 w 10000"/>
                <a:gd name="connsiteY51" fmla="*/ 3305 h 10000"/>
                <a:gd name="connsiteX52" fmla="*/ 6645 w 10000"/>
                <a:gd name="connsiteY52" fmla="*/ 3230 h 10000"/>
                <a:gd name="connsiteX53" fmla="*/ 6519 w 10000"/>
                <a:gd name="connsiteY53" fmla="*/ 3003 h 10000"/>
                <a:gd name="connsiteX54" fmla="*/ 5949 w 10000"/>
                <a:gd name="connsiteY54" fmla="*/ 2473 h 10000"/>
                <a:gd name="connsiteX55" fmla="*/ 5015 w 10000"/>
                <a:gd name="connsiteY55" fmla="*/ 3228 h 10000"/>
                <a:gd name="connsiteX56" fmla="*/ 4898 w 10000"/>
                <a:gd name="connsiteY56" fmla="*/ 3175 h 10000"/>
                <a:gd name="connsiteX57" fmla="*/ 4754 w 10000"/>
                <a:gd name="connsiteY57" fmla="*/ 3122 h 10000"/>
                <a:gd name="connsiteX58" fmla="*/ 4637 w 10000"/>
                <a:gd name="connsiteY58" fmla="*/ 3334 h 10000"/>
                <a:gd name="connsiteX59" fmla="*/ 4464 w 10000"/>
                <a:gd name="connsiteY59" fmla="*/ 3493 h 10000"/>
                <a:gd name="connsiteX60" fmla="*/ 4435 w 10000"/>
                <a:gd name="connsiteY60" fmla="*/ 3651 h 10000"/>
                <a:gd name="connsiteX61" fmla="*/ 4579 w 10000"/>
                <a:gd name="connsiteY61" fmla="*/ 3862 h 10000"/>
                <a:gd name="connsiteX62" fmla="*/ 4637 w 10000"/>
                <a:gd name="connsiteY62" fmla="*/ 4021 h 10000"/>
                <a:gd name="connsiteX63" fmla="*/ 4783 w 10000"/>
                <a:gd name="connsiteY63" fmla="*/ 4021 h 10000"/>
                <a:gd name="connsiteX64" fmla="*/ 4841 w 10000"/>
                <a:gd name="connsiteY64" fmla="*/ 4021 h 10000"/>
                <a:gd name="connsiteX65" fmla="*/ 4927 w 10000"/>
                <a:gd name="connsiteY65" fmla="*/ 4233 h 10000"/>
                <a:gd name="connsiteX66" fmla="*/ 5073 w 10000"/>
                <a:gd name="connsiteY66" fmla="*/ 4603 h 10000"/>
                <a:gd name="connsiteX67" fmla="*/ 4898 w 10000"/>
                <a:gd name="connsiteY67" fmla="*/ 4391 h 10000"/>
                <a:gd name="connsiteX68" fmla="*/ 4812 w 10000"/>
                <a:gd name="connsiteY68" fmla="*/ 4127 h 10000"/>
                <a:gd name="connsiteX69" fmla="*/ 4725 w 10000"/>
                <a:gd name="connsiteY69" fmla="*/ 4339 h 10000"/>
                <a:gd name="connsiteX70" fmla="*/ 4608 w 10000"/>
                <a:gd name="connsiteY70" fmla="*/ 4657 h 10000"/>
                <a:gd name="connsiteX71" fmla="*/ 4608 w 10000"/>
                <a:gd name="connsiteY71" fmla="*/ 4445 h 10000"/>
                <a:gd name="connsiteX72" fmla="*/ 4435 w 10000"/>
                <a:gd name="connsiteY72" fmla="*/ 4339 h 10000"/>
                <a:gd name="connsiteX73" fmla="*/ 4406 w 10000"/>
                <a:gd name="connsiteY73" fmla="*/ 3968 h 10000"/>
                <a:gd name="connsiteX74" fmla="*/ 4261 w 10000"/>
                <a:gd name="connsiteY74" fmla="*/ 4021 h 10000"/>
                <a:gd name="connsiteX75" fmla="*/ 4319 w 10000"/>
                <a:gd name="connsiteY75" fmla="*/ 3598 h 10000"/>
                <a:gd name="connsiteX76" fmla="*/ 4232 w 10000"/>
                <a:gd name="connsiteY76" fmla="*/ 3598 h 10000"/>
                <a:gd name="connsiteX77" fmla="*/ 4319 w 10000"/>
                <a:gd name="connsiteY77" fmla="*/ 3069 h 10000"/>
                <a:gd name="connsiteX78" fmla="*/ 4464 w 10000"/>
                <a:gd name="connsiteY78" fmla="*/ 3069 h 10000"/>
                <a:gd name="connsiteX79" fmla="*/ 4522 w 10000"/>
                <a:gd name="connsiteY79" fmla="*/ 3386 h 10000"/>
                <a:gd name="connsiteX80" fmla="*/ 4551 w 10000"/>
                <a:gd name="connsiteY80" fmla="*/ 3175 h 10000"/>
                <a:gd name="connsiteX81" fmla="*/ 4493 w 10000"/>
                <a:gd name="connsiteY81" fmla="*/ 3016 h 10000"/>
                <a:gd name="connsiteX82" fmla="*/ 4348 w 10000"/>
                <a:gd name="connsiteY82" fmla="*/ 2910 h 10000"/>
                <a:gd name="connsiteX83" fmla="*/ 4377 w 10000"/>
                <a:gd name="connsiteY83" fmla="*/ 2487 h 10000"/>
                <a:gd name="connsiteX84" fmla="*/ 4319 w 10000"/>
                <a:gd name="connsiteY84" fmla="*/ 2275 h 10000"/>
                <a:gd name="connsiteX85" fmla="*/ 4289 w 10000"/>
                <a:gd name="connsiteY85" fmla="*/ 1641 h 10000"/>
                <a:gd name="connsiteX86" fmla="*/ 4348 w 10000"/>
                <a:gd name="connsiteY86" fmla="*/ 1641 h 10000"/>
                <a:gd name="connsiteX87" fmla="*/ 4261 w 10000"/>
                <a:gd name="connsiteY87" fmla="*/ 1534 h 10000"/>
                <a:gd name="connsiteX88" fmla="*/ 4000 w 10000"/>
                <a:gd name="connsiteY88" fmla="*/ 1746 h 10000"/>
                <a:gd name="connsiteX89" fmla="*/ 3942 w 10000"/>
                <a:gd name="connsiteY89" fmla="*/ 1323 h 10000"/>
                <a:gd name="connsiteX90" fmla="*/ 4145 w 10000"/>
                <a:gd name="connsiteY90" fmla="*/ 582 h 10000"/>
                <a:gd name="connsiteX91" fmla="*/ 3972 w 10000"/>
                <a:gd name="connsiteY91" fmla="*/ 318 h 10000"/>
                <a:gd name="connsiteX92" fmla="*/ 3972 w 10000"/>
                <a:gd name="connsiteY92" fmla="*/ 212 h 10000"/>
                <a:gd name="connsiteX93" fmla="*/ 3710 w 10000"/>
                <a:gd name="connsiteY93" fmla="*/ 0 h 10000"/>
                <a:gd name="connsiteX94" fmla="*/ 3624 w 10000"/>
                <a:gd name="connsiteY94" fmla="*/ 212 h 10000"/>
                <a:gd name="connsiteX95" fmla="*/ 3536 w 10000"/>
                <a:gd name="connsiteY95" fmla="*/ 635 h 10000"/>
                <a:gd name="connsiteX96" fmla="*/ 3420 w 10000"/>
                <a:gd name="connsiteY96" fmla="*/ 688 h 10000"/>
                <a:gd name="connsiteX97" fmla="*/ 3594 w 10000"/>
                <a:gd name="connsiteY97" fmla="*/ 900 h 10000"/>
                <a:gd name="connsiteX98" fmla="*/ 3624 w 10000"/>
                <a:gd name="connsiteY98" fmla="*/ 1164 h 10000"/>
                <a:gd name="connsiteX99" fmla="*/ 3536 w 10000"/>
                <a:gd name="connsiteY99" fmla="*/ 1323 h 10000"/>
                <a:gd name="connsiteX100" fmla="*/ 3624 w 10000"/>
                <a:gd name="connsiteY100" fmla="*/ 1799 h 10000"/>
                <a:gd name="connsiteX101" fmla="*/ 3565 w 10000"/>
                <a:gd name="connsiteY101" fmla="*/ 2223 h 10000"/>
                <a:gd name="connsiteX102" fmla="*/ 3130 w 10000"/>
                <a:gd name="connsiteY102" fmla="*/ 2539 h 10000"/>
                <a:gd name="connsiteX103" fmla="*/ 3101 w 10000"/>
                <a:gd name="connsiteY103" fmla="*/ 2381 h 10000"/>
                <a:gd name="connsiteX104" fmla="*/ 3073 w 10000"/>
                <a:gd name="connsiteY104" fmla="*/ 2593 h 10000"/>
                <a:gd name="connsiteX105" fmla="*/ 3188 w 10000"/>
                <a:gd name="connsiteY105" fmla="*/ 2804 h 10000"/>
                <a:gd name="connsiteX106" fmla="*/ 3478 w 10000"/>
                <a:gd name="connsiteY106" fmla="*/ 2593 h 10000"/>
                <a:gd name="connsiteX107" fmla="*/ 3594 w 10000"/>
                <a:gd name="connsiteY107" fmla="*/ 2752 h 10000"/>
                <a:gd name="connsiteX108" fmla="*/ 3392 w 10000"/>
                <a:gd name="connsiteY108" fmla="*/ 2804 h 10000"/>
                <a:gd name="connsiteX109" fmla="*/ 1349 w 10000"/>
                <a:gd name="connsiteY109" fmla="*/ 2289 h 10000"/>
                <a:gd name="connsiteX110" fmla="*/ 2754 w 10000"/>
                <a:gd name="connsiteY110" fmla="*/ 2857 h 10000"/>
                <a:gd name="connsiteX111" fmla="*/ 1630 w 10000"/>
                <a:gd name="connsiteY111" fmla="*/ 1022 h 10000"/>
                <a:gd name="connsiteX112" fmla="*/ 2656 w 10000"/>
                <a:gd name="connsiteY112" fmla="*/ 2472 h 10000"/>
                <a:gd name="connsiteX113" fmla="*/ 2898 w 10000"/>
                <a:gd name="connsiteY113" fmla="*/ 3545 h 10000"/>
                <a:gd name="connsiteX114" fmla="*/ 2840 w 10000"/>
                <a:gd name="connsiteY114" fmla="*/ 3916 h 10000"/>
                <a:gd name="connsiteX115" fmla="*/ 1349 w 10000"/>
                <a:gd name="connsiteY115" fmla="*/ 2289 h 10000"/>
                <a:gd name="connsiteX116" fmla="*/ 1349 w 10000"/>
                <a:gd name="connsiteY116" fmla="*/ 2289 h 10000"/>
                <a:gd name="connsiteX117" fmla="*/ 2377 w 10000"/>
                <a:gd name="connsiteY117" fmla="*/ 3598 h 10000"/>
                <a:gd name="connsiteX118" fmla="*/ 2377 w 10000"/>
                <a:gd name="connsiteY118" fmla="*/ 3968 h 10000"/>
                <a:gd name="connsiteX119" fmla="*/ 2231 w 10000"/>
                <a:gd name="connsiteY119" fmla="*/ 4445 h 10000"/>
                <a:gd name="connsiteX120" fmla="*/ 2000 w 10000"/>
                <a:gd name="connsiteY120" fmla="*/ 4021 h 10000"/>
                <a:gd name="connsiteX121" fmla="*/ 1884 w 10000"/>
                <a:gd name="connsiteY121" fmla="*/ 3545 h 10000"/>
                <a:gd name="connsiteX122" fmla="*/ 1652 w 10000"/>
                <a:gd name="connsiteY122" fmla="*/ 3545 h 10000"/>
                <a:gd name="connsiteX123" fmla="*/ 1478 w 10000"/>
                <a:gd name="connsiteY123" fmla="*/ 3757 h 10000"/>
                <a:gd name="connsiteX124" fmla="*/ 1247 w 10000"/>
                <a:gd name="connsiteY124" fmla="*/ 3757 h 10000"/>
                <a:gd name="connsiteX125" fmla="*/ 1072 w 10000"/>
                <a:gd name="connsiteY125" fmla="*/ 3968 h 10000"/>
                <a:gd name="connsiteX126" fmla="*/ 957 w 10000"/>
                <a:gd name="connsiteY126" fmla="*/ 3757 h 10000"/>
                <a:gd name="connsiteX127" fmla="*/ 667 w 10000"/>
                <a:gd name="connsiteY127" fmla="*/ 3704 h 10000"/>
                <a:gd name="connsiteX128" fmla="*/ 406 w 10000"/>
                <a:gd name="connsiteY128" fmla="*/ 3704 h 10000"/>
                <a:gd name="connsiteX129" fmla="*/ 29 w 10000"/>
                <a:gd name="connsiteY129" fmla="*/ 3439 h 10000"/>
                <a:gd name="connsiteX130" fmla="*/ 0 w 10000"/>
                <a:gd name="connsiteY130" fmla="*/ 3916 h 10000"/>
                <a:gd name="connsiteX131" fmla="*/ 58 w 10000"/>
                <a:gd name="connsiteY131" fmla="*/ 4603 h 10000"/>
                <a:gd name="connsiteX132" fmla="*/ 116 w 10000"/>
                <a:gd name="connsiteY132" fmla="*/ 4973 h 10000"/>
                <a:gd name="connsiteX133" fmla="*/ 174 w 10000"/>
                <a:gd name="connsiteY133" fmla="*/ 5239 h 10000"/>
                <a:gd name="connsiteX134" fmla="*/ 232 w 10000"/>
                <a:gd name="connsiteY134" fmla="*/ 5609 h 10000"/>
                <a:gd name="connsiteX135" fmla="*/ 406 w 10000"/>
                <a:gd name="connsiteY135" fmla="*/ 5926 h 10000"/>
                <a:gd name="connsiteX136" fmla="*/ 638 w 10000"/>
                <a:gd name="connsiteY136" fmla="*/ 6455 h 10000"/>
                <a:gd name="connsiteX137" fmla="*/ 492 w 10000"/>
                <a:gd name="connsiteY137" fmla="*/ 6350 h 10000"/>
                <a:gd name="connsiteX138" fmla="*/ 840 w 10000"/>
                <a:gd name="connsiteY138" fmla="*/ 6825 h 10000"/>
                <a:gd name="connsiteX139" fmla="*/ 1043 w 10000"/>
                <a:gd name="connsiteY139" fmla="*/ 6773 h 10000"/>
                <a:gd name="connsiteX140" fmla="*/ 1015 w 10000"/>
                <a:gd name="connsiteY140" fmla="*/ 6455 h 10000"/>
                <a:gd name="connsiteX141" fmla="*/ 1188 w 10000"/>
                <a:gd name="connsiteY141" fmla="*/ 6508 h 10000"/>
                <a:gd name="connsiteX142" fmla="*/ 986 w 10000"/>
                <a:gd name="connsiteY142" fmla="*/ 5873 h 10000"/>
                <a:gd name="connsiteX143" fmla="*/ 1362 w 10000"/>
                <a:gd name="connsiteY143" fmla="*/ 5609 h 10000"/>
                <a:gd name="connsiteX144" fmla="*/ 1566 w 10000"/>
                <a:gd name="connsiteY144" fmla="*/ 5609 h 10000"/>
                <a:gd name="connsiteX145" fmla="*/ 1566 w 10000"/>
                <a:gd name="connsiteY145" fmla="*/ 5873 h 10000"/>
                <a:gd name="connsiteX146" fmla="*/ 1391 w 10000"/>
                <a:gd name="connsiteY146" fmla="*/ 6032 h 10000"/>
                <a:gd name="connsiteX147" fmla="*/ 1276 w 10000"/>
                <a:gd name="connsiteY147" fmla="*/ 6720 h 10000"/>
                <a:gd name="connsiteX148" fmla="*/ 1218 w 10000"/>
                <a:gd name="connsiteY148" fmla="*/ 7037 h 10000"/>
                <a:gd name="connsiteX149" fmla="*/ 1305 w 10000"/>
                <a:gd name="connsiteY149" fmla="*/ 7461 h 10000"/>
                <a:gd name="connsiteX150" fmla="*/ 1478 w 10000"/>
                <a:gd name="connsiteY150" fmla="*/ 7778 h 10000"/>
                <a:gd name="connsiteX151" fmla="*/ 2058 w 10000"/>
                <a:gd name="connsiteY151" fmla="*/ 8413 h 10000"/>
                <a:gd name="connsiteX152" fmla="*/ 2521 w 10000"/>
                <a:gd name="connsiteY152" fmla="*/ 8889 h 10000"/>
                <a:gd name="connsiteX153" fmla="*/ 2869 w 10000"/>
                <a:gd name="connsiteY153" fmla="*/ 9101 h 10000"/>
                <a:gd name="connsiteX154" fmla="*/ 3246 w 10000"/>
                <a:gd name="connsiteY154" fmla="*/ 9312 h 10000"/>
                <a:gd name="connsiteX155" fmla="*/ 3624 w 10000"/>
                <a:gd name="connsiteY155" fmla="*/ 9524 h 10000"/>
                <a:gd name="connsiteX156" fmla="*/ 3972 w 10000"/>
                <a:gd name="connsiteY156" fmla="*/ 9630 h 10000"/>
                <a:gd name="connsiteX157" fmla="*/ 4348 w 10000"/>
                <a:gd name="connsiteY157" fmla="*/ 9789 h 10000"/>
                <a:gd name="connsiteX158" fmla="*/ 4783 w 10000"/>
                <a:gd name="connsiteY158" fmla="*/ 9948 h 10000"/>
                <a:gd name="connsiteX159" fmla="*/ 5246 w 10000"/>
                <a:gd name="connsiteY159" fmla="*/ 10000 h 10000"/>
                <a:gd name="connsiteX160" fmla="*/ 5652 w 10000"/>
                <a:gd name="connsiteY160" fmla="*/ 10000 h 10000"/>
                <a:gd name="connsiteX161" fmla="*/ 6145 w 10000"/>
                <a:gd name="connsiteY161" fmla="*/ 9948 h 10000"/>
                <a:gd name="connsiteX162" fmla="*/ 6493 w 10000"/>
                <a:gd name="connsiteY162" fmla="*/ 9841 h 10000"/>
                <a:gd name="connsiteX163" fmla="*/ 6841 w 10000"/>
                <a:gd name="connsiteY163" fmla="*/ 9736 h 10000"/>
                <a:gd name="connsiteX164" fmla="*/ 7218 w 10000"/>
                <a:gd name="connsiteY164" fmla="*/ 9577 h 10000"/>
                <a:gd name="connsiteX165" fmla="*/ 7565 w 10000"/>
                <a:gd name="connsiteY165" fmla="*/ 9418 h 10000"/>
                <a:gd name="connsiteX166" fmla="*/ 7884 w 10000"/>
                <a:gd name="connsiteY166" fmla="*/ 9207 h 10000"/>
                <a:gd name="connsiteX167" fmla="*/ 8232 w 10000"/>
                <a:gd name="connsiteY167" fmla="*/ 8995 h 10000"/>
                <a:gd name="connsiteX168" fmla="*/ 8551 w 10000"/>
                <a:gd name="connsiteY16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376 w 10000"/>
                <a:gd name="connsiteY35" fmla="*/ 7143 h 10000"/>
                <a:gd name="connsiteX36" fmla="*/ 8734 w 10000"/>
                <a:gd name="connsiteY36" fmla="*/ 5498 h 10000"/>
                <a:gd name="connsiteX37" fmla="*/ 8734 w 10000"/>
                <a:gd name="connsiteY37" fmla="*/ 5498 h 10000"/>
                <a:gd name="connsiteX38" fmla="*/ 8607 w 10000"/>
                <a:gd name="connsiteY38" fmla="*/ 5271 h 10000"/>
                <a:gd name="connsiteX39" fmla="*/ 8417 w 10000"/>
                <a:gd name="connsiteY39" fmla="*/ 5422 h 10000"/>
                <a:gd name="connsiteX40" fmla="*/ 8291 w 10000"/>
                <a:gd name="connsiteY40" fmla="*/ 5195 h 10000"/>
                <a:gd name="connsiteX41" fmla="*/ 8164 w 10000"/>
                <a:gd name="connsiteY41" fmla="*/ 4968 h 10000"/>
                <a:gd name="connsiteX42" fmla="*/ 8671 w 10000"/>
                <a:gd name="connsiteY42" fmla="*/ 4893 h 10000"/>
                <a:gd name="connsiteX43" fmla="*/ 8227 w 10000"/>
                <a:gd name="connsiteY43" fmla="*/ 4591 h 10000"/>
                <a:gd name="connsiteX44" fmla="*/ 7657 w 10000"/>
                <a:gd name="connsiteY44" fmla="*/ 5044 h 10000"/>
                <a:gd name="connsiteX45" fmla="*/ 7087 w 10000"/>
                <a:gd name="connsiteY45" fmla="*/ 5497 h 10000"/>
                <a:gd name="connsiteX46" fmla="*/ 8037 w 10000"/>
                <a:gd name="connsiteY46" fmla="*/ 4742 h 10000"/>
                <a:gd name="connsiteX47" fmla="*/ 7531 w 10000"/>
                <a:gd name="connsiteY47" fmla="*/ 4817 h 10000"/>
                <a:gd name="connsiteX48" fmla="*/ 8069 w 10000"/>
                <a:gd name="connsiteY48" fmla="*/ 4826 h 10000"/>
                <a:gd name="connsiteX49" fmla="*/ 6950 w 10000"/>
                <a:gd name="connsiteY49" fmla="*/ 3306 h 10000"/>
                <a:gd name="connsiteX50" fmla="*/ 6962 w 10000"/>
                <a:gd name="connsiteY50" fmla="*/ 3305 h 10000"/>
                <a:gd name="connsiteX51" fmla="*/ 6645 w 10000"/>
                <a:gd name="connsiteY51" fmla="*/ 3230 h 10000"/>
                <a:gd name="connsiteX52" fmla="*/ 6519 w 10000"/>
                <a:gd name="connsiteY52" fmla="*/ 3003 h 10000"/>
                <a:gd name="connsiteX53" fmla="*/ 5949 w 10000"/>
                <a:gd name="connsiteY53" fmla="*/ 2473 h 10000"/>
                <a:gd name="connsiteX54" fmla="*/ 5015 w 10000"/>
                <a:gd name="connsiteY54" fmla="*/ 3228 h 10000"/>
                <a:gd name="connsiteX55" fmla="*/ 4898 w 10000"/>
                <a:gd name="connsiteY55" fmla="*/ 3175 h 10000"/>
                <a:gd name="connsiteX56" fmla="*/ 4754 w 10000"/>
                <a:gd name="connsiteY56" fmla="*/ 3122 h 10000"/>
                <a:gd name="connsiteX57" fmla="*/ 4637 w 10000"/>
                <a:gd name="connsiteY57" fmla="*/ 3334 h 10000"/>
                <a:gd name="connsiteX58" fmla="*/ 4464 w 10000"/>
                <a:gd name="connsiteY58" fmla="*/ 3493 h 10000"/>
                <a:gd name="connsiteX59" fmla="*/ 4435 w 10000"/>
                <a:gd name="connsiteY59" fmla="*/ 3651 h 10000"/>
                <a:gd name="connsiteX60" fmla="*/ 4579 w 10000"/>
                <a:gd name="connsiteY60" fmla="*/ 3862 h 10000"/>
                <a:gd name="connsiteX61" fmla="*/ 4637 w 10000"/>
                <a:gd name="connsiteY61" fmla="*/ 4021 h 10000"/>
                <a:gd name="connsiteX62" fmla="*/ 4783 w 10000"/>
                <a:gd name="connsiteY62" fmla="*/ 4021 h 10000"/>
                <a:gd name="connsiteX63" fmla="*/ 4841 w 10000"/>
                <a:gd name="connsiteY63" fmla="*/ 4021 h 10000"/>
                <a:gd name="connsiteX64" fmla="*/ 4927 w 10000"/>
                <a:gd name="connsiteY64" fmla="*/ 4233 h 10000"/>
                <a:gd name="connsiteX65" fmla="*/ 5073 w 10000"/>
                <a:gd name="connsiteY65" fmla="*/ 4603 h 10000"/>
                <a:gd name="connsiteX66" fmla="*/ 4898 w 10000"/>
                <a:gd name="connsiteY66" fmla="*/ 4391 h 10000"/>
                <a:gd name="connsiteX67" fmla="*/ 4812 w 10000"/>
                <a:gd name="connsiteY67" fmla="*/ 4127 h 10000"/>
                <a:gd name="connsiteX68" fmla="*/ 4725 w 10000"/>
                <a:gd name="connsiteY68" fmla="*/ 4339 h 10000"/>
                <a:gd name="connsiteX69" fmla="*/ 4608 w 10000"/>
                <a:gd name="connsiteY69" fmla="*/ 4657 h 10000"/>
                <a:gd name="connsiteX70" fmla="*/ 4608 w 10000"/>
                <a:gd name="connsiteY70" fmla="*/ 4445 h 10000"/>
                <a:gd name="connsiteX71" fmla="*/ 4435 w 10000"/>
                <a:gd name="connsiteY71" fmla="*/ 4339 h 10000"/>
                <a:gd name="connsiteX72" fmla="*/ 4406 w 10000"/>
                <a:gd name="connsiteY72" fmla="*/ 3968 h 10000"/>
                <a:gd name="connsiteX73" fmla="*/ 4261 w 10000"/>
                <a:gd name="connsiteY73" fmla="*/ 4021 h 10000"/>
                <a:gd name="connsiteX74" fmla="*/ 4319 w 10000"/>
                <a:gd name="connsiteY74" fmla="*/ 3598 h 10000"/>
                <a:gd name="connsiteX75" fmla="*/ 4232 w 10000"/>
                <a:gd name="connsiteY75" fmla="*/ 3598 h 10000"/>
                <a:gd name="connsiteX76" fmla="*/ 4319 w 10000"/>
                <a:gd name="connsiteY76" fmla="*/ 3069 h 10000"/>
                <a:gd name="connsiteX77" fmla="*/ 4464 w 10000"/>
                <a:gd name="connsiteY77" fmla="*/ 3069 h 10000"/>
                <a:gd name="connsiteX78" fmla="*/ 4522 w 10000"/>
                <a:gd name="connsiteY78" fmla="*/ 3386 h 10000"/>
                <a:gd name="connsiteX79" fmla="*/ 4551 w 10000"/>
                <a:gd name="connsiteY79" fmla="*/ 3175 h 10000"/>
                <a:gd name="connsiteX80" fmla="*/ 4493 w 10000"/>
                <a:gd name="connsiteY80" fmla="*/ 3016 h 10000"/>
                <a:gd name="connsiteX81" fmla="*/ 4348 w 10000"/>
                <a:gd name="connsiteY81" fmla="*/ 2910 h 10000"/>
                <a:gd name="connsiteX82" fmla="*/ 4377 w 10000"/>
                <a:gd name="connsiteY82" fmla="*/ 2487 h 10000"/>
                <a:gd name="connsiteX83" fmla="*/ 4319 w 10000"/>
                <a:gd name="connsiteY83" fmla="*/ 2275 h 10000"/>
                <a:gd name="connsiteX84" fmla="*/ 4289 w 10000"/>
                <a:gd name="connsiteY84" fmla="*/ 1641 h 10000"/>
                <a:gd name="connsiteX85" fmla="*/ 4348 w 10000"/>
                <a:gd name="connsiteY85" fmla="*/ 1641 h 10000"/>
                <a:gd name="connsiteX86" fmla="*/ 4261 w 10000"/>
                <a:gd name="connsiteY86" fmla="*/ 1534 h 10000"/>
                <a:gd name="connsiteX87" fmla="*/ 4000 w 10000"/>
                <a:gd name="connsiteY87" fmla="*/ 1746 h 10000"/>
                <a:gd name="connsiteX88" fmla="*/ 3942 w 10000"/>
                <a:gd name="connsiteY88" fmla="*/ 1323 h 10000"/>
                <a:gd name="connsiteX89" fmla="*/ 4145 w 10000"/>
                <a:gd name="connsiteY89" fmla="*/ 582 h 10000"/>
                <a:gd name="connsiteX90" fmla="*/ 3972 w 10000"/>
                <a:gd name="connsiteY90" fmla="*/ 318 h 10000"/>
                <a:gd name="connsiteX91" fmla="*/ 3972 w 10000"/>
                <a:gd name="connsiteY91" fmla="*/ 212 h 10000"/>
                <a:gd name="connsiteX92" fmla="*/ 3710 w 10000"/>
                <a:gd name="connsiteY92" fmla="*/ 0 h 10000"/>
                <a:gd name="connsiteX93" fmla="*/ 3624 w 10000"/>
                <a:gd name="connsiteY93" fmla="*/ 212 h 10000"/>
                <a:gd name="connsiteX94" fmla="*/ 3536 w 10000"/>
                <a:gd name="connsiteY94" fmla="*/ 635 h 10000"/>
                <a:gd name="connsiteX95" fmla="*/ 3420 w 10000"/>
                <a:gd name="connsiteY95" fmla="*/ 688 h 10000"/>
                <a:gd name="connsiteX96" fmla="*/ 3594 w 10000"/>
                <a:gd name="connsiteY96" fmla="*/ 900 h 10000"/>
                <a:gd name="connsiteX97" fmla="*/ 3624 w 10000"/>
                <a:gd name="connsiteY97" fmla="*/ 1164 h 10000"/>
                <a:gd name="connsiteX98" fmla="*/ 3536 w 10000"/>
                <a:gd name="connsiteY98" fmla="*/ 1323 h 10000"/>
                <a:gd name="connsiteX99" fmla="*/ 3624 w 10000"/>
                <a:gd name="connsiteY99" fmla="*/ 1799 h 10000"/>
                <a:gd name="connsiteX100" fmla="*/ 3565 w 10000"/>
                <a:gd name="connsiteY100" fmla="*/ 2223 h 10000"/>
                <a:gd name="connsiteX101" fmla="*/ 3130 w 10000"/>
                <a:gd name="connsiteY101" fmla="*/ 2539 h 10000"/>
                <a:gd name="connsiteX102" fmla="*/ 3101 w 10000"/>
                <a:gd name="connsiteY102" fmla="*/ 2381 h 10000"/>
                <a:gd name="connsiteX103" fmla="*/ 3073 w 10000"/>
                <a:gd name="connsiteY103" fmla="*/ 2593 h 10000"/>
                <a:gd name="connsiteX104" fmla="*/ 3188 w 10000"/>
                <a:gd name="connsiteY104" fmla="*/ 2804 h 10000"/>
                <a:gd name="connsiteX105" fmla="*/ 3478 w 10000"/>
                <a:gd name="connsiteY105" fmla="*/ 2593 h 10000"/>
                <a:gd name="connsiteX106" fmla="*/ 3594 w 10000"/>
                <a:gd name="connsiteY106" fmla="*/ 2752 h 10000"/>
                <a:gd name="connsiteX107" fmla="*/ 3392 w 10000"/>
                <a:gd name="connsiteY107" fmla="*/ 2804 h 10000"/>
                <a:gd name="connsiteX108" fmla="*/ 1349 w 10000"/>
                <a:gd name="connsiteY108" fmla="*/ 2289 h 10000"/>
                <a:gd name="connsiteX109" fmla="*/ 2754 w 10000"/>
                <a:gd name="connsiteY109" fmla="*/ 2857 h 10000"/>
                <a:gd name="connsiteX110" fmla="*/ 1630 w 10000"/>
                <a:gd name="connsiteY110" fmla="*/ 1022 h 10000"/>
                <a:gd name="connsiteX111" fmla="*/ 2656 w 10000"/>
                <a:gd name="connsiteY111" fmla="*/ 2472 h 10000"/>
                <a:gd name="connsiteX112" fmla="*/ 2898 w 10000"/>
                <a:gd name="connsiteY112" fmla="*/ 3545 h 10000"/>
                <a:gd name="connsiteX113" fmla="*/ 2840 w 10000"/>
                <a:gd name="connsiteY113" fmla="*/ 3916 h 10000"/>
                <a:gd name="connsiteX114" fmla="*/ 1349 w 10000"/>
                <a:gd name="connsiteY114" fmla="*/ 2289 h 10000"/>
                <a:gd name="connsiteX115" fmla="*/ 1349 w 10000"/>
                <a:gd name="connsiteY115" fmla="*/ 2289 h 10000"/>
                <a:gd name="connsiteX116" fmla="*/ 2377 w 10000"/>
                <a:gd name="connsiteY116" fmla="*/ 3598 h 10000"/>
                <a:gd name="connsiteX117" fmla="*/ 2377 w 10000"/>
                <a:gd name="connsiteY117" fmla="*/ 3968 h 10000"/>
                <a:gd name="connsiteX118" fmla="*/ 2231 w 10000"/>
                <a:gd name="connsiteY118" fmla="*/ 4445 h 10000"/>
                <a:gd name="connsiteX119" fmla="*/ 2000 w 10000"/>
                <a:gd name="connsiteY119" fmla="*/ 4021 h 10000"/>
                <a:gd name="connsiteX120" fmla="*/ 1884 w 10000"/>
                <a:gd name="connsiteY120" fmla="*/ 3545 h 10000"/>
                <a:gd name="connsiteX121" fmla="*/ 1652 w 10000"/>
                <a:gd name="connsiteY121" fmla="*/ 3545 h 10000"/>
                <a:gd name="connsiteX122" fmla="*/ 1478 w 10000"/>
                <a:gd name="connsiteY122" fmla="*/ 3757 h 10000"/>
                <a:gd name="connsiteX123" fmla="*/ 1247 w 10000"/>
                <a:gd name="connsiteY123" fmla="*/ 3757 h 10000"/>
                <a:gd name="connsiteX124" fmla="*/ 1072 w 10000"/>
                <a:gd name="connsiteY124" fmla="*/ 3968 h 10000"/>
                <a:gd name="connsiteX125" fmla="*/ 957 w 10000"/>
                <a:gd name="connsiteY125" fmla="*/ 3757 h 10000"/>
                <a:gd name="connsiteX126" fmla="*/ 667 w 10000"/>
                <a:gd name="connsiteY126" fmla="*/ 3704 h 10000"/>
                <a:gd name="connsiteX127" fmla="*/ 406 w 10000"/>
                <a:gd name="connsiteY127" fmla="*/ 3704 h 10000"/>
                <a:gd name="connsiteX128" fmla="*/ 29 w 10000"/>
                <a:gd name="connsiteY128" fmla="*/ 3439 h 10000"/>
                <a:gd name="connsiteX129" fmla="*/ 0 w 10000"/>
                <a:gd name="connsiteY129" fmla="*/ 3916 h 10000"/>
                <a:gd name="connsiteX130" fmla="*/ 58 w 10000"/>
                <a:gd name="connsiteY130" fmla="*/ 4603 h 10000"/>
                <a:gd name="connsiteX131" fmla="*/ 116 w 10000"/>
                <a:gd name="connsiteY131" fmla="*/ 4973 h 10000"/>
                <a:gd name="connsiteX132" fmla="*/ 174 w 10000"/>
                <a:gd name="connsiteY132" fmla="*/ 5239 h 10000"/>
                <a:gd name="connsiteX133" fmla="*/ 232 w 10000"/>
                <a:gd name="connsiteY133" fmla="*/ 5609 h 10000"/>
                <a:gd name="connsiteX134" fmla="*/ 406 w 10000"/>
                <a:gd name="connsiteY134" fmla="*/ 5926 h 10000"/>
                <a:gd name="connsiteX135" fmla="*/ 638 w 10000"/>
                <a:gd name="connsiteY135" fmla="*/ 6455 h 10000"/>
                <a:gd name="connsiteX136" fmla="*/ 492 w 10000"/>
                <a:gd name="connsiteY136" fmla="*/ 6350 h 10000"/>
                <a:gd name="connsiteX137" fmla="*/ 840 w 10000"/>
                <a:gd name="connsiteY137" fmla="*/ 6825 h 10000"/>
                <a:gd name="connsiteX138" fmla="*/ 1043 w 10000"/>
                <a:gd name="connsiteY138" fmla="*/ 6773 h 10000"/>
                <a:gd name="connsiteX139" fmla="*/ 1015 w 10000"/>
                <a:gd name="connsiteY139" fmla="*/ 6455 h 10000"/>
                <a:gd name="connsiteX140" fmla="*/ 1188 w 10000"/>
                <a:gd name="connsiteY140" fmla="*/ 6508 h 10000"/>
                <a:gd name="connsiteX141" fmla="*/ 986 w 10000"/>
                <a:gd name="connsiteY141" fmla="*/ 5873 h 10000"/>
                <a:gd name="connsiteX142" fmla="*/ 1362 w 10000"/>
                <a:gd name="connsiteY142" fmla="*/ 5609 h 10000"/>
                <a:gd name="connsiteX143" fmla="*/ 1566 w 10000"/>
                <a:gd name="connsiteY143" fmla="*/ 5609 h 10000"/>
                <a:gd name="connsiteX144" fmla="*/ 1566 w 10000"/>
                <a:gd name="connsiteY144" fmla="*/ 5873 h 10000"/>
                <a:gd name="connsiteX145" fmla="*/ 1391 w 10000"/>
                <a:gd name="connsiteY145" fmla="*/ 6032 h 10000"/>
                <a:gd name="connsiteX146" fmla="*/ 1276 w 10000"/>
                <a:gd name="connsiteY146" fmla="*/ 6720 h 10000"/>
                <a:gd name="connsiteX147" fmla="*/ 1218 w 10000"/>
                <a:gd name="connsiteY147" fmla="*/ 7037 h 10000"/>
                <a:gd name="connsiteX148" fmla="*/ 1305 w 10000"/>
                <a:gd name="connsiteY148" fmla="*/ 7461 h 10000"/>
                <a:gd name="connsiteX149" fmla="*/ 1478 w 10000"/>
                <a:gd name="connsiteY149" fmla="*/ 7778 h 10000"/>
                <a:gd name="connsiteX150" fmla="*/ 2058 w 10000"/>
                <a:gd name="connsiteY150" fmla="*/ 8413 h 10000"/>
                <a:gd name="connsiteX151" fmla="*/ 2521 w 10000"/>
                <a:gd name="connsiteY151" fmla="*/ 8889 h 10000"/>
                <a:gd name="connsiteX152" fmla="*/ 2869 w 10000"/>
                <a:gd name="connsiteY152" fmla="*/ 9101 h 10000"/>
                <a:gd name="connsiteX153" fmla="*/ 3246 w 10000"/>
                <a:gd name="connsiteY153" fmla="*/ 9312 h 10000"/>
                <a:gd name="connsiteX154" fmla="*/ 3624 w 10000"/>
                <a:gd name="connsiteY154" fmla="*/ 9524 h 10000"/>
                <a:gd name="connsiteX155" fmla="*/ 3972 w 10000"/>
                <a:gd name="connsiteY155" fmla="*/ 9630 h 10000"/>
                <a:gd name="connsiteX156" fmla="*/ 4348 w 10000"/>
                <a:gd name="connsiteY156" fmla="*/ 9789 h 10000"/>
                <a:gd name="connsiteX157" fmla="*/ 4783 w 10000"/>
                <a:gd name="connsiteY157" fmla="*/ 9948 h 10000"/>
                <a:gd name="connsiteX158" fmla="*/ 5246 w 10000"/>
                <a:gd name="connsiteY158" fmla="*/ 10000 h 10000"/>
                <a:gd name="connsiteX159" fmla="*/ 5652 w 10000"/>
                <a:gd name="connsiteY159" fmla="*/ 10000 h 10000"/>
                <a:gd name="connsiteX160" fmla="*/ 6145 w 10000"/>
                <a:gd name="connsiteY160" fmla="*/ 9948 h 10000"/>
                <a:gd name="connsiteX161" fmla="*/ 6493 w 10000"/>
                <a:gd name="connsiteY161" fmla="*/ 9841 h 10000"/>
                <a:gd name="connsiteX162" fmla="*/ 6841 w 10000"/>
                <a:gd name="connsiteY162" fmla="*/ 9736 h 10000"/>
                <a:gd name="connsiteX163" fmla="*/ 7218 w 10000"/>
                <a:gd name="connsiteY163" fmla="*/ 9577 h 10000"/>
                <a:gd name="connsiteX164" fmla="*/ 7565 w 10000"/>
                <a:gd name="connsiteY164" fmla="*/ 9418 h 10000"/>
                <a:gd name="connsiteX165" fmla="*/ 7884 w 10000"/>
                <a:gd name="connsiteY165" fmla="*/ 9207 h 10000"/>
                <a:gd name="connsiteX166" fmla="*/ 8232 w 10000"/>
                <a:gd name="connsiteY166" fmla="*/ 8995 h 10000"/>
                <a:gd name="connsiteX167" fmla="*/ 8551 w 10000"/>
                <a:gd name="connsiteY16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8734 w 10000"/>
                <a:gd name="connsiteY35" fmla="*/ 5498 h 10000"/>
                <a:gd name="connsiteX36" fmla="*/ 8734 w 10000"/>
                <a:gd name="connsiteY36" fmla="*/ 5498 h 10000"/>
                <a:gd name="connsiteX37" fmla="*/ 8607 w 10000"/>
                <a:gd name="connsiteY37" fmla="*/ 5271 h 10000"/>
                <a:gd name="connsiteX38" fmla="*/ 8417 w 10000"/>
                <a:gd name="connsiteY38" fmla="*/ 5422 h 10000"/>
                <a:gd name="connsiteX39" fmla="*/ 8291 w 10000"/>
                <a:gd name="connsiteY39" fmla="*/ 5195 h 10000"/>
                <a:gd name="connsiteX40" fmla="*/ 8164 w 10000"/>
                <a:gd name="connsiteY40" fmla="*/ 4968 h 10000"/>
                <a:gd name="connsiteX41" fmla="*/ 8671 w 10000"/>
                <a:gd name="connsiteY41" fmla="*/ 4893 h 10000"/>
                <a:gd name="connsiteX42" fmla="*/ 8227 w 10000"/>
                <a:gd name="connsiteY42" fmla="*/ 4591 h 10000"/>
                <a:gd name="connsiteX43" fmla="*/ 7657 w 10000"/>
                <a:gd name="connsiteY43" fmla="*/ 5044 h 10000"/>
                <a:gd name="connsiteX44" fmla="*/ 7087 w 10000"/>
                <a:gd name="connsiteY44" fmla="*/ 5497 h 10000"/>
                <a:gd name="connsiteX45" fmla="*/ 8037 w 10000"/>
                <a:gd name="connsiteY45" fmla="*/ 4742 h 10000"/>
                <a:gd name="connsiteX46" fmla="*/ 7531 w 10000"/>
                <a:gd name="connsiteY46" fmla="*/ 4817 h 10000"/>
                <a:gd name="connsiteX47" fmla="*/ 8069 w 10000"/>
                <a:gd name="connsiteY47" fmla="*/ 4826 h 10000"/>
                <a:gd name="connsiteX48" fmla="*/ 6950 w 10000"/>
                <a:gd name="connsiteY48" fmla="*/ 3306 h 10000"/>
                <a:gd name="connsiteX49" fmla="*/ 6962 w 10000"/>
                <a:gd name="connsiteY49" fmla="*/ 3305 h 10000"/>
                <a:gd name="connsiteX50" fmla="*/ 6645 w 10000"/>
                <a:gd name="connsiteY50" fmla="*/ 3230 h 10000"/>
                <a:gd name="connsiteX51" fmla="*/ 6519 w 10000"/>
                <a:gd name="connsiteY51" fmla="*/ 3003 h 10000"/>
                <a:gd name="connsiteX52" fmla="*/ 5949 w 10000"/>
                <a:gd name="connsiteY52" fmla="*/ 2473 h 10000"/>
                <a:gd name="connsiteX53" fmla="*/ 5015 w 10000"/>
                <a:gd name="connsiteY53" fmla="*/ 3228 h 10000"/>
                <a:gd name="connsiteX54" fmla="*/ 4898 w 10000"/>
                <a:gd name="connsiteY54" fmla="*/ 3175 h 10000"/>
                <a:gd name="connsiteX55" fmla="*/ 4754 w 10000"/>
                <a:gd name="connsiteY55" fmla="*/ 3122 h 10000"/>
                <a:gd name="connsiteX56" fmla="*/ 4637 w 10000"/>
                <a:gd name="connsiteY56" fmla="*/ 3334 h 10000"/>
                <a:gd name="connsiteX57" fmla="*/ 4464 w 10000"/>
                <a:gd name="connsiteY57" fmla="*/ 3493 h 10000"/>
                <a:gd name="connsiteX58" fmla="*/ 4435 w 10000"/>
                <a:gd name="connsiteY58" fmla="*/ 3651 h 10000"/>
                <a:gd name="connsiteX59" fmla="*/ 4579 w 10000"/>
                <a:gd name="connsiteY59" fmla="*/ 3862 h 10000"/>
                <a:gd name="connsiteX60" fmla="*/ 4637 w 10000"/>
                <a:gd name="connsiteY60" fmla="*/ 4021 h 10000"/>
                <a:gd name="connsiteX61" fmla="*/ 4783 w 10000"/>
                <a:gd name="connsiteY61" fmla="*/ 4021 h 10000"/>
                <a:gd name="connsiteX62" fmla="*/ 4841 w 10000"/>
                <a:gd name="connsiteY62" fmla="*/ 4021 h 10000"/>
                <a:gd name="connsiteX63" fmla="*/ 4927 w 10000"/>
                <a:gd name="connsiteY63" fmla="*/ 4233 h 10000"/>
                <a:gd name="connsiteX64" fmla="*/ 5073 w 10000"/>
                <a:gd name="connsiteY64" fmla="*/ 4603 h 10000"/>
                <a:gd name="connsiteX65" fmla="*/ 4898 w 10000"/>
                <a:gd name="connsiteY65" fmla="*/ 4391 h 10000"/>
                <a:gd name="connsiteX66" fmla="*/ 4812 w 10000"/>
                <a:gd name="connsiteY66" fmla="*/ 4127 h 10000"/>
                <a:gd name="connsiteX67" fmla="*/ 4725 w 10000"/>
                <a:gd name="connsiteY67" fmla="*/ 4339 h 10000"/>
                <a:gd name="connsiteX68" fmla="*/ 4608 w 10000"/>
                <a:gd name="connsiteY68" fmla="*/ 4657 h 10000"/>
                <a:gd name="connsiteX69" fmla="*/ 4608 w 10000"/>
                <a:gd name="connsiteY69" fmla="*/ 4445 h 10000"/>
                <a:gd name="connsiteX70" fmla="*/ 4435 w 10000"/>
                <a:gd name="connsiteY70" fmla="*/ 4339 h 10000"/>
                <a:gd name="connsiteX71" fmla="*/ 4406 w 10000"/>
                <a:gd name="connsiteY71" fmla="*/ 3968 h 10000"/>
                <a:gd name="connsiteX72" fmla="*/ 4261 w 10000"/>
                <a:gd name="connsiteY72" fmla="*/ 4021 h 10000"/>
                <a:gd name="connsiteX73" fmla="*/ 4319 w 10000"/>
                <a:gd name="connsiteY73" fmla="*/ 3598 h 10000"/>
                <a:gd name="connsiteX74" fmla="*/ 4232 w 10000"/>
                <a:gd name="connsiteY74" fmla="*/ 3598 h 10000"/>
                <a:gd name="connsiteX75" fmla="*/ 4319 w 10000"/>
                <a:gd name="connsiteY75" fmla="*/ 3069 h 10000"/>
                <a:gd name="connsiteX76" fmla="*/ 4464 w 10000"/>
                <a:gd name="connsiteY76" fmla="*/ 3069 h 10000"/>
                <a:gd name="connsiteX77" fmla="*/ 4522 w 10000"/>
                <a:gd name="connsiteY77" fmla="*/ 3386 h 10000"/>
                <a:gd name="connsiteX78" fmla="*/ 4551 w 10000"/>
                <a:gd name="connsiteY78" fmla="*/ 3175 h 10000"/>
                <a:gd name="connsiteX79" fmla="*/ 4493 w 10000"/>
                <a:gd name="connsiteY79" fmla="*/ 3016 h 10000"/>
                <a:gd name="connsiteX80" fmla="*/ 4348 w 10000"/>
                <a:gd name="connsiteY80" fmla="*/ 2910 h 10000"/>
                <a:gd name="connsiteX81" fmla="*/ 4377 w 10000"/>
                <a:gd name="connsiteY81" fmla="*/ 2487 h 10000"/>
                <a:gd name="connsiteX82" fmla="*/ 4319 w 10000"/>
                <a:gd name="connsiteY82" fmla="*/ 2275 h 10000"/>
                <a:gd name="connsiteX83" fmla="*/ 4289 w 10000"/>
                <a:gd name="connsiteY83" fmla="*/ 1641 h 10000"/>
                <a:gd name="connsiteX84" fmla="*/ 4348 w 10000"/>
                <a:gd name="connsiteY84" fmla="*/ 1641 h 10000"/>
                <a:gd name="connsiteX85" fmla="*/ 4261 w 10000"/>
                <a:gd name="connsiteY85" fmla="*/ 1534 h 10000"/>
                <a:gd name="connsiteX86" fmla="*/ 4000 w 10000"/>
                <a:gd name="connsiteY86" fmla="*/ 1746 h 10000"/>
                <a:gd name="connsiteX87" fmla="*/ 3942 w 10000"/>
                <a:gd name="connsiteY87" fmla="*/ 1323 h 10000"/>
                <a:gd name="connsiteX88" fmla="*/ 4145 w 10000"/>
                <a:gd name="connsiteY88" fmla="*/ 582 h 10000"/>
                <a:gd name="connsiteX89" fmla="*/ 3972 w 10000"/>
                <a:gd name="connsiteY89" fmla="*/ 318 h 10000"/>
                <a:gd name="connsiteX90" fmla="*/ 3972 w 10000"/>
                <a:gd name="connsiteY90" fmla="*/ 212 h 10000"/>
                <a:gd name="connsiteX91" fmla="*/ 3710 w 10000"/>
                <a:gd name="connsiteY91" fmla="*/ 0 h 10000"/>
                <a:gd name="connsiteX92" fmla="*/ 3624 w 10000"/>
                <a:gd name="connsiteY92" fmla="*/ 212 h 10000"/>
                <a:gd name="connsiteX93" fmla="*/ 3536 w 10000"/>
                <a:gd name="connsiteY93" fmla="*/ 635 h 10000"/>
                <a:gd name="connsiteX94" fmla="*/ 3420 w 10000"/>
                <a:gd name="connsiteY94" fmla="*/ 688 h 10000"/>
                <a:gd name="connsiteX95" fmla="*/ 3594 w 10000"/>
                <a:gd name="connsiteY95" fmla="*/ 900 h 10000"/>
                <a:gd name="connsiteX96" fmla="*/ 3624 w 10000"/>
                <a:gd name="connsiteY96" fmla="*/ 1164 h 10000"/>
                <a:gd name="connsiteX97" fmla="*/ 3536 w 10000"/>
                <a:gd name="connsiteY97" fmla="*/ 1323 h 10000"/>
                <a:gd name="connsiteX98" fmla="*/ 3624 w 10000"/>
                <a:gd name="connsiteY98" fmla="*/ 1799 h 10000"/>
                <a:gd name="connsiteX99" fmla="*/ 3565 w 10000"/>
                <a:gd name="connsiteY99" fmla="*/ 2223 h 10000"/>
                <a:gd name="connsiteX100" fmla="*/ 3130 w 10000"/>
                <a:gd name="connsiteY100" fmla="*/ 2539 h 10000"/>
                <a:gd name="connsiteX101" fmla="*/ 3101 w 10000"/>
                <a:gd name="connsiteY101" fmla="*/ 2381 h 10000"/>
                <a:gd name="connsiteX102" fmla="*/ 3073 w 10000"/>
                <a:gd name="connsiteY102" fmla="*/ 2593 h 10000"/>
                <a:gd name="connsiteX103" fmla="*/ 3188 w 10000"/>
                <a:gd name="connsiteY103" fmla="*/ 2804 h 10000"/>
                <a:gd name="connsiteX104" fmla="*/ 3478 w 10000"/>
                <a:gd name="connsiteY104" fmla="*/ 2593 h 10000"/>
                <a:gd name="connsiteX105" fmla="*/ 3594 w 10000"/>
                <a:gd name="connsiteY105" fmla="*/ 2752 h 10000"/>
                <a:gd name="connsiteX106" fmla="*/ 3392 w 10000"/>
                <a:gd name="connsiteY106" fmla="*/ 2804 h 10000"/>
                <a:gd name="connsiteX107" fmla="*/ 1349 w 10000"/>
                <a:gd name="connsiteY107" fmla="*/ 2289 h 10000"/>
                <a:gd name="connsiteX108" fmla="*/ 2754 w 10000"/>
                <a:gd name="connsiteY108" fmla="*/ 2857 h 10000"/>
                <a:gd name="connsiteX109" fmla="*/ 1630 w 10000"/>
                <a:gd name="connsiteY109" fmla="*/ 1022 h 10000"/>
                <a:gd name="connsiteX110" fmla="*/ 2656 w 10000"/>
                <a:gd name="connsiteY110" fmla="*/ 2472 h 10000"/>
                <a:gd name="connsiteX111" fmla="*/ 2898 w 10000"/>
                <a:gd name="connsiteY111" fmla="*/ 3545 h 10000"/>
                <a:gd name="connsiteX112" fmla="*/ 2840 w 10000"/>
                <a:gd name="connsiteY112" fmla="*/ 3916 h 10000"/>
                <a:gd name="connsiteX113" fmla="*/ 1349 w 10000"/>
                <a:gd name="connsiteY113" fmla="*/ 2289 h 10000"/>
                <a:gd name="connsiteX114" fmla="*/ 1349 w 10000"/>
                <a:gd name="connsiteY114" fmla="*/ 2289 h 10000"/>
                <a:gd name="connsiteX115" fmla="*/ 2377 w 10000"/>
                <a:gd name="connsiteY115" fmla="*/ 3598 h 10000"/>
                <a:gd name="connsiteX116" fmla="*/ 2377 w 10000"/>
                <a:gd name="connsiteY116" fmla="*/ 3968 h 10000"/>
                <a:gd name="connsiteX117" fmla="*/ 2231 w 10000"/>
                <a:gd name="connsiteY117" fmla="*/ 4445 h 10000"/>
                <a:gd name="connsiteX118" fmla="*/ 2000 w 10000"/>
                <a:gd name="connsiteY118" fmla="*/ 4021 h 10000"/>
                <a:gd name="connsiteX119" fmla="*/ 1884 w 10000"/>
                <a:gd name="connsiteY119" fmla="*/ 3545 h 10000"/>
                <a:gd name="connsiteX120" fmla="*/ 1652 w 10000"/>
                <a:gd name="connsiteY120" fmla="*/ 3545 h 10000"/>
                <a:gd name="connsiteX121" fmla="*/ 1478 w 10000"/>
                <a:gd name="connsiteY121" fmla="*/ 3757 h 10000"/>
                <a:gd name="connsiteX122" fmla="*/ 1247 w 10000"/>
                <a:gd name="connsiteY122" fmla="*/ 3757 h 10000"/>
                <a:gd name="connsiteX123" fmla="*/ 1072 w 10000"/>
                <a:gd name="connsiteY123" fmla="*/ 3968 h 10000"/>
                <a:gd name="connsiteX124" fmla="*/ 957 w 10000"/>
                <a:gd name="connsiteY124" fmla="*/ 3757 h 10000"/>
                <a:gd name="connsiteX125" fmla="*/ 667 w 10000"/>
                <a:gd name="connsiteY125" fmla="*/ 3704 h 10000"/>
                <a:gd name="connsiteX126" fmla="*/ 406 w 10000"/>
                <a:gd name="connsiteY126" fmla="*/ 3704 h 10000"/>
                <a:gd name="connsiteX127" fmla="*/ 29 w 10000"/>
                <a:gd name="connsiteY127" fmla="*/ 3439 h 10000"/>
                <a:gd name="connsiteX128" fmla="*/ 0 w 10000"/>
                <a:gd name="connsiteY128" fmla="*/ 3916 h 10000"/>
                <a:gd name="connsiteX129" fmla="*/ 58 w 10000"/>
                <a:gd name="connsiteY129" fmla="*/ 4603 h 10000"/>
                <a:gd name="connsiteX130" fmla="*/ 116 w 10000"/>
                <a:gd name="connsiteY130" fmla="*/ 4973 h 10000"/>
                <a:gd name="connsiteX131" fmla="*/ 174 w 10000"/>
                <a:gd name="connsiteY131" fmla="*/ 5239 h 10000"/>
                <a:gd name="connsiteX132" fmla="*/ 232 w 10000"/>
                <a:gd name="connsiteY132" fmla="*/ 5609 h 10000"/>
                <a:gd name="connsiteX133" fmla="*/ 406 w 10000"/>
                <a:gd name="connsiteY133" fmla="*/ 5926 h 10000"/>
                <a:gd name="connsiteX134" fmla="*/ 638 w 10000"/>
                <a:gd name="connsiteY134" fmla="*/ 6455 h 10000"/>
                <a:gd name="connsiteX135" fmla="*/ 492 w 10000"/>
                <a:gd name="connsiteY135" fmla="*/ 6350 h 10000"/>
                <a:gd name="connsiteX136" fmla="*/ 840 w 10000"/>
                <a:gd name="connsiteY136" fmla="*/ 6825 h 10000"/>
                <a:gd name="connsiteX137" fmla="*/ 1043 w 10000"/>
                <a:gd name="connsiteY137" fmla="*/ 6773 h 10000"/>
                <a:gd name="connsiteX138" fmla="*/ 1015 w 10000"/>
                <a:gd name="connsiteY138" fmla="*/ 6455 h 10000"/>
                <a:gd name="connsiteX139" fmla="*/ 1188 w 10000"/>
                <a:gd name="connsiteY139" fmla="*/ 6508 h 10000"/>
                <a:gd name="connsiteX140" fmla="*/ 986 w 10000"/>
                <a:gd name="connsiteY140" fmla="*/ 5873 h 10000"/>
                <a:gd name="connsiteX141" fmla="*/ 1362 w 10000"/>
                <a:gd name="connsiteY141" fmla="*/ 5609 h 10000"/>
                <a:gd name="connsiteX142" fmla="*/ 1566 w 10000"/>
                <a:gd name="connsiteY142" fmla="*/ 5609 h 10000"/>
                <a:gd name="connsiteX143" fmla="*/ 1566 w 10000"/>
                <a:gd name="connsiteY143" fmla="*/ 5873 h 10000"/>
                <a:gd name="connsiteX144" fmla="*/ 1391 w 10000"/>
                <a:gd name="connsiteY144" fmla="*/ 6032 h 10000"/>
                <a:gd name="connsiteX145" fmla="*/ 1276 w 10000"/>
                <a:gd name="connsiteY145" fmla="*/ 6720 h 10000"/>
                <a:gd name="connsiteX146" fmla="*/ 1218 w 10000"/>
                <a:gd name="connsiteY146" fmla="*/ 7037 h 10000"/>
                <a:gd name="connsiteX147" fmla="*/ 1305 w 10000"/>
                <a:gd name="connsiteY147" fmla="*/ 7461 h 10000"/>
                <a:gd name="connsiteX148" fmla="*/ 1478 w 10000"/>
                <a:gd name="connsiteY148" fmla="*/ 7778 h 10000"/>
                <a:gd name="connsiteX149" fmla="*/ 2058 w 10000"/>
                <a:gd name="connsiteY149" fmla="*/ 8413 h 10000"/>
                <a:gd name="connsiteX150" fmla="*/ 2521 w 10000"/>
                <a:gd name="connsiteY150" fmla="*/ 8889 h 10000"/>
                <a:gd name="connsiteX151" fmla="*/ 2869 w 10000"/>
                <a:gd name="connsiteY151" fmla="*/ 9101 h 10000"/>
                <a:gd name="connsiteX152" fmla="*/ 3246 w 10000"/>
                <a:gd name="connsiteY152" fmla="*/ 9312 h 10000"/>
                <a:gd name="connsiteX153" fmla="*/ 3624 w 10000"/>
                <a:gd name="connsiteY153" fmla="*/ 9524 h 10000"/>
                <a:gd name="connsiteX154" fmla="*/ 3972 w 10000"/>
                <a:gd name="connsiteY154" fmla="*/ 9630 h 10000"/>
                <a:gd name="connsiteX155" fmla="*/ 4348 w 10000"/>
                <a:gd name="connsiteY155" fmla="*/ 9789 h 10000"/>
                <a:gd name="connsiteX156" fmla="*/ 4783 w 10000"/>
                <a:gd name="connsiteY156" fmla="*/ 9948 h 10000"/>
                <a:gd name="connsiteX157" fmla="*/ 5246 w 10000"/>
                <a:gd name="connsiteY157" fmla="*/ 10000 h 10000"/>
                <a:gd name="connsiteX158" fmla="*/ 5652 w 10000"/>
                <a:gd name="connsiteY158" fmla="*/ 10000 h 10000"/>
                <a:gd name="connsiteX159" fmla="*/ 6145 w 10000"/>
                <a:gd name="connsiteY159" fmla="*/ 9948 h 10000"/>
                <a:gd name="connsiteX160" fmla="*/ 6493 w 10000"/>
                <a:gd name="connsiteY160" fmla="*/ 9841 h 10000"/>
                <a:gd name="connsiteX161" fmla="*/ 6841 w 10000"/>
                <a:gd name="connsiteY161" fmla="*/ 9736 h 10000"/>
                <a:gd name="connsiteX162" fmla="*/ 7218 w 10000"/>
                <a:gd name="connsiteY162" fmla="*/ 9577 h 10000"/>
                <a:gd name="connsiteX163" fmla="*/ 7565 w 10000"/>
                <a:gd name="connsiteY163" fmla="*/ 9418 h 10000"/>
                <a:gd name="connsiteX164" fmla="*/ 7884 w 10000"/>
                <a:gd name="connsiteY164" fmla="*/ 9207 h 10000"/>
                <a:gd name="connsiteX165" fmla="*/ 8232 w 10000"/>
                <a:gd name="connsiteY165" fmla="*/ 8995 h 10000"/>
                <a:gd name="connsiteX166" fmla="*/ 8551 w 10000"/>
                <a:gd name="connsiteY16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8734 w 10000"/>
                <a:gd name="connsiteY34" fmla="*/ 5498 h 10000"/>
                <a:gd name="connsiteX35" fmla="*/ 8734 w 10000"/>
                <a:gd name="connsiteY35" fmla="*/ 5498 h 10000"/>
                <a:gd name="connsiteX36" fmla="*/ 8607 w 10000"/>
                <a:gd name="connsiteY36" fmla="*/ 5271 h 10000"/>
                <a:gd name="connsiteX37" fmla="*/ 8417 w 10000"/>
                <a:gd name="connsiteY37" fmla="*/ 5422 h 10000"/>
                <a:gd name="connsiteX38" fmla="*/ 8291 w 10000"/>
                <a:gd name="connsiteY38" fmla="*/ 5195 h 10000"/>
                <a:gd name="connsiteX39" fmla="*/ 8164 w 10000"/>
                <a:gd name="connsiteY39" fmla="*/ 4968 h 10000"/>
                <a:gd name="connsiteX40" fmla="*/ 8671 w 10000"/>
                <a:gd name="connsiteY40" fmla="*/ 4893 h 10000"/>
                <a:gd name="connsiteX41" fmla="*/ 8227 w 10000"/>
                <a:gd name="connsiteY41" fmla="*/ 4591 h 10000"/>
                <a:gd name="connsiteX42" fmla="*/ 7657 w 10000"/>
                <a:gd name="connsiteY42" fmla="*/ 5044 h 10000"/>
                <a:gd name="connsiteX43" fmla="*/ 7087 w 10000"/>
                <a:gd name="connsiteY43" fmla="*/ 5497 h 10000"/>
                <a:gd name="connsiteX44" fmla="*/ 8037 w 10000"/>
                <a:gd name="connsiteY44" fmla="*/ 4742 h 10000"/>
                <a:gd name="connsiteX45" fmla="*/ 7531 w 10000"/>
                <a:gd name="connsiteY45" fmla="*/ 4817 h 10000"/>
                <a:gd name="connsiteX46" fmla="*/ 8069 w 10000"/>
                <a:gd name="connsiteY46" fmla="*/ 4826 h 10000"/>
                <a:gd name="connsiteX47" fmla="*/ 6950 w 10000"/>
                <a:gd name="connsiteY47" fmla="*/ 3306 h 10000"/>
                <a:gd name="connsiteX48" fmla="*/ 6962 w 10000"/>
                <a:gd name="connsiteY48" fmla="*/ 3305 h 10000"/>
                <a:gd name="connsiteX49" fmla="*/ 6645 w 10000"/>
                <a:gd name="connsiteY49" fmla="*/ 3230 h 10000"/>
                <a:gd name="connsiteX50" fmla="*/ 6519 w 10000"/>
                <a:gd name="connsiteY50" fmla="*/ 3003 h 10000"/>
                <a:gd name="connsiteX51" fmla="*/ 5949 w 10000"/>
                <a:gd name="connsiteY51" fmla="*/ 2473 h 10000"/>
                <a:gd name="connsiteX52" fmla="*/ 5015 w 10000"/>
                <a:gd name="connsiteY52" fmla="*/ 3228 h 10000"/>
                <a:gd name="connsiteX53" fmla="*/ 4898 w 10000"/>
                <a:gd name="connsiteY53" fmla="*/ 3175 h 10000"/>
                <a:gd name="connsiteX54" fmla="*/ 4754 w 10000"/>
                <a:gd name="connsiteY54" fmla="*/ 3122 h 10000"/>
                <a:gd name="connsiteX55" fmla="*/ 4637 w 10000"/>
                <a:gd name="connsiteY55" fmla="*/ 3334 h 10000"/>
                <a:gd name="connsiteX56" fmla="*/ 4464 w 10000"/>
                <a:gd name="connsiteY56" fmla="*/ 3493 h 10000"/>
                <a:gd name="connsiteX57" fmla="*/ 4435 w 10000"/>
                <a:gd name="connsiteY57" fmla="*/ 3651 h 10000"/>
                <a:gd name="connsiteX58" fmla="*/ 4579 w 10000"/>
                <a:gd name="connsiteY58" fmla="*/ 3862 h 10000"/>
                <a:gd name="connsiteX59" fmla="*/ 4637 w 10000"/>
                <a:gd name="connsiteY59" fmla="*/ 4021 h 10000"/>
                <a:gd name="connsiteX60" fmla="*/ 4783 w 10000"/>
                <a:gd name="connsiteY60" fmla="*/ 4021 h 10000"/>
                <a:gd name="connsiteX61" fmla="*/ 4841 w 10000"/>
                <a:gd name="connsiteY61" fmla="*/ 4021 h 10000"/>
                <a:gd name="connsiteX62" fmla="*/ 4927 w 10000"/>
                <a:gd name="connsiteY62" fmla="*/ 4233 h 10000"/>
                <a:gd name="connsiteX63" fmla="*/ 5073 w 10000"/>
                <a:gd name="connsiteY63" fmla="*/ 4603 h 10000"/>
                <a:gd name="connsiteX64" fmla="*/ 4898 w 10000"/>
                <a:gd name="connsiteY64" fmla="*/ 4391 h 10000"/>
                <a:gd name="connsiteX65" fmla="*/ 4812 w 10000"/>
                <a:gd name="connsiteY65" fmla="*/ 4127 h 10000"/>
                <a:gd name="connsiteX66" fmla="*/ 4725 w 10000"/>
                <a:gd name="connsiteY66" fmla="*/ 4339 h 10000"/>
                <a:gd name="connsiteX67" fmla="*/ 4608 w 10000"/>
                <a:gd name="connsiteY67" fmla="*/ 4657 h 10000"/>
                <a:gd name="connsiteX68" fmla="*/ 4608 w 10000"/>
                <a:gd name="connsiteY68" fmla="*/ 4445 h 10000"/>
                <a:gd name="connsiteX69" fmla="*/ 4435 w 10000"/>
                <a:gd name="connsiteY69" fmla="*/ 4339 h 10000"/>
                <a:gd name="connsiteX70" fmla="*/ 4406 w 10000"/>
                <a:gd name="connsiteY70" fmla="*/ 3968 h 10000"/>
                <a:gd name="connsiteX71" fmla="*/ 4261 w 10000"/>
                <a:gd name="connsiteY71" fmla="*/ 4021 h 10000"/>
                <a:gd name="connsiteX72" fmla="*/ 4319 w 10000"/>
                <a:gd name="connsiteY72" fmla="*/ 3598 h 10000"/>
                <a:gd name="connsiteX73" fmla="*/ 4232 w 10000"/>
                <a:gd name="connsiteY73" fmla="*/ 3598 h 10000"/>
                <a:gd name="connsiteX74" fmla="*/ 4319 w 10000"/>
                <a:gd name="connsiteY74" fmla="*/ 3069 h 10000"/>
                <a:gd name="connsiteX75" fmla="*/ 4464 w 10000"/>
                <a:gd name="connsiteY75" fmla="*/ 3069 h 10000"/>
                <a:gd name="connsiteX76" fmla="*/ 4522 w 10000"/>
                <a:gd name="connsiteY76" fmla="*/ 3386 h 10000"/>
                <a:gd name="connsiteX77" fmla="*/ 4551 w 10000"/>
                <a:gd name="connsiteY77" fmla="*/ 3175 h 10000"/>
                <a:gd name="connsiteX78" fmla="*/ 4493 w 10000"/>
                <a:gd name="connsiteY78" fmla="*/ 3016 h 10000"/>
                <a:gd name="connsiteX79" fmla="*/ 4348 w 10000"/>
                <a:gd name="connsiteY79" fmla="*/ 2910 h 10000"/>
                <a:gd name="connsiteX80" fmla="*/ 4377 w 10000"/>
                <a:gd name="connsiteY80" fmla="*/ 2487 h 10000"/>
                <a:gd name="connsiteX81" fmla="*/ 4319 w 10000"/>
                <a:gd name="connsiteY81" fmla="*/ 2275 h 10000"/>
                <a:gd name="connsiteX82" fmla="*/ 4289 w 10000"/>
                <a:gd name="connsiteY82" fmla="*/ 1641 h 10000"/>
                <a:gd name="connsiteX83" fmla="*/ 4348 w 10000"/>
                <a:gd name="connsiteY83" fmla="*/ 1641 h 10000"/>
                <a:gd name="connsiteX84" fmla="*/ 4261 w 10000"/>
                <a:gd name="connsiteY84" fmla="*/ 1534 h 10000"/>
                <a:gd name="connsiteX85" fmla="*/ 4000 w 10000"/>
                <a:gd name="connsiteY85" fmla="*/ 1746 h 10000"/>
                <a:gd name="connsiteX86" fmla="*/ 3942 w 10000"/>
                <a:gd name="connsiteY86" fmla="*/ 1323 h 10000"/>
                <a:gd name="connsiteX87" fmla="*/ 4145 w 10000"/>
                <a:gd name="connsiteY87" fmla="*/ 582 h 10000"/>
                <a:gd name="connsiteX88" fmla="*/ 3972 w 10000"/>
                <a:gd name="connsiteY88" fmla="*/ 318 h 10000"/>
                <a:gd name="connsiteX89" fmla="*/ 3972 w 10000"/>
                <a:gd name="connsiteY89" fmla="*/ 212 h 10000"/>
                <a:gd name="connsiteX90" fmla="*/ 3710 w 10000"/>
                <a:gd name="connsiteY90" fmla="*/ 0 h 10000"/>
                <a:gd name="connsiteX91" fmla="*/ 3624 w 10000"/>
                <a:gd name="connsiteY91" fmla="*/ 212 h 10000"/>
                <a:gd name="connsiteX92" fmla="*/ 3536 w 10000"/>
                <a:gd name="connsiteY92" fmla="*/ 635 h 10000"/>
                <a:gd name="connsiteX93" fmla="*/ 3420 w 10000"/>
                <a:gd name="connsiteY93" fmla="*/ 688 h 10000"/>
                <a:gd name="connsiteX94" fmla="*/ 3594 w 10000"/>
                <a:gd name="connsiteY94" fmla="*/ 900 h 10000"/>
                <a:gd name="connsiteX95" fmla="*/ 3624 w 10000"/>
                <a:gd name="connsiteY95" fmla="*/ 1164 h 10000"/>
                <a:gd name="connsiteX96" fmla="*/ 3536 w 10000"/>
                <a:gd name="connsiteY96" fmla="*/ 1323 h 10000"/>
                <a:gd name="connsiteX97" fmla="*/ 3624 w 10000"/>
                <a:gd name="connsiteY97" fmla="*/ 1799 h 10000"/>
                <a:gd name="connsiteX98" fmla="*/ 3565 w 10000"/>
                <a:gd name="connsiteY98" fmla="*/ 2223 h 10000"/>
                <a:gd name="connsiteX99" fmla="*/ 3130 w 10000"/>
                <a:gd name="connsiteY99" fmla="*/ 2539 h 10000"/>
                <a:gd name="connsiteX100" fmla="*/ 3101 w 10000"/>
                <a:gd name="connsiteY100" fmla="*/ 2381 h 10000"/>
                <a:gd name="connsiteX101" fmla="*/ 3073 w 10000"/>
                <a:gd name="connsiteY101" fmla="*/ 2593 h 10000"/>
                <a:gd name="connsiteX102" fmla="*/ 3188 w 10000"/>
                <a:gd name="connsiteY102" fmla="*/ 2804 h 10000"/>
                <a:gd name="connsiteX103" fmla="*/ 3478 w 10000"/>
                <a:gd name="connsiteY103" fmla="*/ 2593 h 10000"/>
                <a:gd name="connsiteX104" fmla="*/ 3594 w 10000"/>
                <a:gd name="connsiteY104" fmla="*/ 2752 h 10000"/>
                <a:gd name="connsiteX105" fmla="*/ 3392 w 10000"/>
                <a:gd name="connsiteY105" fmla="*/ 2804 h 10000"/>
                <a:gd name="connsiteX106" fmla="*/ 1349 w 10000"/>
                <a:gd name="connsiteY106" fmla="*/ 2289 h 10000"/>
                <a:gd name="connsiteX107" fmla="*/ 2754 w 10000"/>
                <a:gd name="connsiteY107" fmla="*/ 2857 h 10000"/>
                <a:gd name="connsiteX108" fmla="*/ 1630 w 10000"/>
                <a:gd name="connsiteY108" fmla="*/ 1022 h 10000"/>
                <a:gd name="connsiteX109" fmla="*/ 2656 w 10000"/>
                <a:gd name="connsiteY109" fmla="*/ 2472 h 10000"/>
                <a:gd name="connsiteX110" fmla="*/ 2898 w 10000"/>
                <a:gd name="connsiteY110" fmla="*/ 3545 h 10000"/>
                <a:gd name="connsiteX111" fmla="*/ 2840 w 10000"/>
                <a:gd name="connsiteY111" fmla="*/ 3916 h 10000"/>
                <a:gd name="connsiteX112" fmla="*/ 1349 w 10000"/>
                <a:gd name="connsiteY112" fmla="*/ 2289 h 10000"/>
                <a:gd name="connsiteX113" fmla="*/ 1349 w 10000"/>
                <a:gd name="connsiteY113" fmla="*/ 2289 h 10000"/>
                <a:gd name="connsiteX114" fmla="*/ 2377 w 10000"/>
                <a:gd name="connsiteY114" fmla="*/ 3598 h 10000"/>
                <a:gd name="connsiteX115" fmla="*/ 2377 w 10000"/>
                <a:gd name="connsiteY115" fmla="*/ 3968 h 10000"/>
                <a:gd name="connsiteX116" fmla="*/ 2231 w 10000"/>
                <a:gd name="connsiteY116" fmla="*/ 4445 h 10000"/>
                <a:gd name="connsiteX117" fmla="*/ 2000 w 10000"/>
                <a:gd name="connsiteY117" fmla="*/ 4021 h 10000"/>
                <a:gd name="connsiteX118" fmla="*/ 1884 w 10000"/>
                <a:gd name="connsiteY118" fmla="*/ 3545 h 10000"/>
                <a:gd name="connsiteX119" fmla="*/ 1652 w 10000"/>
                <a:gd name="connsiteY119" fmla="*/ 3545 h 10000"/>
                <a:gd name="connsiteX120" fmla="*/ 1478 w 10000"/>
                <a:gd name="connsiteY120" fmla="*/ 3757 h 10000"/>
                <a:gd name="connsiteX121" fmla="*/ 1247 w 10000"/>
                <a:gd name="connsiteY121" fmla="*/ 3757 h 10000"/>
                <a:gd name="connsiteX122" fmla="*/ 1072 w 10000"/>
                <a:gd name="connsiteY122" fmla="*/ 3968 h 10000"/>
                <a:gd name="connsiteX123" fmla="*/ 957 w 10000"/>
                <a:gd name="connsiteY123" fmla="*/ 3757 h 10000"/>
                <a:gd name="connsiteX124" fmla="*/ 667 w 10000"/>
                <a:gd name="connsiteY124" fmla="*/ 3704 h 10000"/>
                <a:gd name="connsiteX125" fmla="*/ 406 w 10000"/>
                <a:gd name="connsiteY125" fmla="*/ 3704 h 10000"/>
                <a:gd name="connsiteX126" fmla="*/ 29 w 10000"/>
                <a:gd name="connsiteY126" fmla="*/ 3439 h 10000"/>
                <a:gd name="connsiteX127" fmla="*/ 0 w 10000"/>
                <a:gd name="connsiteY127" fmla="*/ 3916 h 10000"/>
                <a:gd name="connsiteX128" fmla="*/ 58 w 10000"/>
                <a:gd name="connsiteY128" fmla="*/ 4603 h 10000"/>
                <a:gd name="connsiteX129" fmla="*/ 116 w 10000"/>
                <a:gd name="connsiteY129" fmla="*/ 4973 h 10000"/>
                <a:gd name="connsiteX130" fmla="*/ 174 w 10000"/>
                <a:gd name="connsiteY130" fmla="*/ 5239 h 10000"/>
                <a:gd name="connsiteX131" fmla="*/ 232 w 10000"/>
                <a:gd name="connsiteY131" fmla="*/ 5609 h 10000"/>
                <a:gd name="connsiteX132" fmla="*/ 406 w 10000"/>
                <a:gd name="connsiteY132" fmla="*/ 5926 h 10000"/>
                <a:gd name="connsiteX133" fmla="*/ 638 w 10000"/>
                <a:gd name="connsiteY133" fmla="*/ 6455 h 10000"/>
                <a:gd name="connsiteX134" fmla="*/ 492 w 10000"/>
                <a:gd name="connsiteY134" fmla="*/ 6350 h 10000"/>
                <a:gd name="connsiteX135" fmla="*/ 840 w 10000"/>
                <a:gd name="connsiteY135" fmla="*/ 6825 h 10000"/>
                <a:gd name="connsiteX136" fmla="*/ 1043 w 10000"/>
                <a:gd name="connsiteY136" fmla="*/ 6773 h 10000"/>
                <a:gd name="connsiteX137" fmla="*/ 1015 w 10000"/>
                <a:gd name="connsiteY137" fmla="*/ 6455 h 10000"/>
                <a:gd name="connsiteX138" fmla="*/ 1188 w 10000"/>
                <a:gd name="connsiteY138" fmla="*/ 6508 h 10000"/>
                <a:gd name="connsiteX139" fmla="*/ 986 w 10000"/>
                <a:gd name="connsiteY139" fmla="*/ 5873 h 10000"/>
                <a:gd name="connsiteX140" fmla="*/ 1362 w 10000"/>
                <a:gd name="connsiteY140" fmla="*/ 5609 h 10000"/>
                <a:gd name="connsiteX141" fmla="*/ 1566 w 10000"/>
                <a:gd name="connsiteY141" fmla="*/ 5609 h 10000"/>
                <a:gd name="connsiteX142" fmla="*/ 1566 w 10000"/>
                <a:gd name="connsiteY142" fmla="*/ 5873 h 10000"/>
                <a:gd name="connsiteX143" fmla="*/ 1391 w 10000"/>
                <a:gd name="connsiteY143" fmla="*/ 6032 h 10000"/>
                <a:gd name="connsiteX144" fmla="*/ 1276 w 10000"/>
                <a:gd name="connsiteY144" fmla="*/ 6720 h 10000"/>
                <a:gd name="connsiteX145" fmla="*/ 1218 w 10000"/>
                <a:gd name="connsiteY145" fmla="*/ 7037 h 10000"/>
                <a:gd name="connsiteX146" fmla="*/ 1305 w 10000"/>
                <a:gd name="connsiteY146" fmla="*/ 7461 h 10000"/>
                <a:gd name="connsiteX147" fmla="*/ 1478 w 10000"/>
                <a:gd name="connsiteY147" fmla="*/ 7778 h 10000"/>
                <a:gd name="connsiteX148" fmla="*/ 2058 w 10000"/>
                <a:gd name="connsiteY148" fmla="*/ 8413 h 10000"/>
                <a:gd name="connsiteX149" fmla="*/ 2521 w 10000"/>
                <a:gd name="connsiteY149" fmla="*/ 8889 h 10000"/>
                <a:gd name="connsiteX150" fmla="*/ 2869 w 10000"/>
                <a:gd name="connsiteY150" fmla="*/ 9101 h 10000"/>
                <a:gd name="connsiteX151" fmla="*/ 3246 w 10000"/>
                <a:gd name="connsiteY151" fmla="*/ 9312 h 10000"/>
                <a:gd name="connsiteX152" fmla="*/ 3624 w 10000"/>
                <a:gd name="connsiteY152" fmla="*/ 9524 h 10000"/>
                <a:gd name="connsiteX153" fmla="*/ 3972 w 10000"/>
                <a:gd name="connsiteY153" fmla="*/ 9630 h 10000"/>
                <a:gd name="connsiteX154" fmla="*/ 4348 w 10000"/>
                <a:gd name="connsiteY154" fmla="*/ 9789 h 10000"/>
                <a:gd name="connsiteX155" fmla="*/ 4783 w 10000"/>
                <a:gd name="connsiteY155" fmla="*/ 9948 h 10000"/>
                <a:gd name="connsiteX156" fmla="*/ 5246 w 10000"/>
                <a:gd name="connsiteY156" fmla="*/ 10000 h 10000"/>
                <a:gd name="connsiteX157" fmla="*/ 5652 w 10000"/>
                <a:gd name="connsiteY157" fmla="*/ 10000 h 10000"/>
                <a:gd name="connsiteX158" fmla="*/ 6145 w 10000"/>
                <a:gd name="connsiteY158" fmla="*/ 9948 h 10000"/>
                <a:gd name="connsiteX159" fmla="*/ 6493 w 10000"/>
                <a:gd name="connsiteY159" fmla="*/ 9841 h 10000"/>
                <a:gd name="connsiteX160" fmla="*/ 6841 w 10000"/>
                <a:gd name="connsiteY160" fmla="*/ 9736 h 10000"/>
                <a:gd name="connsiteX161" fmla="*/ 7218 w 10000"/>
                <a:gd name="connsiteY161" fmla="*/ 9577 h 10000"/>
                <a:gd name="connsiteX162" fmla="*/ 7565 w 10000"/>
                <a:gd name="connsiteY162" fmla="*/ 9418 h 10000"/>
                <a:gd name="connsiteX163" fmla="*/ 7884 w 10000"/>
                <a:gd name="connsiteY163" fmla="*/ 9207 h 10000"/>
                <a:gd name="connsiteX164" fmla="*/ 8232 w 10000"/>
                <a:gd name="connsiteY164" fmla="*/ 8995 h 10000"/>
                <a:gd name="connsiteX165" fmla="*/ 8551 w 10000"/>
                <a:gd name="connsiteY16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6870 w 10000"/>
                <a:gd name="connsiteY32" fmla="*/ 6773 h 10000"/>
                <a:gd name="connsiteX33" fmla="*/ 8734 w 10000"/>
                <a:gd name="connsiteY33" fmla="*/ 5498 h 10000"/>
                <a:gd name="connsiteX34" fmla="*/ 8734 w 10000"/>
                <a:gd name="connsiteY34" fmla="*/ 5498 h 10000"/>
                <a:gd name="connsiteX35" fmla="*/ 8607 w 10000"/>
                <a:gd name="connsiteY35" fmla="*/ 5271 h 10000"/>
                <a:gd name="connsiteX36" fmla="*/ 8417 w 10000"/>
                <a:gd name="connsiteY36" fmla="*/ 5422 h 10000"/>
                <a:gd name="connsiteX37" fmla="*/ 8291 w 10000"/>
                <a:gd name="connsiteY37" fmla="*/ 5195 h 10000"/>
                <a:gd name="connsiteX38" fmla="*/ 8164 w 10000"/>
                <a:gd name="connsiteY38" fmla="*/ 4968 h 10000"/>
                <a:gd name="connsiteX39" fmla="*/ 8671 w 10000"/>
                <a:gd name="connsiteY39" fmla="*/ 4893 h 10000"/>
                <a:gd name="connsiteX40" fmla="*/ 8227 w 10000"/>
                <a:gd name="connsiteY40" fmla="*/ 4591 h 10000"/>
                <a:gd name="connsiteX41" fmla="*/ 7657 w 10000"/>
                <a:gd name="connsiteY41" fmla="*/ 5044 h 10000"/>
                <a:gd name="connsiteX42" fmla="*/ 7087 w 10000"/>
                <a:gd name="connsiteY42" fmla="*/ 5497 h 10000"/>
                <a:gd name="connsiteX43" fmla="*/ 8037 w 10000"/>
                <a:gd name="connsiteY43" fmla="*/ 4742 h 10000"/>
                <a:gd name="connsiteX44" fmla="*/ 7531 w 10000"/>
                <a:gd name="connsiteY44" fmla="*/ 4817 h 10000"/>
                <a:gd name="connsiteX45" fmla="*/ 8069 w 10000"/>
                <a:gd name="connsiteY45" fmla="*/ 4826 h 10000"/>
                <a:gd name="connsiteX46" fmla="*/ 6950 w 10000"/>
                <a:gd name="connsiteY46" fmla="*/ 3306 h 10000"/>
                <a:gd name="connsiteX47" fmla="*/ 6962 w 10000"/>
                <a:gd name="connsiteY47" fmla="*/ 3305 h 10000"/>
                <a:gd name="connsiteX48" fmla="*/ 6645 w 10000"/>
                <a:gd name="connsiteY48" fmla="*/ 3230 h 10000"/>
                <a:gd name="connsiteX49" fmla="*/ 6519 w 10000"/>
                <a:gd name="connsiteY49" fmla="*/ 3003 h 10000"/>
                <a:gd name="connsiteX50" fmla="*/ 5949 w 10000"/>
                <a:gd name="connsiteY50" fmla="*/ 2473 h 10000"/>
                <a:gd name="connsiteX51" fmla="*/ 5015 w 10000"/>
                <a:gd name="connsiteY51" fmla="*/ 3228 h 10000"/>
                <a:gd name="connsiteX52" fmla="*/ 4898 w 10000"/>
                <a:gd name="connsiteY52" fmla="*/ 3175 h 10000"/>
                <a:gd name="connsiteX53" fmla="*/ 4754 w 10000"/>
                <a:gd name="connsiteY53" fmla="*/ 3122 h 10000"/>
                <a:gd name="connsiteX54" fmla="*/ 4637 w 10000"/>
                <a:gd name="connsiteY54" fmla="*/ 3334 h 10000"/>
                <a:gd name="connsiteX55" fmla="*/ 4464 w 10000"/>
                <a:gd name="connsiteY55" fmla="*/ 3493 h 10000"/>
                <a:gd name="connsiteX56" fmla="*/ 4435 w 10000"/>
                <a:gd name="connsiteY56" fmla="*/ 3651 h 10000"/>
                <a:gd name="connsiteX57" fmla="*/ 4579 w 10000"/>
                <a:gd name="connsiteY57" fmla="*/ 3862 h 10000"/>
                <a:gd name="connsiteX58" fmla="*/ 4637 w 10000"/>
                <a:gd name="connsiteY58" fmla="*/ 4021 h 10000"/>
                <a:gd name="connsiteX59" fmla="*/ 4783 w 10000"/>
                <a:gd name="connsiteY59" fmla="*/ 4021 h 10000"/>
                <a:gd name="connsiteX60" fmla="*/ 4841 w 10000"/>
                <a:gd name="connsiteY60" fmla="*/ 4021 h 10000"/>
                <a:gd name="connsiteX61" fmla="*/ 4927 w 10000"/>
                <a:gd name="connsiteY61" fmla="*/ 4233 h 10000"/>
                <a:gd name="connsiteX62" fmla="*/ 5073 w 10000"/>
                <a:gd name="connsiteY62" fmla="*/ 4603 h 10000"/>
                <a:gd name="connsiteX63" fmla="*/ 4898 w 10000"/>
                <a:gd name="connsiteY63" fmla="*/ 4391 h 10000"/>
                <a:gd name="connsiteX64" fmla="*/ 4812 w 10000"/>
                <a:gd name="connsiteY64" fmla="*/ 4127 h 10000"/>
                <a:gd name="connsiteX65" fmla="*/ 4725 w 10000"/>
                <a:gd name="connsiteY65" fmla="*/ 4339 h 10000"/>
                <a:gd name="connsiteX66" fmla="*/ 4608 w 10000"/>
                <a:gd name="connsiteY66" fmla="*/ 4657 h 10000"/>
                <a:gd name="connsiteX67" fmla="*/ 4608 w 10000"/>
                <a:gd name="connsiteY67" fmla="*/ 4445 h 10000"/>
                <a:gd name="connsiteX68" fmla="*/ 4435 w 10000"/>
                <a:gd name="connsiteY68" fmla="*/ 4339 h 10000"/>
                <a:gd name="connsiteX69" fmla="*/ 4406 w 10000"/>
                <a:gd name="connsiteY69" fmla="*/ 3968 h 10000"/>
                <a:gd name="connsiteX70" fmla="*/ 4261 w 10000"/>
                <a:gd name="connsiteY70" fmla="*/ 4021 h 10000"/>
                <a:gd name="connsiteX71" fmla="*/ 4319 w 10000"/>
                <a:gd name="connsiteY71" fmla="*/ 3598 h 10000"/>
                <a:gd name="connsiteX72" fmla="*/ 4232 w 10000"/>
                <a:gd name="connsiteY72" fmla="*/ 3598 h 10000"/>
                <a:gd name="connsiteX73" fmla="*/ 4319 w 10000"/>
                <a:gd name="connsiteY73" fmla="*/ 3069 h 10000"/>
                <a:gd name="connsiteX74" fmla="*/ 4464 w 10000"/>
                <a:gd name="connsiteY74" fmla="*/ 3069 h 10000"/>
                <a:gd name="connsiteX75" fmla="*/ 4522 w 10000"/>
                <a:gd name="connsiteY75" fmla="*/ 3386 h 10000"/>
                <a:gd name="connsiteX76" fmla="*/ 4551 w 10000"/>
                <a:gd name="connsiteY76" fmla="*/ 3175 h 10000"/>
                <a:gd name="connsiteX77" fmla="*/ 4493 w 10000"/>
                <a:gd name="connsiteY77" fmla="*/ 3016 h 10000"/>
                <a:gd name="connsiteX78" fmla="*/ 4348 w 10000"/>
                <a:gd name="connsiteY78" fmla="*/ 2910 h 10000"/>
                <a:gd name="connsiteX79" fmla="*/ 4377 w 10000"/>
                <a:gd name="connsiteY79" fmla="*/ 2487 h 10000"/>
                <a:gd name="connsiteX80" fmla="*/ 4319 w 10000"/>
                <a:gd name="connsiteY80" fmla="*/ 2275 h 10000"/>
                <a:gd name="connsiteX81" fmla="*/ 4289 w 10000"/>
                <a:gd name="connsiteY81" fmla="*/ 1641 h 10000"/>
                <a:gd name="connsiteX82" fmla="*/ 4348 w 10000"/>
                <a:gd name="connsiteY82" fmla="*/ 1641 h 10000"/>
                <a:gd name="connsiteX83" fmla="*/ 4261 w 10000"/>
                <a:gd name="connsiteY83" fmla="*/ 1534 h 10000"/>
                <a:gd name="connsiteX84" fmla="*/ 4000 w 10000"/>
                <a:gd name="connsiteY84" fmla="*/ 1746 h 10000"/>
                <a:gd name="connsiteX85" fmla="*/ 3942 w 10000"/>
                <a:gd name="connsiteY85" fmla="*/ 1323 h 10000"/>
                <a:gd name="connsiteX86" fmla="*/ 4145 w 10000"/>
                <a:gd name="connsiteY86" fmla="*/ 582 h 10000"/>
                <a:gd name="connsiteX87" fmla="*/ 3972 w 10000"/>
                <a:gd name="connsiteY87" fmla="*/ 318 h 10000"/>
                <a:gd name="connsiteX88" fmla="*/ 3972 w 10000"/>
                <a:gd name="connsiteY88" fmla="*/ 212 h 10000"/>
                <a:gd name="connsiteX89" fmla="*/ 3710 w 10000"/>
                <a:gd name="connsiteY89" fmla="*/ 0 h 10000"/>
                <a:gd name="connsiteX90" fmla="*/ 3624 w 10000"/>
                <a:gd name="connsiteY90" fmla="*/ 212 h 10000"/>
                <a:gd name="connsiteX91" fmla="*/ 3536 w 10000"/>
                <a:gd name="connsiteY91" fmla="*/ 635 h 10000"/>
                <a:gd name="connsiteX92" fmla="*/ 3420 w 10000"/>
                <a:gd name="connsiteY92" fmla="*/ 688 h 10000"/>
                <a:gd name="connsiteX93" fmla="*/ 3594 w 10000"/>
                <a:gd name="connsiteY93" fmla="*/ 900 h 10000"/>
                <a:gd name="connsiteX94" fmla="*/ 3624 w 10000"/>
                <a:gd name="connsiteY94" fmla="*/ 1164 h 10000"/>
                <a:gd name="connsiteX95" fmla="*/ 3536 w 10000"/>
                <a:gd name="connsiteY95" fmla="*/ 1323 h 10000"/>
                <a:gd name="connsiteX96" fmla="*/ 3624 w 10000"/>
                <a:gd name="connsiteY96" fmla="*/ 1799 h 10000"/>
                <a:gd name="connsiteX97" fmla="*/ 3565 w 10000"/>
                <a:gd name="connsiteY97" fmla="*/ 2223 h 10000"/>
                <a:gd name="connsiteX98" fmla="*/ 3130 w 10000"/>
                <a:gd name="connsiteY98" fmla="*/ 2539 h 10000"/>
                <a:gd name="connsiteX99" fmla="*/ 3101 w 10000"/>
                <a:gd name="connsiteY99" fmla="*/ 2381 h 10000"/>
                <a:gd name="connsiteX100" fmla="*/ 3073 w 10000"/>
                <a:gd name="connsiteY100" fmla="*/ 2593 h 10000"/>
                <a:gd name="connsiteX101" fmla="*/ 3188 w 10000"/>
                <a:gd name="connsiteY101" fmla="*/ 2804 h 10000"/>
                <a:gd name="connsiteX102" fmla="*/ 3478 w 10000"/>
                <a:gd name="connsiteY102" fmla="*/ 2593 h 10000"/>
                <a:gd name="connsiteX103" fmla="*/ 3594 w 10000"/>
                <a:gd name="connsiteY103" fmla="*/ 2752 h 10000"/>
                <a:gd name="connsiteX104" fmla="*/ 3392 w 10000"/>
                <a:gd name="connsiteY104" fmla="*/ 2804 h 10000"/>
                <a:gd name="connsiteX105" fmla="*/ 1349 w 10000"/>
                <a:gd name="connsiteY105" fmla="*/ 2289 h 10000"/>
                <a:gd name="connsiteX106" fmla="*/ 2754 w 10000"/>
                <a:gd name="connsiteY106" fmla="*/ 2857 h 10000"/>
                <a:gd name="connsiteX107" fmla="*/ 1630 w 10000"/>
                <a:gd name="connsiteY107" fmla="*/ 1022 h 10000"/>
                <a:gd name="connsiteX108" fmla="*/ 2656 w 10000"/>
                <a:gd name="connsiteY108" fmla="*/ 2472 h 10000"/>
                <a:gd name="connsiteX109" fmla="*/ 2898 w 10000"/>
                <a:gd name="connsiteY109" fmla="*/ 3545 h 10000"/>
                <a:gd name="connsiteX110" fmla="*/ 2840 w 10000"/>
                <a:gd name="connsiteY110" fmla="*/ 3916 h 10000"/>
                <a:gd name="connsiteX111" fmla="*/ 1349 w 10000"/>
                <a:gd name="connsiteY111" fmla="*/ 2289 h 10000"/>
                <a:gd name="connsiteX112" fmla="*/ 1349 w 10000"/>
                <a:gd name="connsiteY112" fmla="*/ 2289 h 10000"/>
                <a:gd name="connsiteX113" fmla="*/ 2377 w 10000"/>
                <a:gd name="connsiteY113" fmla="*/ 3598 h 10000"/>
                <a:gd name="connsiteX114" fmla="*/ 2377 w 10000"/>
                <a:gd name="connsiteY114" fmla="*/ 3968 h 10000"/>
                <a:gd name="connsiteX115" fmla="*/ 2231 w 10000"/>
                <a:gd name="connsiteY115" fmla="*/ 4445 h 10000"/>
                <a:gd name="connsiteX116" fmla="*/ 2000 w 10000"/>
                <a:gd name="connsiteY116" fmla="*/ 4021 h 10000"/>
                <a:gd name="connsiteX117" fmla="*/ 1884 w 10000"/>
                <a:gd name="connsiteY117" fmla="*/ 3545 h 10000"/>
                <a:gd name="connsiteX118" fmla="*/ 1652 w 10000"/>
                <a:gd name="connsiteY118" fmla="*/ 3545 h 10000"/>
                <a:gd name="connsiteX119" fmla="*/ 1478 w 10000"/>
                <a:gd name="connsiteY119" fmla="*/ 3757 h 10000"/>
                <a:gd name="connsiteX120" fmla="*/ 1247 w 10000"/>
                <a:gd name="connsiteY120" fmla="*/ 3757 h 10000"/>
                <a:gd name="connsiteX121" fmla="*/ 1072 w 10000"/>
                <a:gd name="connsiteY121" fmla="*/ 3968 h 10000"/>
                <a:gd name="connsiteX122" fmla="*/ 957 w 10000"/>
                <a:gd name="connsiteY122" fmla="*/ 3757 h 10000"/>
                <a:gd name="connsiteX123" fmla="*/ 667 w 10000"/>
                <a:gd name="connsiteY123" fmla="*/ 3704 h 10000"/>
                <a:gd name="connsiteX124" fmla="*/ 406 w 10000"/>
                <a:gd name="connsiteY124" fmla="*/ 3704 h 10000"/>
                <a:gd name="connsiteX125" fmla="*/ 29 w 10000"/>
                <a:gd name="connsiteY125" fmla="*/ 3439 h 10000"/>
                <a:gd name="connsiteX126" fmla="*/ 0 w 10000"/>
                <a:gd name="connsiteY126" fmla="*/ 3916 h 10000"/>
                <a:gd name="connsiteX127" fmla="*/ 58 w 10000"/>
                <a:gd name="connsiteY127" fmla="*/ 4603 h 10000"/>
                <a:gd name="connsiteX128" fmla="*/ 116 w 10000"/>
                <a:gd name="connsiteY128" fmla="*/ 4973 h 10000"/>
                <a:gd name="connsiteX129" fmla="*/ 174 w 10000"/>
                <a:gd name="connsiteY129" fmla="*/ 5239 h 10000"/>
                <a:gd name="connsiteX130" fmla="*/ 232 w 10000"/>
                <a:gd name="connsiteY130" fmla="*/ 5609 h 10000"/>
                <a:gd name="connsiteX131" fmla="*/ 406 w 10000"/>
                <a:gd name="connsiteY131" fmla="*/ 5926 h 10000"/>
                <a:gd name="connsiteX132" fmla="*/ 638 w 10000"/>
                <a:gd name="connsiteY132" fmla="*/ 6455 h 10000"/>
                <a:gd name="connsiteX133" fmla="*/ 492 w 10000"/>
                <a:gd name="connsiteY133" fmla="*/ 6350 h 10000"/>
                <a:gd name="connsiteX134" fmla="*/ 840 w 10000"/>
                <a:gd name="connsiteY134" fmla="*/ 6825 h 10000"/>
                <a:gd name="connsiteX135" fmla="*/ 1043 w 10000"/>
                <a:gd name="connsiteY135" fmla="*/ 6773 h 10000"/>
                <a:gd name="connsiteX136" fmla="*/ 1015 w 10000"/>
                <a:gd name="connsiteY136" fmla="*/ 6455 h 10000"/>
                <a:gd name="connsiteX137" fmla="*/ 1188 w 10000"/>
                <a:gd name="connsiteY137" fmla="*/ 6508 h 10000"/>
                <a:gd name="connsiteX138" fmla="*/ 986 w 10000"/>
                <a:gd name="connsiteY138" fmla="*/ 5873 h 10000"/>
                <a:gd name="connsiteX139" fmla="*/ 1362 w 10000"/>
                <a:gd name="connsiteY139" fmla="*/ 5609 h 10000"/>
                <a:gd name="connsiteX140" fmla="*/ 1566 w 10000"/>
                <a:gd name="connsiteY140" fmla="*/ 5609 h 10000"/>
                <a:gd name="connsiteX141" fmla="*/ 1566 w 10000"/>
                <a:gd name="connsiteY141" fmla="*/ 5873 h 10000"/>
                <a:gd name="connsiteX142" fmla="*/ 1391 w 10000"/>
                <a:gd name="connsiteY142" fmla="*/ 6032 h 10000"/>
                <a:gd name="connsiteX143" fmla="*/ 1276 w 10000"/>
                <a:gd name="connsiteY143" fmla="*/ 6720 h 10000"/>
                <a:gd name="connsiteX144" fmla="*/ 1218 w 10000"/>
                <a:gd name="connsiteY144" fmla="*/ 7037 h 10000"/>
                <a:gd name="connsiteX145" fmla="*/ 1305 w 10000"/>
                <a:gd name="connsiteY145" fmla="*/ 7461 h 10000"/>
                <a:gd name="connsiteX146" fmla="*/ 1478 w 10000"/>
                <a:gd name="connsiteY146" fmla="*/ 7778 h 10000"/>
                <a:gd name="connsiteX147" fmla="*/ 2058 w 10000"/>
                <a:gd name="connsiteY147" fmla="*/ 8413 h 10000"/>
                <a:gd name="connsiteX148" fmla="*/ 2521 w 10000"/>
                <a:gd name="connsiteY148" fmla="*/ 8889 h 10000"/>
                <a:gd name="connsiteX149" fmla="*/ 2869 w 10000"/>
                <a:gd name="connsiteY149" fmla="*/ 9101 h 10000"/>
                <a:gd name="connsiteX150" fmla="*/ 3246 w 10000"/>
                <a:gd name="connsiteY150" fmla="*/ 9312 h 10000"/>
                <a:gd name="connsiteX151" fmla="*/ 3624 w 10000"/>
                <a:gd name="connsiteY151" fmla="*/ 9524 h 10000"/>
                <a:gd name="connsiteX152" fmla="*/ 3972 w 10000"/>
                <a:gd name="connsiteY152" fmla="*/ 9630 h 10000"/>
                <a:gd name="connsiteX153" fmla="*/ 4348 w 10000"/>
                <a:gd name="connsiteY153" fmla="*/ 9789 h 10000"/>
                <a:gd name="connsiteX154" fmla="*/ 4783 w 10000"/>
                <a:gd name="connsiteY154" fmla="*/ 9948 h 10000"/>
                <a:gd name="connsiteX155" fmla="*/ 5246 w 10000"/>
                <a:gd name="connsiteY155" fmla="*/ 10000 h 10000"/>
                <a:gd name="connsiteX156" fmla="*/ 5652 w 10000"/>
                <a:gd name="connsiteY156" fmla="*/ 10000 h 10000"/>
                <a:gd name="connsiteX157" fmla="*/ 6145 w 10000"/>
                <a:gd name="connsiteY157" fmla="*/ 9948 h 10000"/>
                <a:gd name="connsiteX158" fmla="*/ 6493 w 10000"/>
                <a:gd name="connsiteY158" fmla="*/ 9841 h 10000"/>
                <a:gd name="connsiteX159" fmla="*/ 6841 w 10000"/>
                <a:gd name="connsiteY159" fmla="*/ 9736 h 10000"/>
                <a:gd name="connsiteX160" fmla="*/ 7218 w 10000"/>
                <a:gd name="connsiteY160" fmla="*/ 9577 h 10000"/>
                <a:gd name="connsiteX161" fmla="*/ 7565 w 10000"/>
                <a:gd name="connsiteY161" fmla="*/ 9418 h 10000"/>
                <a:gd name="connsiteX162" fmla="*/ 7884 w 10000"/>
                <a:gd name="connsiteY162" fmla="*/ 9207 h 10000"/>
                <a:gd name="connsiteX163" fmla="*/ 8232 w 10000"/>
                <a:gd name="connsiteY163" fmla="*/ 8995 h 10000"/>
                <a:gd name="connsiteX164" fmla="*/ 8551 w 10000"/>
                <a:gd name="connsiteY16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8734 w 10000"/>
                <a:gd name="connsiteY32" fmla="*/ 5498 h 10000"/>
                <a:gd name="connsiteX33" fmla="*/ 8734 w 10000"/>
                <a:gd name="connsiteY33" fmla="*/ 5498 h 10000"/>
                <a:gd name="connsiteX34" fmla="*/ 8607 w 10000"/>
                <a:gd name="connsiteY34" fmla="*/ 5271 h 10000"/>
                <a:gd name="connsiteX35" fmla="*/ 8417 w 10000"/>
                <a:gd name="connsiteY35" fmla="*/ 5422 h 10000"/>
                <a:gd name="connsiteX36" fmla="*/ 8291 w 10000"/>
                <a:gd name="connsiteY36" fmla="*/ 5195 h 10000"/>
                <a:gd name="connsiteX37" fmla="*/ 8164 w 10000"/>
                <a:gd name="connsiteY37" fmla="*/ 4968 h 10000"/>
                <a:gd name="connsiteX38" fmla="*/ 8671 w 10000"/>
                <a:gd name="connsiteY38" fmla="*/ 4893 h 10000"/>
                <a:gd name="connsiteX39" fmla="*/ 8227 w 10000"/>
                <a:gd name="connsiteY39" fmla="*/ 4591 h 10000"/>
                <a:gd name="connsiteX40" fmla="*/ 7657 w 10000"/>
                <a:gd name="connsiteY40" fmla="*/ 5044 h 10000"/>
                <a:gd name="connsiteX41" fmla="*/ 7087 w 10000"/>
                <a:gd name="connsiteY41" fmla="*/ 5497 h 10000"/>
                <a:gd name="connsiteX42" fmla="*/ 8037 w 10000"/>
                <a:gd name="connsiteY42" fmla="*/ 4742 h 10000"/>
                <a:gd name="connsiteX43" fmla="*/ 7531 w 10000"/>
                <a:gd name="connsiteY43" fmla="*/ 4817 h 10000"/>
                <a:gd name="connsiteX44" fmla="*/ 8069 w 10000"/>
                <a:gd name="connsiteY44" fmla="*/ 4826 h 10000"/>
                <a:gd name="connsiteX45" fmla="*/ 6950 w 10000"/>
                <a:gd name="connsiteY45" fmla="*/ 3306 h 10000"/>
                <a:gd name="connsiteX46" fmla="*/ 6962 w 10000"/>
                <a:gd name="connsiteY46" fmla="*/ 3305 h 10000"/>
                <a:gd name="connsiteX47" fmla="*/ 6645 w 10000"/>
                <a:gd name="connsiteY47" fmla="*/ 3230 h 10000"/>
                <a:gd name="connsiteX48" fmla="*/ 6519 w 10000"/>
                <a:gd name="connsiteY48" fmla="*/ 3003 h 10000"/>
                <a:gd name="connsiteX49" fmla="*/ 5949 w 10000"/>
                <a:gd name="connsiteY49" fmla="*/ 2473 h 10000"/>
                <a:gd name="connsiteX50" fmla="*/ 5015 w 10000"/>
                <a:gd name="connsiteY50" fmla="*/ 3228 h 10000"/>
                <a:gd name="connsiteX51" fmla="*/ 4898 w 10000"/>
                <a:gd name="connsiteY51" fmla="*/ 3175 h 10000"/>
                <a:gd name="connsiteX52" fmla="*/ 4754 w 10000"/>
                <a:gd name="connsiteY52" fmla="*/ 3122 h 10000"/>
                <a:gd name="connsiteX53" fmla="*/ 4637 w 10000"/>
                <a:gd name="connsiteY53" fmla="*/ 3334 h 10000"/>
                <a:gd name="connsiteX54" fmla="*/ 4464 w 10000"/>
                <a:gd name="connsiteY54" fmla="*/ 3493 h 10000"/>
                <a:gd name="connsiteX55" fmla="*/ 4435 w 10000"/>
                <a:gd name="connsiteY55" fmla="*/ 3651 h 10000"/>
                <a:gd name="connsiteX56" fmla="*/ 4579 w 10000"/>
                <a:gd name="connsiteY56" fmla="*/ 3862 h 10000"/>
                <a:gd name="connsiteX57" fmla="*/ 4637 w 10000"/>
                <a:gd name="connsiteY57" fmla="*/ 4021 h 10000"/>
                <a:gd name="connsiteX58" fmla="*/ 4783 w 10000"/>
                <a:gd name="connsiteY58" fmla="*/ 4021 h 10000"/>
                <a:gd name="connsiteX59" fmla="*/ 4841 w 10000"/>
                <a:gd name="connsiteY59" fmla="*/ 4021 h 10000"/>
                <a:gd name="connsiteX60" fmla="*/ 4927 w 10000"/>
                <a:gd name="connsiteY60" fmla="*/ 4233 h 10000"/>
                <a:gd name="connsiteX61" fmla="*/ 5073 w 10000"/>
                <a:gd name="connsiteY61" fmla="*/ 4603 h 10000"/>
                <a:gd name="connsiteX62" fmla="*/ 4898 w 10000"/>
                <a:gd name="connsiteY62" fmla="*/ 4391 h 10000"/>
                <a:gd name="connsiteX63" fmla="*/ 4812 w 10000"/>
                <a:gd name="connsiteY63" fmla="*/ 4127 h 10000"/>
                <a:gd name="connsiteX64" fmla="*/ 4725 w 10000"/>
                <a:gd name="connsiteY64" fmla="*/ 4339 h 10000"/>
                <a:gd name="connsiteX65" fmla="*/ 4608 w 10000"/>
                <a:gd name="connsiteY65" fmla="*/ 4657 h 10000"/>
                <a:gd name="connsiteX66" fmla="*/ 4608 w 10000"/>
                <a:gd name="connsiteY66" fmla="*/ 4445 h 10000"/>
                <a:gd name="connsiteX67" fmla="*/ 4435 w 10000"/>
                <a:gd name="connsiteY67" fmla="*/ 4339 h 10000"/>
                <a:gd name="connsiteX68" fmla="*/ 4406 w 10000"/>
                <a:gd name="connsiteY68" fmla="*/ 3968 h 10000"/>
                <a:gd name="connsiteX69" fmla="*/ 4261 w 10000"/>
                <a:gd name="connsiteY69" fmla="*/ 4021 h 10000"/>
                <a:gd name="connsiteX70" fmla="*/ 4319 w 10000"/>
                <a:gd name="connsiteY70" fmla="*/ 3598 h 10000"/>
                <a:gd name="connsiteX71" fmla="*/ 4232 w 10000"/>
                <a:gd name="connsiteY71" fmla="*/ 3598 h 10000"/>
                <a:gd name="connsiteX72" fmla="*/ 4319 w 10000"/>
                <a:gd name="connsiteY72" fmla="*/ 3069 h 10000"/>
                <a:gd name="connsiteX73" fmla="*/ 4464 w 10000"/>
                <a:gd name="connsiteY73" fmla="*/ 3069 h 10000"/>
                <a:gd name="connsiteX74" fmla="*/ 4522 w 10000"/>
                <a:gd name="connsiteY74" fmla="*/ 3386 h 10000"/>
                <a:gd name="connsiteX75" fmla="*/ 4551 w 10000"/>
                <a:gd name="connsiteY75" fmla="*/ 3175 h 10000"/>
                <a:gd name="connsiteX76" fmla="*/ 4493 w 10000"/>
                <a:gd name="connsiteY76" fmla="*/ 3016 h 10000"/>
                <a:gd name="connsiteX77" fmla="*/ 4348 w 10000"/>
                <a:gd name="connsiteY77" fmla="*/ 2910 h 10000"/>
                <a:gd name="connsiteX78" fmla="*/ 4377 w 10000"/>
                <a:gd name="connsiteY78" fmla="*/ 2487 h 10000"/>
                <a:gd name="connsiteX79" fmla="*/ 4319 w 10000"/>
                <a:gd name="connsiteY79" fmla="*/ 2275 h 10000"/>
                <a:gd name="connsiteX80" fmla="*/ 4289 w 10000"/>
                <a:gd name="connsiteY80" fmla="*/ 1641 h 10000"/>
                <a:gd name="connsiteX81" fmla="*/ 4348 w 10000"/>
                <a:gd name="connsiteY81" fmla="*/ 1641 h 10000"/>
                <a:gd name="connsiteX82" fmla="*/ 4261 w 10000"/>
                <a:gd name="connsiteY82" fmla="*/ 1534 h 10000"/>
                <a:gd name="connsiteX83" fmla="*/ 4000 w 10000"/>
                <a:gd name="connsiteY83" fmla="*/ 1746 h 10000"/>
                <a:gd name="connsiteX84" fmla="*/ 3942 w 10000"/>
                <a:gd name="connsiteY84" fmla="*/ 1323 h 10000"/>
                <a:gd name="connsiteX85" fmla="*/ 4145 w 10000"/>
                <a:gd name="connsiteY85" fmla="*/ 582 h 10000"/>
                <a:gd name="connsiteX86" fmla="*/ 3972 w 10000"/>
                <a:gd name="connsiteY86" fmla="*/ 318 h 10000"/>
                <a:gd name="connsiteX87" fmla="*/ 3972 w 10000"/>
                <a:gd name="connsiteY87" fmla="*/ 212 h 10000"/>
                <a:gd name="connsiteX88" fmla="*/ 3710 w 10000"/>
                <a:gd name="connsiteY88" fmla="*/ 0 h 10000"/>
                <a:gd name="connsiteX89" fmla="*/ 3624 w 10000"/>
                <a:gd name="connsiteY89" fmla="*/ 212 h 10000"/>
                <a:gd name="connsiteX90" fmla="*/ 3536 w 10000"/>
                <a:gd name="connsiteY90" fmla="*/ 635 h 10000"/>
                <a:gd name="connsiteX91" fmla="*/ 3420 w 10000"/>
                <a:gd name="connsiteY91" fmla="*/ 688 h 10000"/>
                <a:gd name="connsiteX92" fmla="*/ 3594 w 10000"/>
                <a:gd name="connsiteY92" fmla="*/ 900 h 10000"/>
                <a:gd name="connsiteX93" fmla="*/ 3624 w 10000"/>
                <a:gd name="connsiteY93" fmla="*/ 1164 h 10000"/>
                <a:gd name="connsiteX94" fmla="*/ 3536 w 10000"/>
                <a:gd name="connsiteY94" fmla="*/ 1323 h 10000"/>
                <a:gd name="connsiteX95" fmla="*/ 3624 w 10000"/>
                <a:gd name="connsiteY95" fmla="*/ 1799 h 10000"/>
                <a:gd name="connsiteX96" fmla="*/ 3565 w 10000"/>
                <a:gd name="connsiteY96" fmla="*/ 2223 h 10000"/>
                <a:gd name="connsiteX97" fmla="*/ 3130 w 10000"/>
                <a:gd name="connsiteY97" fmla="*/ 2539 h 10000"/>
                <a:gd name="connsiteX98" fmla="*/ 3101 w 10000"/>
                <a:gd name="connsiteY98" fmla="*/ 2381 h 10000"/>
                <a:gd name="connsiteX99" fmla="*/ 3073 w 10000"/>
                <a:gd name="connsiteY99" fmla="*/ 2593 h 10000"/>
                <a:gd name="connsiteX100" fmla="*/ 3188 w 10000"/>
                <a:gd name="connsiteY100" fmla="*/ 2804 h 10000"/>
                <a:gd name="connsiteX101" fmla="*/ 3478 w 10000"/>
                <a:gd name="connsiteY101" fmla="*/ 2593 h 10000"/>
                <a:gd name="connsiteX102" fmla="*/ 3594 w 10000"/>
                <a:gd name="connsiteY102" fmla="*/ 2752 h 10000"/>
                <a:gd name="connsiteX103" fmla="*/ 3392 w 10000"/>
                <a:gd name="connsiteY103" fmla="*/ 2804 h 10000"/>
                <a:gd name="connsiteX104" fmla="*/ 1349 w 10000"/>
                <a:gd name="connsiteY104" fmla="*/ 2289 h 10000"/>
                <a:gd name="connsiteX105" fmla="*/ 2754 w 10000"/>
                <a:gd name="connsiteY105" fmla="*/ 2857 h 10000"/>
                <a:gd name="connsiteX106" fmla="*/ 1630 w 10000"/>
                <a:gd name="connsiteY106" fmla="*/ 1022 h 10000"/>
                <a:gd name="connsiteX107" fmla="*/ 2656 w 10000"/>
                <a:gd name="connsiteY107" fmla="*/ 2472 h 10000"/>
                <a:gd name="connsiteX108" fmla="*/ 2898 w 10000"/>
                <a:gd name="connsiteY108" fmla="*/ 3545 h 10000"/>
                <a:gd name="connsiteX109" fmla="*/ 2840 w 10000"/>
                <a:gd name="connsiteY109" fmla="*/ 3916 h 10000"/>
                <a:gd name="connsiteX110" fmla="*/ 1349 w 10000"/>
                <a:gd name="connsiteY110" fmla="*/ 2289 h 10000"/>
                <a:gd name="connsiteX111" fmla="*/ 1349 w 10000"/>
                <a:gd name="connsiteY111" fmla="*/ 2289 h 10000"/>
                <a:gd name="connsiteX112" fmla="*/ 2377 w 10000"/>
                <a:gd name="connsiteY112" fmla="*/ 3598 h 10000"/>
                <a:gd name="connsiteX113" fmla="*/ 2377 w 10000"/>
                <a:gd name="connsiteY113" fmla="*/ 3968 h 10000"/>
                <a:gd name="connsiteX114" fmla="*/ 2231 w 10000"/>
                <a:gd name="connsiteY114" fmla="*/ 4445 h 10000"/>
                <a:gd name="connsiteX115" fmla="*/ 2000 w 10000"/>
                <a:gd name="connsiteY115" fmla="*/ 4021 h 10000"/>
                <a:gd name="connsiteX116" fmla="*/ 1884 w 10000"/>
                <a:gd name="connsiteY116" fmla="*/ 3545 h 10000"/>
                <a:gd name="connsiteX117" fmla="*/ 1652 w 10000"/>
                <a:gd name="connsiteY117" fmla="*/ 3545 h 10000"/>
                <a:gd name="connsiteX118" fmla="*/ 1478 w 10000"/>
                <a:gd name="connsiteY118" fmla="*/ 3757 h 10000"/>
                <a:gd name="connsiteX119" fmla="*/ 1247 w 10000"/>
                <a:gd name="connsiteY119" fmla="*/ 3757 h 10000"/>
                <a:gd name="connsiteX120" fmla="*/ 1072 w 10000"/>
                <a:gd name="connsiteY120" fmla="*/ 3968 h 10000"/>
                <a:gd name="connsiteX121" fmla="*/ 957 w 10000"/>
                <a:gd name="connsiteY121" fmla="*/ 3757 h 10000"/>
                <a:gd name="connsiteX122" fmla="*/ 667 w 10000"/>
                <a:gd name="connsiteY122" fmla="*/ 3704 h 10000"/>
                <a:gd name="connsiteX123" fmla="*/ 406 w 10000"/>
                <a:gd name="connsiteY123" fmla="*/ 3704 h 10000"/>
                <a:gd name="connsiteX124" fmla="*/ 29 w 10000"/>
                <a:gd name="connsiteY124" fmla="*/ 3439 h 10000"/>
                <a:gd name="connsiteX125" fmla="*/ 0 w 10000"/>
                <a:gd name="connsiteY125" fmla="*/ 3916 h 10000"/>
                <a:gd name="connsiteX126" fmla="*/ 58 w 10000"/>
                <a:gd name="connsiteY126" fmla="*/ 4603 h 10000"/>
                <a:gd name="connsiteX127" fmla="*/ 116 w 10000"/>
                <a:gd name="connsiteY127" fmla="*/ 4973 h 10000"/>
                <a:gd name="connsiteX128" fmla="*/ 174 w 10000"/>
                <a:gd name="connsiteY128" fmla="*/ 5239 h 10000"/>
                <a:gd name="connsiteX129" fmla="*/ 232 w 10000"/>
                <a:gd name="connsiteY129" fmla="*/ 5609 h 10000"/>
                <a:gd name="connsiteX130" fmla="*/ 406 w 10000"/>
                <a:gd name="connsiteY130" fmla="*/ 5926 h 10000"/>
                <a:gd name="connsiteX131" fmla="*/ 638 w 10000"/>
                <a:gd name="connsiteY131" fmla="*/ 6455 h 10000"/>
                <a:gd name="connsiteX132" fmla="*/ 492 w 10000"/>
                <a:gd name="connsiteY132" fmla="*/ 6350 h 10000"/>
                <a:gd name="connsiteX133" fmla="*/ 840 w 10000"/>
                <a:gd name="connsiteY133" fmla="*/ 6825 h 10000"/>
                <a:gd name="connsiteX134" fmla="*/ 1043 w 10000"/>
                <a:gd name="connsiteY134" fmla="*/ 6773 h 10000"/>
                <a:gd name="connsiteX135" fmla="*/ 1015 w 10000"/>
                <a:gd name="connsiteY135" fmla="*/ 6455 h 10000"/>
                <a:gd name="connsiteX136" fmla="*/ 1188 w 10000"/>
                <a:gd name="connsiteY136" fmla="*/ 6508 h 10000"/>
                <a:gd name="connsiteX137" fmla="*/ 986 w 10000"/>
                <a:gd name="connsiteY137" fmla="*/ 5873 h 10000"/>
                <a:gd name="connsiteX138" fmla="*/ 1362 w 10000"/>
                <a:gd name="connsiteY138" fmla="*/ 5609 h 10000"/>
                <a:gd name="connsiteX139" fmla="*/ 1566 w 10000"/>
                <a:gd name="connsiteY139" fmla="*/ 5609 h 10000"/>
                <a:gd name="connsiteX140" fmla="*/ 1566 w 10000"/>
                <a:gd name="connsiteY140" fmla="*/ 5873 h 10000"/>
                <a:gd name="connsiteX141" fmla="*/ 1391 w 10000"/>
                <a:gd name="connsiteY141" fmla="*/ 6032 h 10000"/>
                <a:gd name="connsiteX142" fmla="*/ 1276 w 10000"/>
                <a:gd name="connsiteY142" fmla="*/ 6720 h 10000"/>
                <a:gd name="connsiteX143" fmla="*/ 1218 w 10000"/>
                <a:gd name="connsiteY143" fmla="*/ 7037 h 10000"/>
                <a:gd name="connsiteX144" fmla="*/ 1305 w 10000"/>
                <a:gd name="connsiteY144" fmla="*/ 7461 h 10000"/>
                <a:gd name="connsiteX145" fmla="*/ 1478 w 10000"/>
                <a:gd name="connsiteY145" fmla="*/ 7778 h 10000"/>
                <a:gd name="connsiteX146" fmla="*/ 2058 w 10000"/>
                <a:gd name="connsiteY146" fmla="*/ 8413 h 10000"/>
                <a:gd name="connsiteX147" fmla="*/ 2521 w 10000"/>
                <a:gd name="connsiteY147" fmla="*/ 8889 h 10000"/>
                <a:gd name="connsiteX148" fmla="*/ 2869 w 10000"/>
                <a:gd name="connsiteY148" fmla="*/ 9101 h 10000"/>
                <a:gd name="connsiteX149" fmla="*/ 3246 w 10000"/>
                <a:gd name="connsiteY149" fmla="*/ 9312 h 10000"/>
                <a:gd name="connsiteX150" fmla="*/ 3624 w 10000"/>
                <a:gd name="connsiteY150" fmla="*/ 9524 h 10000"/>
                <a:gd name="connsiteX151" fmla="*/ 3972 w 10000"/>
                <a:gd name="connsiteY151" fmla="*/ 9630 h 10000"/>
                <a:gd name="connsiteX152" fmla="*/ 4348 w 10000"/>
                <a:gd name="connsiteY152" fmla="*/ 9789 h 10000"/>
                <a:gd name="connsiteX153" fmla="*/ 4783 w 10000"/>
                <a:gd name="connsiteY153" fmla="*/ 9948 h 10000"/>
                <a:gd name="connsiteX154" fmla="*/ 5246 w 10000"/>
                <a:gd name="connsiteY154" fmla="*/ 10000 h 10000"/>
                <a:gd name="connsiteX155" fmla="*/ 5652 w 10000"/>
                <a:gd name="connsiteY155" fmla="*/ 10000 h 10000"/>
                <a:gd name="connsiteX156" fmla="*/ 6145 w 10000"/>
                <a:gd name="connsiteY156" fmla="*/ 9948 h 10000"/>
                <a:gd name="connsiteX157" fmla="*/ 6493 w 10000"/>
                <a:gd name="connsiteY157" fmla="*/ 9841 h 10000"/>
                <a:gd name="connsiteX158" fmla="*/ 6841 w 10000"/>
                <a:gd name="connsiteY158" fmla="*/ 9736 h 10000"/>
                <a:gd name="connsiteX159" fmla="*/ 7218 w 10000"/>
                <a:gd name="connsiteY159" fmla="*/ 9577 h 10000"/>
                <a:gd name="connsiteX160" fmla="*/ 7565 w 10000"/>
                <a:gd name="connsiteY160" fmla="*/ 9418 h 10000"/>
                <a:gd name="connsiteX161" fmla="*/ 7884 w 10000"/>
                <a:gd name="connsiteY161" fmla="*/ 9207 h 10000"/>
                <a:gd name="connsiteX162" fmla="*/ 8232 w 10000"/>
                <a:gd name="connsiteY162" fmla="*/ 8995 h 10000"/>
                <a:gd name="connsiteX163" fmla="*/ 8551 w 10000"/>
                <a:gd name="connsiteY16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8734 w 10000"/>
                <a:gd name="connsiteY31" fmla="*/ 5498 h 10000"/>
                <a:gd name="connsiteX32" fmla="*/ 8734 w 10000"/>
                <a:gd name="connsiteY32" fmla="*/ 5498 h 10000"/>
                <a:gd name="connsiteX33" fmla="*/ 8607 w 10000"/>
                <a:gd name="connsiteY33" fmla="*/ 5271 h 10000"/>
                <a:gd name="connsiteX34" fmla="*/ 8417 w 10000"/>
                <a:gd name="connsiteY34" fmla="*/ 5422 h 10000"/>
                <a:gd name="connsiteX35" fmla="*/ 8291 w 10000"/>
                <a:gd name="connsiteY35" fmla="*/ 5195 h 10000"/>
                <a:gd name="connsiteX36" fmla="*/ 8164 w 10000"/>
                <a:gd name="connsiteY36" fmla="*/ 4968 h 10000"/>
                <a:gd name="connsiteX37" fmla="*/ 8671 w 10000"/>
                <a:gd name="connsiteY37" fmla="*/ 4893 h 10000"/>
                <a:gd name="connsiteX38" fmla="*/ 8227 w 10000"/>
                <a:gd name="connsiteY38" fmla="*/ 4591 h 10000"/>
                <a:gd name="connsiteX39" fmla="*/ 7657 w 10000"/>
                <a:gd name="connsiteY39" fmla="*/ 5044 h 10000"/>
                <a:gd name="connsiteX40" fmla="*/ 7087 w 10000"/>
                <a:gd name="connsiteY40" fmla="*/ 5497 h 10000"/>
                <a:gd name="connsiteX41" fmla="*/ 8037 w 10000"/>
                <a:gd name="connsiteY41" fmla="*/ 4742 h 10000"/>
                <a:gd name="connsiteX42" fmla="*/ 7531 w 10000"/>
                <a:gd name="connsiteY42" fmla="*/ 4817 h 10000"/>
                <a:gd name="connsiteX43" fmla="*/ 8069 w 10000"/>
                <a:gd name="connsiteY43" fmla="*/ 4826 h 10000"/>
                <a:gd name="connsiteX44" fmla="*/ 6950 w 10000"/>
                <a:gd name="connsiteY44" fmla="*/ 3306 h 10000"/>
                <a:gd name="connsiteX45" fmla="*/ 6962 w 10000"/>
                <a:gd name="connsiteY45" fmla="*/ 3305 h 10000"/>
                <a:gd name="connsiteX46" fmla="*/ 6645 w 10000"/>
                <a:gd name="connsiteY46" fmla="*/ 3230 h 10000"/>
                <a:gd name="connsiteX47" fmla="*/ 6519 w 10000"/>
                <a:gd name="connsiteY47" fmla="*/ 3003 h 10000"/>
                <a:gd name="connsiteX48" fmla="*/ 5949 w 10000"/>
                <a:gd name="connsiteY48" fmla="*/ 2473 h 10000"/>
                <a:gd name="connsiteX49" fmla="*/ 5015 w 10000"/>
                <a:gd name="connsiteY49" fmla="*/ 3228 h 10000"/>
                <a:gd name="connsiteX50" fmla="*/ 4898 w 10000"/>
                <a:gd name="connsiteY50" fmla="*/ 3175 h 10000"/>
                <a:gd name="connsiteX51" fmla="*/ 4754 w 10000"/>
                <a:gd name="connsiteY51" fmla="*/ 3122 h 10000"/>
                <a:gd name="connsiteX52" fmla="*/ 4637 w 10000"/>
                <a:gd name="connsiteY52" fmla="*/ 3334 h 10000"/>
                <a:gd name="connsiteX53" fmla="*/ 4464 w 10000"/>
                <a:gd name="connsiteY53" fmla="*/ 3493 h 10000"/>
                <a:gd name="connsiteX54" fmla="*/ 4435 w 10000"/>
                <a:gd name="connsiteY54" fmla="*/ 3651 h 10000"/>
                <a:gd name="connsiteX55" fmla="*/ 4579 w 10000"/>
                <a:gd name="connsiteY55" fmla="*/ 3862 h 10000"/>
                <a:gd name="connsiteX56" fmla="*/ 4637 w 10000"/>
                <a:gd name="connsiteY56" fmla="*/ 4021 h 10000"/>
                <a:gd name="connsiteX57" fmla="*/ 4783 w 10000"/>
                <a:gd name="connsiteY57" fmla="*/ 4021 h 10000"/>
                <a:gd name="connsiteX58" fmla="*/ 4841 w 10000"/>
                <a:gd name="connsiteY58" fmla="*/ 4021 h 10000"/>
                <a:gd name="connsiteX59" fmla="*/ 4927 w 10000"/>
                <a:gd name="connsiteY59" fmla="*/ 4233 h 10000"/>
                <a:gd name="connsiteX60" fmla="*/ 5073 w 10000"/>
                <a:gd name="connsiteY60" fmla="*/ 4603 h 10000"/>
                <a:gd name="connsiteX61" fmla="*/ 4898 w 10000"/>
                <a:gd name="connsiteY61" fmla="*/ 4391 h 10000"/>
                <a:gd name="connsiteX62" fmla="*/ 4812 w 10000"/>
                <a:gd name="connsiteY62" fmla="*/ 4127 h 10000"/>
                <a:gd name="connsiteX63" fmla="*/ 4725 w 10000"/>
                <a:gd name="connsiteY63" fmla="*/ 4339 h 10000"/>
                <a:gd name="connsiteX64" fmla="*/ 4608 w 10000"/>
                <a:gd name="connsiteY64" fmla="*/ 4657 h 10000"/>
                <a:gd name="connsiteX65" fmla="*/ 4608 w 10000"/>
                <a:gd name="connsiteY65" fmla="*/ 4445 h 10000"/>
                <a:gd name="connsiteX66" fmla="*/ 4435 w 10000"/>
                <a:gd name="connsiteY66" fmla="*/ 4339 h 10000"/>
                <a:gd name="connsiteX67" fmla="*/ 4406 w 10000"/>
                <a:gd name="connsiteY67" fmla="*/ 3968 h 10000"/>
                <a:gd name="connsiteX68" fmla="*/ 4261 w 10000"/>
                <a:gd name="connsiteY68" fmla="*/ 4021 h 10000"/>
                <a:gd name="connsiteX69" fmla="*/ 4319 w 10000"/>
                <a:gd name="connsiteY69" fmla="*/ 3598 h 10000"/>
                <a:gd name="connsiteX70" fmla="*/ 4232 w 10000"/>
                <a:gd name="connsiteY70" fmla="*/ 3598 h 10000"/>
                <a:gd name="connsiteX71" fmla="*/ 4319 w 10000"/>
                <a:gd name="connsiteY71" fmla="*/ 3069 h 10000"/>
                <a:gd name="connsiteX72" fmla="*/ 4464 w 10000"/>
                <a:gd name="connsiteY72" fmla="*/ 3069 h 10000"/>
                <a:gd name="connsiteX73" fmla="*/ 4522 w 10000"/>
                <a:gd name="connsiteY73" fmla="*/ 3386 h 10000"/>
                <a:gd name="connsiteX74" fmla="*/ 4551 w 10000"/>
                <a:gd name="connsiteY74" fmla="*/ 3175 h 10000"/>
                <a:gd name="connsiteX75" fmla="*/ 4493 w 10000"/>
                <a:gd name="connsiteY75" fmla="*/ 3016 h 10000"/>
                <a:gd name="connsiteX76" fmla="*/ 4348 w 10000"/>
                <a:gd name="connsiteY76" fmla="*/ 2910 h 10000"/>
                <a:gd name="connsiteX77" fmla="*/ 4377 w 10000"/>
                <a:gd name="connsiteY77" fmla="*/ 2487 h 10000"/>
                <a:gd name="connsiteX78" fmla="*/ 4319 w 10000"/>
                <a:gd name="connsiteY78" fmla="*/ 2275 h 10000"/>
                <a:gd name="connsiteX79" fmla="*/ 4289 w 10000"/>
                <a:gd name="connsiteY79" fmla="*/ 1641 h 10000"/>
                <a:gd name="connsiteX80" fmla="*/ 4348 w 10000"/>
                <a:gd name="connsiteY80" fmla="*/ 1641 h 10000"/>
                <a:gd name="connsiteX81" fmla="*/ 4261 w 10000"/>
                <a:gd name="connsiteY81" fmla="*/ 1534 h 10000"/>
                <a:gd name="connsiteX82" fmla="*/ 4000 w 10000"/>
                <a:gd name="connsiteY82" fmla="*/ 1746 h 10000"/>
                <a:gd name="connsiteX83" fmla="*/ 3942 w 10000"/>
                <a:gd name="connsiteY83" fmla="*/ 1323 h 10000"/>
                <a:gd name="connsiteX84" fmla="*/ 4145 w 10000"/>
                <a:gd name="connsiteY84" fmla="*/ 582 h 10000"/>
                <a:gd name="connsiteX85" fmla="*/ 3972 w 10000"/>
                <a:gd name="connsiteY85" fmla="*/ 318 h 10000"/>
                <a:gd name="connsiteX86" fmla="*/ 3972 w 10000"/>
                <a:gd name="connsiteY86" fmla="*/ 212 h 10000"/>
                <a:gd name="connsiteX87" fmla="*/ 3710 w 10000"/>
                <a:gd name="connsiteY87" fmla="*/ 0 h 10000"/>
                <a:gd name="connsiteX88" fmla="*/ 3624 w 10000"/>
                <a:gd name="connsiteY88" fmla="*/ 212 h 10000"/>
                <a:gd name="connsiteX89" fmla="*/ 3536 w 10000"/>
                <a:gd name="connsiteY89" fmla="*/ 635 h 10000"/>
                <a:gd name="connsiteX90" fmla="*/ 3420 w 10000"/>
                <a:gd name="connsiteY90" fmla="*/ 688 h 10000"/>
                <a:gd name="connsiteX91" fmla="*/ 3594 w 10000"/>
                <a:gd name="connsiteY91" fmla="*/ 900 h 10000"/>
                <a:gd name="connsiteX92" fmla="*/ 3624 w 10000"/>
                <a:gd name="connsiteY92" fmla="*/ 1164 h 10000"/>
                <a:gd name="connsiteX93" fmla="*/ 3536 w 10000"/>
                <a:gd name="connsiteY93" fmla="*/ 1323 h 10000"/>
                <a:gd name="connsiteX94" fmla="*/ 3624 w 10000"/>
                <a:gd name="connsiteY94" fmla="*/ 1799 h 10000"/>
                <a:gd name="connsiteX95" fmla="*/ 3565 w 10000"/>
                <a:gd name="connsiteY95" fmla="*/ 2223 h 10000"/>
                <a:gd name="connsiteX96" fmla="*/ 3130 w 10000"/>
                <a:gd name="connsiteY96" fmla="*/ 2539 h 10000"/>
                <a:gd name="connsiteX97" fmla="*/ 3101 w 10000"/>
                <a:gd name="connsiteY97" fmla="*/ 2381 h 10000"/>
                <a:gd name="connsiteX98" fmla="*/ 3073 w 10000"/>
                <a:gd name="connsiteY98" fmla="*/ 2593 h 10000"/>
                <a:gd name="connsiteX99" fmla="*/ 3188 w 10000"/>
                <a:gd name="connsiteY99" fmla="*/ 2804 h 10000"/>
                <a:gd name="connsiteX100" fmla="*/ 3478 w 10000"/>
                <a:gd name="connsiteY100" fmla="*/ 2593 h 10000"/>
                <a:gd name="connsiteX101" fmla="*/ 3594 w 10000"/>
                <a:gd name="connsiteY101" fmla="*/ 2752 h 10000"/>
                <a:gd name="connsiteX102" fmla="*/ 3392 w 10000"/>
                <a:gd name="connsiteY102" fmla="*/ 2804 h 10000"/>
                <a:gd name="connsiteX103" fmla="*/ 1349 w 10000"/>
                <a:gd name="connsiteY103" fmla="*/ 2289 h 10000"/>
                <a:gd name="connsiteX104" fmla="*/ 2754 w 10000"/>
                <a:gd name="connsiteY104" fmla="*/ 2857 h 10000"/>
                <a:gd name="connsiteX105" fmla="*/ 1630 w 10000"/>
                <a:gd name="connsiteY105" fmla="*/ 1022 h 10000"/>
                <a:gd name="connsiteX106" fmla="*/ 2656 w 10000"/>
                <a:gd name="connsiteY106" fmla="*/ 2472 h 10000"/>
                <a:gd name="connsiteX107" fmla="*/ 2898 w 10000"/>
                <a:gd name="connsiteY107" fmla="*/ 3545 h 10000"/>
                <a:gd name="connsiteX108" fmla="*/ 2840 w 10000"/>
                <a:gd name="connsiteY108" fmla="*/ 3916 h 10000"/>
                <a:gd name="connsiteX109" fmla="*/ 1349 w 10000"/>
                <a:gd name="connsiteY109" fmla="*/ 2289 h 10000"/>
                <a:gd name="connsiteX110" fmla="*/ 1349 w 10000"/>
                <a:gd name="connsiteY110" fmla="*/ 2289 h 10000"/>
                <a:gd name="connsiteX111" fmla="*/ 2377 w 10000"/>
                <a:gd name="connsiteY111" fmla="*/ 3598 h 10000"/>
                <a:gd name="connsiteX112" fmla="*/ 2377 w 10000"/>
                <a:gd name="connsiteY112" fmla="*/ 3968 h 10000"/>
                <a:gd name="connsiteX113" fmla="*/ 2231 w 10000"/>
                <a:gd name="connsiteY113" fmla="*/ 4445 h 10000"/>
                <a:gd name="connsiteX114" fmla="*/ 2000 w 10000"/>
                <a:gd name="connsiteY114" fmla="*/ 4021 h 10000"/>
                <a:gd name="connsiteX115" fmla="*/ 1884 w 10000"/>
                <a:gd name="connsiteY115" fmla="*/ 3545 h 10000"/>
                <a:gd name="connsiteX116" fmla="*/ 1652 w 10000"/>
                <a:gd name="connsiteY116" fmla="*/ 3545 h 10000"/>
                <a:gd name="connsiteX117" fmla="*/ 1478 w 10000"/>
                <a:gd name="connsiteY117" fmla="*/ 3757 h 10000"/>
                <a:gd name="connsiteX118" fmla="*/ 1247 w 10000"/>
                <a:gd name="connsiteY118" fmla="*/ 3757 h 10000"/>
                <a:gd name="connsiteX119" fmla="*/ 1072 w 10000"/>
                <a:gd name="connsiteY119" fmla="*/ 3968 h 10000"/>
                <a:gd name="connsiteX120" fmla="*/ 957 w 10000"/>
                <a:gd name="connsiteY120" fmla="*/ 3757 h 10000"/>
                <a:gd name="connsiteX121" fmla="*/ 667 w 10000"/>
                <a:gd name="connsiteY121" fmla="*/ 3704 h 10000"/>
                <a:gd name="connsiteX122" fmla="*/ 406 w 10000"/>
                <a:gd name="connsiteY122" fmla="*/ 3704 h 10000"/>
                <a:gd name="connsiteX123" fmla="*/ 29 w 10000"/>
                <a:gd name="connsiteY123" fmla="*/ 3439 h 10000"/>
                <a:gd name="connsiteX124" fmla="*/ 0 w 10000"/>
                <a:gd name="connsiteY124" fmla="*/ 3916 h 10000"/>
                <a:gd name="connsiteX125" fmla="*/ 58 w 10000"/>
                <a:gd name="connsiteY125" fmla="*/ 4603 h 10000"/>
                <a:gd name="connsiteX126" fmla="*/ 116 w 10000"/>
                <a:gd name="connsiteY126" fmla="*/ 4973 h 10000"/>
                <a:gd name="connsiteX127" fmla="*/ 174 w 10000"/>
                <a:gd name="connsiteY127" fmla="*/ 5239 h 10000"/>
                <a:gd name="connsiteX128" fmla="*/ 232 w 10000"/>
                <a:gd name="connsiteY128" fmla="*/ 5609 h 10000"/>
                <a:gd name="connsiteX129" fmla="*/ 406 w 10000"/>
                <a:gd name="connsiteY129" fmla="*/ 5926 h 10000"/>
                <a:gd name="connsiteX130" fmla="*/ 638 w 10000"/>
                <a:gd name="connsiteY130" fmla="*/ 6455 h 10000"/>
                <a:gd name="connsiteX131" fmla="*/ 492 w 10000"/>
                <a:gd name="connsiteY131" fmla="*/ 6350 h 10000"/>
                <a:gd name="connsiteX132" fmla="*/ 840 w 10000"/>
                <a:gd name="connsiteY132" fmla="*/ 6825 h 10000"/>
                <a:gd name="connsiteX133" fmla="*/ 1043 w 10000"/>
                <a:gd name="connsiteY133" fmla="*/ 6773 h 10000"/>
                <a:gd name="connsiteX134" fmla="*/ 1015 w 10000"/>
                <a:gd name="connsiteY134" fmla="*/ 6455 h 10000"/>
                <a:gd name="connsiteX135" fmla="*/ 1188 w 10000"/>
                <a:gd name="connsiteY135" fmla="*/ 6508 h 10000"/>
                <a:gd name="connsiteX136" fmla="*/ 986 w 10000"/>
                <a:gd name="connsiteY136" fmla="*/ 5873 h 10000"/>
                <a:gd name="connsiteX137" fmla="*/ 1362 w 10000"/>
                <a:gd name="connsiteY137" fmla="*/ 5609 h 10000"/>
                <a:gd name="connsiteX138" fmla="*/ 1566 w 10000"/>
                <a:gd name="connsiteY138" fmla="*/ 5609 h 10000"/>
                <a:gd name="connsiteX139" fmla="*/ 1566 w 10000"/>
                <a:gd name="connsiteY139" fmla="*/ 5873 h 10000"/>
                <a:gd name="connsiteX140" fmla="*/ 1391 w 10000"/>
                <a:gd name="connsiteY140" fmla="*/ 6032 h 10000"/>
                <a:gd name="connsiteX141" fmla="*/ 1276 w 10000"/>
                <a:gd name="connsiteY141" fmla="*/ 6720 h 10000"/>
                <a:gd name="connsiteX142" fmla="*/ 1218 w 10000"/>
                <a:gd name="connsiteY142" fmla="*/ 7037 h 10000"/>
                <a:gd name="connsiteX143" fmla="*/ 1305 w 10000"/>
                <a:gd name="connsiteY143" fmla="*/ 7461 h 10000"/>
                <a:gd name="connsiteX144" fmla="*/ 1478 w 10000"/>
                <a:gd name="connsiteY144" fmla="*/ 7778 h 10000"/>
                <a:gd name="connsiteX145" fmla="*/ 2058 w 10000"/>
                <a:gd name="connsiteY145" fmla="*/ 8413 h 10000"/>
                <a:gd name="connsiteX146" fmla="*/ 2521 w 10000"/>
                <a:gd name="connsiteY146" fmla="*/ 8889 h 10000"/>
                <a:gd name="connsiteX147" fmla="*/ 2869 w 10000"/>
                <a:gd name="connsiteY147" fmla="*/ 9101 h 10000"/>
                <a:gd name="connsiteX148" fmla="*/ 3246 w 10000"/>
                <a:gd name="connsiteY148" fmla="*/ 9312 h 10000"/>
                <a:gd name="connsiteX149" fmla="*/ 3624 w 10000"/>
                <a:gd name="connsiteY149" fmla="*/ 9524 h 10000"/>
                <a:gd name="connsiteX150" fmla="*/ 3972 w 10000"/>
                <a:gd name="connsiteY150" fmla="*/ 9630 h 10000"/>
                <a:gd name="connsiteX151" fmla="*/ 4348 w 10000"/>
                <a:gd name="connsiteY151" fmla="*/ 9789 h 10000"/>
                <a:gd name="connsiteX152" fmla="*/ 4783 w 10000"/>
                <a:gd name="connsiteY152" fmla="*/ 9948 h 10000"/>
                <a:gd name="connsiteX153" fmla="*/ 5246 w 10000"/>
                <a:gd name="connsiteY153" fmla="*/ 10000 h 10000"/>
                <a:gd name="connsiteX154" fmla="*/ 5652 w 10000"/>
                <a:gd name="connsiteY154" fmla="*/ 10000 h 10000"/>
                <a:gd name="connsiteX155" fmla="*/ 6145 w 10000"/>
                <a:gd name="connsiteY155" fmla="*/ 9948 h 10000"/>
                <a:gd name="connsiteX156" fmla="*/ 6493 w 10000"/>
                <a:gd name="connsiteY156" fmla="*/ 9841 h 10000"/>
                <a:gd name="connsiteX157" fmla="*/ 6841 w 10000"/>
                <a:gd name="connsiteY157" fmla="*/ 9736 h 10000"/>
                <a:gd name="connsiteX158" fmla="*/ 7218 w 10000"/>
                <a:gd name="connsiteY158" fmla="*/ 9577 h 10000"/>
                <a:gd name="connsiteX159" fmla="*/ 7565 w 10000"/>
                <a:gd name="connsiteY159" fmla="*/ 9418 h 10000"/>
                <a:gd name="connsiteX160" fmla="*/ 7884 w 10000"/>
                <a:gd name="connsiteY160" fmla="*/ 9207 h 10000"/>
                <a:gd name="connsiteX161" fmla="*/ 8232 w 10000"/>
                <a:gd name="connsiteY161" fmla="*/ 8995 h 10000"/>
                <a:gd name="connsiteX162" fmla="*/ 8551 w 10000"/>
                <a:gd name="connsiteY16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8734 w 10000"/>
                <a:gd name="connsiteY30" fmla="*/ 5498 h 10000"/>
                <a:gd name="connsiteX31" fmla="*/ 8734 w 10000"/>
                <a:gd name="connsiteY31" fmla="*/ 5498 h 10000"/>
                <a:gd name="connsiteX32" fmla="*/ 8607 w 10000"/>
                <a:gd name="connsiteY32" fmla="*/ 5271 h 10000"/>
                <a:gd name="connsiteX33" fmla="*/ 8417 w 10000"/>
                <a:gd name="connsiteY33" fmla="*/ 5422 h 10000"/>
                <a:gd name="connsiteX34" fmla="*/ 8291 w 10000"/>
                <a:gd name="connsiteY34" fmla="*/ 5195 h 10000"/>
                <a:gd name="connsiteX35" fmla="*/ 8164 w 10000"/>
                <a:gd name="connsiteY35" fmla="*/ 4968 h 10000"/>
                <a:gd name="connsiteX36" fmla="*/ 8671 w 10000"/>
                <a:gd name="connsiteY36" fmla="*/ 4893 h 10000"/>
                <a:gd name="connsiteX37" fmla="*/ 8227 w 10000"/>
                <a:gd name="connsiteY37" fmla="*/ 4591 h 10000"/>
                <a:gd name="connsiteX38" fmla="*/ 7657 w 10000"/>
                <a:gd name="connsiteY38" fmla="*/ 5044 h 10000"/>
                <a:gd name="connsiteX39" fmla="*/ 7087 w 10000"/>
                <a:gd name="connsiteY39" fmla="*/ 5497 h 10000"/>
                <a:gd name="connsiteX40" fmla="*/ 8037 w 10000"/>
                <a:gd name="connsiteY40" fmla="*/ 4742 h 10000"/>
                <a:gd name="connsiteX41" fmla="*/ 7531 w 10000"/>
                <a:gd name="connsiteY41" fmla="*/ 4817 h 10000"/>
                <a:gd name="connsiteX42" fmla="*/ 8069 w 10000"/>
                <a:gd name="connsiteY42" fmla="*/ 4826 h 10000"/>
                <a:gd name="connsiteX43" fmla="*/ 6950 w 10000"/>
                <a:gd name="connsiteY43" fmla="*/ 3306 h 10000"/>
                <a:gd name="connsiteX44" fmla="*/ 6962 w 10000"/>
                <a:gd name="connsiteY44" fmla="*/ 3305 h 10000"/>
                <a:gd name="connsiteX45" fmla="*/ 6645 w 10000"/>
                <a:gd name="connsiteY45" fmla="*/ 3230 h 10000"/>
                <a:gd name="connsiteX46" fmla="*/ 6519 w 10000"/>
                <a:gd name="connsiteY46" fmla="*/ 3003 h 10000"/>
                <a:gd name="connsiteX47" fmla="*/ 5949 w 10000"/>
                <a:gd name="connsiteY47" fmla="*/ 2473 h 10000"/>
                <a:gd name="connsiteX48" fmla="*/ 5015 w 10000"/>
                <a:gd name="connsiteY48" fmla="*/ 3228 h 10000"/>
                <a:gd name="connsiteX49" fmla="*/ 4898 w 10000"/>
                <a:gd name="connsiteY49" fmla="*/ 3175 h 10000"/>
                <a:gd name="connsiteX50" fmla="*/ 4754 w 10000"/>
                <a:gd name="connsiteY50" fmla="*/ 3122 h 10000"/>
                <a:gd name="connsiteX51" fmla="*/ 4637 w 10000"/>
                <a:gd name="connsiteY51" fmla="*/ 3334 h 10000"/>
                <a:gd name="connsiteX52" fmla="*/ 4464 w 10000"/>
                <a:gd name="connsiteY52" fmla="*/ 3493 h 10000"/>
                <a:gd name="connsiteX53" fmla="*/ 4435 w 10000"/>
                <a:gd name="connsiteY53" fmla="*/ 3651 h 10000"/>
                <a:gd name="connsiteX54" fmla="*/ 4579 w 10000"/>
                <a:gd name="connsiteY54" fmla="*/ 3862 h 10000"/>
                <a:gd name="connsiteX55" fmla="*/ 4637 w 10000"/>
                <a:gd name="connsiteY55" fmla="*/ 4021 h 10000"/>
                <a:gd name="connsiteX56" fmla="*/ 4783 w 10000"/>
                <a:gd name="connsiteY56" fmla="*/ 4021 h 10000"/>
                <a:gd name="connsiteX57" fmla="*/ 4841 w 10000"/>
                <a:gd name="connsiteY57" fmla="*/ 4021 h 10000"/>
                <a:gd name="connsiteX58" fmla="*/ 4927 w 10000"/>
                <a:gd name="connsiteY58" fmla="*/ 4233 h 10000"/>
                <a:gd name="connsiteX59" fmla="*/ 5073 w 10000"/>
                <a:gd name="connsiteY59" fmla="*/ 4603 h 10000"/>
                <a:gd name="connsiteX60" fmla="*/ 4898 w 10000"/>
                <a:gd name="connsiteY60" fmla="*/ 4391 h 10000"/>
                <a:gd name="connsiteX61" fmla="*/ 4812 w 10000"/>
                <a:gd name="connsiteY61" fmla="*/ 4127 h 10000"/>
                <a:gd name="connsiteX62" fmla="*/ 4725 w 10000"/>
                <a:gd name="connsiteY62" fmla="*/ 4339 h 10000"/>
                <a:gd name="connsiteX63" fmla="*/ 4608 w 10000"/>
                <a:gd name="connsiteY63" fmla="*/ 4657 h 10000"/>
                <a:gd name="connsiteX64" fmla="*/ 4608 w 10000"/>
                <a:gd name="connsiteY64" fmla="*/ 4445 h 10000"/>
                <a:gd name="connsiteX65" fmla="*/ 4435 w 10000"/>
                <a:gd name="connsiteY65" fmla="*/ 4339 h 10000"/>
                <a:gd name="connsiteX66" fmla="*/ 4406 w 10000"/>
                <a:gd name="connsiteY66" fmla="*/ 3968 h 10000"/>
                <a:gd name="connsiteX67" fmla="*/ 4261 w 10000"/>
                <a:gd name="connsiteY67" fmla="*/ 4021 h 10000"/>
                <a:gd name="connsiteX68" fmla="*/ 4319 w 10000"/>
                <a:gd name="connsiteY68" fmla="*/ 3598 h 10000"/>
                <a:gd name="connsiteX69" fmla="*/ 4232 w 10000"/>
                <a:gd name="connsiteY69" fmla="*/ 3598 h 10000"/>
                <a:gd name="connsiteX70" fmla="*/ 4319 w 10000"/>
                <a:gd name="connsiteY70" fmla="*/ 3069 h 10000"/>
                <a:gd name="connsiteX71" fmla="*/ 4464 w 10000"/>
                <a:gd name="connsiteY71" fmla="*/ 3069 h 10000"/>
                <a:gd name="connsiteX72" fmla="*/ 4522 w 10000"/>
                <a:gd name="connsiteY72" fmla="*/ 3386 h 10000"/>
                <a:gd name="connsiteX73" fmla="*/ 4551 w 10000"/>
                <a:gd name="connsiteY73" fmla="*/ 3175 h 10000"/>
                <a:gd name="connsiteX74" fmla="*/ 4493 w 10000"/>
                <a:gd name="connsiteY74" fmla="*/ 3016 h 10000"/>
                <a:gd name="connsiteX75" fmla="*/ 4348 w 10000"/>
                <a:gd name="connsiteY75" fmla="*/ 2910 h 10000"/>
                <a:gd name="connsiteX76" fmla="*/ 4377 w 10000"/>
                <a:gd name="connsiteY76" fmla="*/ 2487 h 10000"/>
                <a:gd name="connsiteX77" fmla="*/ 4319 w 10000"/>
                <a:gd name="connsiteY77" fmla="*/ 2275 h 10000"/>
                <a:gd name="connsiteX78" fmla="*/ 4289 w 10000"/>
                <a:gd name="connsiteY78" fmla="*/ 1641 h 10000"/>
                <a:gd name="connsiteX79" fmla="*/ 4348 w 10000"/>
                <a:gd name="connsiteY79" fmla="*/ 1641 h 10000"/>
                <a:gd name="connsiteX80" fmla="*/ 4261 w 10000"/>
                <a:gd name="connsiteY80" fmla="*/ 1534 h 10000"/>
                <a:gd name="connsiteX81" fmla="*/ 4000 w 10000"/>
                <a:gd name="connsiteY81" fmla="*/ 1746 h 10000"/>
                <a:gd name="connsiteX82" fmla="*/ 3942 w 10000"/>
                <a:gd name="connsiteY82" fmla="*/ 1323 h 10000"/>
                <a:gd name="connsiteX83" fmla="*/ 4145 w 10000"/>
                <a:gd name="connsiteY83" fmla="*/ 582 h 10000"/>
                <a:gd name="connsiteX84" fmla="*/ 3972 w 10000"/>
                <a:gd name="connsiteY84" fmla="*/ 318 h 10000"/>
                <a:gd name="connsiteX85" fmla="*/ 3972 w 10000"/>
                <a:gd name="connsiteY85" fmla="*/ 212 h 10000"/>
                <a:gd name="connsiteX86" fmla="*/ 3710 w 10000"/>
                <a:gd name="connsiteY86" fmla="*/ 0 h 10000"/>
                <a:gd name="connsiteX87" fmla="*/ 3624 w 10000"/>
                <a:gd name="connsiteY87" fmla="*/ 212 h 10000"/>
                <a:gd name="connsiteX88" fmla="*/ 3536 w 10000"/>
                <a:gd name="connsiteY88" fmla="*/ 635 h 10000"/>
                <a:gd name="connsiteX89" fmla="*/ 3420 w 10000"/>
                <a:gd name="connsiteY89" fmla="*/ 688 h 10000"/>
                <a:gd name="connsiteX90" fmla="*/ 3594 w 10000"/>
                <a:gd name="connsiteY90" fmla="*/ 900 h 10000"/>
                <a:gd name="connsiteX91" fmla="*/ 3624 w 10000"/>
                <a:gd name="connsiteY91" fmla="*/ 1164 h 10000"/>
                <a:gd name="connsiteX92" fmla="*/ 3536 w 10000"/>
                <a:gd name="connsiteY92" fmla="*/ 1323 h 10000"/>
                <a:gd name="connsiteX93" fmla="*/ 3624 w 10000"/>
                <a:gd name="connsiteY93" fmla="*/ 1799 h 10000"/>
                <a:gd name="connsiteX94" fmla="*/ 3565 w 10000"/>
                <a:gd name="connsiteY94" fmla="*/ 2223 h 10000"/>
                <a:gd name="connsiteX95" fmla="*/ 3130 w 10000"/>
                <a:gd name="connsiteY95" fmla="*/ 2539 h 10000"/>
                <a:gd name="connsiteX96" fmla="*/ 3101 w 10000"/>
                <a:gd name="connsiteY96" fmla="*/ 2381 h 10000"/>
                <a:gd name="connsiteX97" fmla="*/ 3073 w 10000"/>
                <a:gd name="connsiteY97" fmla="*/ 2593 h 10000"/>
                <a:gd name="connsiteX98" fmla="*/ 3188 w 10000"/>
                <a:gd name="connsiteY98" fmla="*/ 2804 h 10000"/>
                <a:gd name="connsiteX99" fmla="*/ 3478 w 10000"/>
                <a:gd name="connsiteY99" fmla="*/ 2593 h 10000"/>
                <a:gd name="connsiteX100" fmla="*/ 3594 w 10000"/>
                <a:gd name="connsiteY100" fmla="*/ 2752 h 10000"/>
                <a:gd name="connsiteX101" fmla="*/ 3392 w 10000"/>
                <a:gd name="connsiteY101" fmla="*/ 2804 h 10000"/>
                <a:gd name="connsiteX102" fmla="*/ 1349 w 10000"/>
                <a:gd name="connsiteY102" fmla="*/ 2289 h 10000"/>
                <a:gd name="connsiteX103" fmla="*/ 2754 w 10000"/>
                <a:gd name="connsiteY103" fmla="*/ 2857 h 10000"/>
                <a:gd name="connsiteX104" fmla="*/ 1630 w 10000"/>
                <a:gd name="connsiteY104" fmla="*/ 1022 h 10000"/>
                <a:gd name="connsiteX105" fmla="*/ 2656 w 10000"/>
                <a:gd name="connsiteY105" fmla="*/ 2472 h 10000"/>
                <a:gd name="connsiteX106" fmla="*/ 2898 w 10000"/>
                <a:gd name="connsiteY106" fmla="*/ 3545 h 10000"/>
                <a:gd name="connsiteX107" fmla="*/ 2840 w 10000"/>
                <a:gd name="connsiteY107" fmla="*/ 3916 h 10000"/>
                <a:gd name="connsiteX108" fmla="*/ 1349 w 10000"/>
                <a:gd name="connsiteY108" fmla="*/ 2289 h 10000"/>
                <a:gd name="connsiteX109" fmla="*/ 1349 w 10000"/>
                <a:gd name="connsiteY109" fmla="*/ 2289 h 10000"/>
                <a:gd name="connsiteX110" fmla="*/ 2377 w 10000"/>
                <a:gd name="connsiteY110" fmla="*/ 3598 h 10000"/>
                <a:gd name="connsiteX111" fmla="*/ 2377 w 10000"/>
                <a:gd name="connsiteY111" fmla="*/ 3968 h 10000"/>
                <a:gd name="connsiteX112" fmla="*/ 2231 w 10000"/>
                <a:gd name="connsiteY112" fmla="*/ 4445 h 10000"/>
                <a:gd name="connsiteX113" fmla="*/ 2000 w 10000"/>
                <a:gd name="connsiteY113" fmla="*/ 4021 h 10000"/>
                <a:gd name="connsiteX114" fmla="*/ 1884 w 10000"/>
                <a:gd name="connsiteY114" fmla="*/ 3545 h 10000"/>
                <a:gd name="connsiteX115" fmla="*/ 1652 w 10000"/>
                <a:gd name="connsiteY115" fmla="*/ 3545 h 10000"/>
                <a:gd name="connsiteX116" fmla="*/ 1478 w 10000"/>
                <a:gd name="connsiteY116" fmla="*/ 3757 h 10000"/>
                <a:gd name="connsiteX117" fmla="*/ 1247 w 10000"/>
                <a:gd name="connsiteY117" fmla="*/ 3757 h 10000"/>
                <a:gd name="connsiteX118" fmla="*/ 1072 w 10000"/>
                <a:gd name="connsiteY118" fmla="*/ 3968 h 10000"/>
                <a:gd name="connsiteX119" fmla="*/ 957 w 10000"/>
                <a:gd name="connsiteY119" fmla="*/ 3757 h 10000"/>
                <a:gd name="connsiteX120" fmla="*/ 667 w 10000"/>
                <a:gd name="connsiteY120" fmla="*/ 3704 h 10000"/>
                <a:gd name="connsiteX121" fmla="*/ 406 w 10000"/>
                <a:gd name="connsiteY121" fmla="*/ 3704 h 10000"/>
                <a:gd name="connsiteX122" fmla="*/ 29 w 10000"/>
                <a:gd name="connsiteY122" fmla="*/ 3439 h 10000"/>
                <a:gd name="connsiteX123" fmla="*/ 0 w 10000"/>
                <a:gd name="connsiteY123" fmla="*/ 3916 h 10000"/>
                <a:gd name="connsiteX124" fmla="*/ 58 w 10000"/>
                <a:gd name="connsiteY124" fmla="*/ 4603 h 10000"/>
                <a:gd name="connsiteX125" fmla="*/ 116 w 10000"/>
                <a:gd name="connsiteY125" fmla="*/ 4973 h 10000"/>
                <a:gd name="connsiteX126" fmla="*/ 174 w 10000"/>
                <a:gd name="connsiteY126" fmla="*/ 5239 h 10000"/>
                <a:gd name="connsiteX127" fmla="*/ 232 w 10000"/>
                <a:gd name="connsiteY127" fmla="*/ 5609 h 10000"/>
                <a:gd name="connsiteX128" fmla="*/ 406 w 10000"/>
                <a:gd name="connsiteY128" fmla="*/ 5926 h 10000"/>
                <a:gd name="connsiteX129" fmla="*/ 638 w 10000"/>
                <a:gd name="connsiteY129" fmla="*/ 6455 h 10000"/>
                <a:gd name="connsiteX130" fmla="*/ 492 w 10000"/>
                <a:gd name="connsiteY130" fmla="*/ 6350 h 10000"/>
                <a:gd name="connsiteX131" fmla="*/ 840 w 10000"/>
                <a:gd name="connsiteY131" fmla="*/ 6825 h 10000"/>
                <a:gd name="connsiteX132" fmla="*/ 1043 w 10000"/>
                <a:gd name="connsiteY132" fmla="*/ 6773 h 10000"/>
                <a:gd name="connsiteX133" fmla="*/ 1015 w 10000"/>
                <a:gd name="connsiteY133" fmla="*/ 6455 h 10000"/>
                <a:gd name="connsiteX134" fmla="*/ 1188 w 10000"/>
                <a:gd name="connsiteY134" fmla="*/ 6508 h 10000"/>
                <a:gd name="connsiteX135" fmla="*/ 986 w 10000"/>
                <a:gd name="connsiteY135" fmla="*/ 5873 h 10000"/>
                <a:gd name="connsiteX136" fmla="*/ 1362 w 10000"/>
                <a:gd name="connsiteY136" fmla="*/ 5609 h 10000"/>
                <a:gd name="connsiteX137" fmla="*/ 1566 w 10000"/>
                <a:gd name="connsiteY137" fmla="*/ 5609 h 10000"/>
                <a:gd name="connsiteX138" fmla="*/ 1566 w 10000"/>
                <a:gd name="connsiteY138" fmla="*/ 5873 h 10000"/>
                <a:gd name="connsiteX139" fmla="*/ 1391 w 10000"/>
                <a:gd name="connsiteY139" fmla="*/ 6032 h 10000"/>
                <a:gd name="connsiteX140" fmla="*/ 1276 w 10000"/>
                <a:gd name="connsiteY140" fmla="*/ 6720 h 10000"/>
                <a:gd name="connsiteX141" fmla="*/ 1218 w 10000"/>
                <a:gd name="connsiteY141" fmla="*/ 7037 h 10000"/>
                <a:gd name="connsiteX142" fmla="*/ 1305 w 10000"/>
                <a:gd name="connsiteY142" fmla="*/ 7461 h 10000"/>
                <a:gd name="connsiteX143" fmla="*/ 1478 w 10000"/>
                <a:gd name="connsiteY143" fmla="*/ 7778 h 10000"/>
                <a:gd name="connsiteX144" fmla="*/ 2058 w 10000"/>
                <a:gd name="connsiteY144" fmla="*/ 8413 h 10000"/>
                <a:gd name="connsiteX145" fmla="*/ 2521 w 10000"/>
                <a:gd name="connsiteY145" fmla="*/ 8889 h 10000"/>
                <a:gd name="connsiteX146" fmla="*/ 2869 w 10000"/>
                <a:gd name="connsiteY146" fmla="*/ 9101 h 10000"/>
                <a:gd name="connsiteX147" fmla="*/ 3246 w 10000"/>
                <a:gd name="connsiteY147" fmla="*/ 9312 h 10000"/>
                <a:gd name="connsiteX148" fmla="*/ 3624 w 10000"/>
                <a:gd name="connsiteY148" fmla="*/ 9524 h 10000"/>
                <a:gd name="connsiteX149" fmla="*/ 3972 w 10000"/>
                <a:gd name="connsiteY149" fmla="*/ 9630 h 10000"/>
                <a:gd name="connsiteX150" fmla="*/ 4348 w 10000"/>
                <a:gd name="connsiteY150" fmla="*/ 9789 h 10000"/>
                <a:gd name="connsiteX151" fmla="*/ 4783 w 10000"/>
                <a:gd name="connsiteY151" fmla="*/ 9948 h 10000"/>
                <a:gd name="connsiteX152" fmla="*/ 5246 w 10000"/>
                <a:gd name="connsiteY152" fmla="*/ 10000 h 10000"/>
                <a:gd name="connsiteX153" fmla="*/ 5652 w 10000"/>
                <a:gd name="connsiteY153" fmla="*/ 10000 h 10000"/>
                <a:gd name="connsiteX154" fmla="*/ 6145 w 10000"/>
                <a:gd name="connsiteY154" fmla="*/ 9948 h 10000"/>
                <a:gd name="connsiteX155" fmla="*/ 6493 w 10000"/>
                <a:gd name="connsiteY155" fmla="*/ 9841 h 10000"/>
                <a:gd name="connsiteX156" fmla="*/ 6841 w 10000"/>
                <a:gd name="connsiteY156" fmla="*/ 9736 h 10000"/>
                <a:gd name="connsiteX157" fmla="*/ 7218 w 10000"/>
                <a:gd name="connsiteY157" fmla="*/ 9577 h 10000"/>
                <a:gd name="connsiteX158" fmla="*/ 7565 w 10000"/>
                <a:gd name="connsiteY158" fmla="*/ 9418 h 10000"/>
                <a:gd name="connsiteX159" fmla="*/ 7884 w 10000"/>
                <a:gd name="connsiteY159" fmla="*/ 9207 h 10000"/>
                <a:gd name="connsiteX160" fmla="*/ 8232 w 10000"/>
                <a:gd name="connsiteY160" fmla="*/ 8995 h 10000"/>
                <a:gd name="connsiteX161" fmla="*/ 8551 w 10000"/>
                <a:gd name="connsiteY16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8734 w 10000"/>
                <a:gd name="connsiteY29" fmla="*/ 5498 h 10000"/>
                <a:gd name="connsiteX30" fmla="*/ 8734 w 10000"/>
                <a:gd name="connsiteY30" fmla="*/ 5498 h 10000"/>
                <a:gd name="connsiteX31" fmla="*/ 8607 w 10000"/>
                <a:gd name="connsiteY31" fmla="*/ 5271 h 10000"/>
                <a:gd name="connsiteX32" fmla="*/ 8417 w 10000"/>
                <a:gd name="connsiteY32" fmla="*/ 5422 h 10000"/>
                <a:gd name="connsiteX33" fmla="*/ 8291 w 10000"/>
                <a:gd name="connsiteY33" fmla="*/ 5195 h 10000"/>
                <a:gd name="connsiteX34" fmla="*/ 8164 w 10000"/>
                <a:gd name="connsiteY34" fmla="*/ 4968 h 10000"/>
                <a:gd name="connsiteX35" fmla="*/ 8671 w 10000"/>
                <a:gd name="connsiteY35" fmla="*/ 4893 h 10000"/>
                <a:gd name="connsiteX36" fmla="*/ 8227 w 10000"/>
                <a:gd name="connsiteY36" fmla="*/ 4591 h 10000"/>
                <a:gd name="connsiteX37" fmla="*/ 7657 w 10000"/>
                <a:gd name="connsiteY37" fmla="*/ 5044 h 10000"/>
                <a:gd name="connsiteX38" fmla="*/ 7087 w 10000"/>
                <a:gd name="connsiteY38" fmla="*/ 5497 h 10000"/>
                <a:gd name="connsiteX39" fmla="*/ 8037 w 10000"/>
                <a:gd name="connsiteY39" fmla="*/ 4742 h 10000"/>
                <a:gd name="connsiteX40" fmla="*/ 7531 w 10000"/>
                <a:gd name="connsiteY40" fmla="*/ 4817 h 10000"/>
                <a:gd name="connsiteX41" fmla="*/ 8069 w 10000"/>
                <a:gd name="connsiteY41" fmla="*/ 4826 h 10000"/>
                <a:gd name="connsiteX42" fmla="*/ 6950 w 10000"/>
                <a:gd name="connsiteY42" fmla="*/ 3306 h 10000"/>
                <a:gd name="connsiteX43" fmla="*/ 6962 w 10000"/>
                <a:gd name="connsiteY43" fmla="*/ 3305 h 10000"/>
                <a:gd name="connsiteX44" fmla="*/ 6645 w 10000"/>
                <a:gd name="connsiteY44" fmla="*/ 3230 h 10000"/>
                <a:gd name="connsiteX45" fmla="*/ 6519 w 10000"/>
                <a:gd name="connsiteY45" fmla="*/ 3003 h 10000"/>
                <a:gd name="connsiteX46" fmla="*/ 5949 w 10000"/>
                <a:gd name="connsiteY46" fmla="*/ 2473 h 10000"/>
                <a:gd name="connsiteX47" fmla="*/ 5015 w 10000"/>
                <a:gd name="connsiteY47" fmla="*/ 3228 h 10000"/>
                <a:gd name="connsiteX48" fmla="*/ 4898 w 10000"/>
                <a:gd name="connsiteY48" fmla="*/ 3175 h 10000"/>
                <a:gd name="connsiteX49" fmla="*/ 4754 w 10000"/>
                <a:gd name="connsiteY49" fmla="*/ 3122 h 10000"/>
                <a:gd name="connsiteX50" fmla="*/ 4637 w 10000"/>
                <a:gd name="connsiteY50" fmla="*/ 3334 h 10000"/>
                <a:gd name="connsiteX51" fmla="*/ 4464 w 10000"/>
                <a:gd name="connsiteY51" fmla="*/ 3493 h 10000"/>
                <a:gd name="connsiteX52" fmla="*/ 4435 w 10000"/>
                <a:gd name="connsiteY52" fmla="*/ 3651 h 10000"/>
                <a:gd name="connsiteX53" fmla="*/ 4579 w 10000"/>
                <a:gd name="connsiteY53" fmla="*/ 3862 h 10000"/>
                <a:gd name="connsiteX54" fmla="*/ 4637 w 10000"/>
                <a:gd name="connsiteY54" fmla="*/ 4021 h 10000"/>
                <a:gd name="connsiteX55" fmla="*/ 4783 w 10000"/>
                <a:gd name="connsiteY55" fmla="*/ 4021 h 10000"/>
                <a:gd name="connsiteX56" fmla="*/ 4841 w 10000"/>
                <a:gd name="connsiteY56" fmla="*/ 4021 h 10000"/>
                <a:gd name="connsiteX57" fmla="*/ 4927 w 10000"/>
                <a:gd name="connsiteY57" fmla="*/ 4233 h 10000"/>
                <a:gd name="connsiteX58" fmla="*/ 5073 w 10000"/>
                <a:gd name="connsiteY58" fmla="*/ 4603 h 10000"/>
                <a:gd name="connsiteX59" fmla="*/ 4898 w 10000"/>
                <a:gd name="connsiteY59" fmla="*/ 4391 h 10000"/>
                <a:gd name="connsiteX60" fmla="*/ 4812 w 10000"/>
                <a:gd name="connsiteY60" fmla="*/ 4127 h 10000"/>
                <a:gd name="connsiteX61" fmla="*/ 4725 w 10000"/>
                <a:gd name="connsiteY61" fmla="*/ 4339 h 10000"/>
                <a:gd name="connsiteX62" fmla="*/ 4608 w 10000"/>
                <a:gd name="connsiteY62" fmla="*/ 4657 h 10000"/>
                <a:gd name="connsiteX63" fmla="*/ 4608 w 10000"/>
                <a:gd name="connsiteY63" fmla="*/ 4445 h 10000"/>
                <a:gd name="connsiteX64" fmla="*/ 4435 w 10000"/>
                <a:gd name="connsiteY64" fmla="*/ 4339 h 10000"/>
                <a:gd name="connsiteX65" fmla="*/ 4406 w 10000"/>
                <a:gd name="connsiteY65" fmla="*/ 3968 h 10000"/>
                <a:gd name="connsiteX66" fmla="*/ 4261 w 10000"/>
                <a:gd name="connsiteY66" fmla="*/ 4021 h 10000"/>
                <a:gd name="connsiteX67" fmla="*/ 4319 w 10000"/>
                <a:gd name="connsiteY67" fmla="*/ 3598 h 10000"/>
                <a:gd name="connsiteX68" fmla="*/ 4232 w 10000"/>
                <a:gd name="connsiteY68" fmla="*/ 3598 h 10000"/>
                <a:gd name="connsiteX69" fmla="*/ 4319 w 10000"/>
                <a:gd name="connsiteY69" fmla="*/ 3069 h 10000"/>
                <a:gd name="connsiteX70" fmla="*/ 4464 w 10000"/>
                <a:gd name="connsiteY70" fmla="*/ 3069 h 10000"/>
                <a:gd name="connsiteX71" fmla="*/ 4522 w 10000"/>
                <a:gd name="connsiteY71" fmla="*/ 3386 h 10000"/>
                <a:gd name="connsiteX72" fmla="*/ 4551 w 10000"/>
                <a:gd name="connsiteY72" fmla="*/ 3175 h 10000"/>
                <a:gd name="connsiteX73" fmla="*/ 4493 w 10000"/>
                <a:gd name="connsiteY73" fmla="*/ 3016 h 10000"/>
                <a:gd name="connsiteX74" fmla="*/ 4348 w 10000"/>
                <a:gd name="connsiteY74" fmla="*/ 2910 h 10000"/>
                <a:gd name="connsiteX75" fmla="*/ 4377 w 10000"/>
                <a:gd name="connsiteY75" fmla="*/ 2487 h 10000"/>
                <a:gd name="connsiteX76" fmla="*/ 4319 w 10000"/>
                <a:gd name="connsiteY76" fmla="*/ 2275 h 10000"/>
                <a:gd name="connsiteX77" fmla="*/ 4289 w 10000"/>
                <a:gd name="connsiteY77" fmla="*/ 1641 h 10000"/>
                <a:gd name="connsiteX78" fmla="*/ 4348 w 10000"/>
                <a:gd name="connsiteY78" fmla="*/ 1641 h 10000"/>
                <a:gd name="connsiteX79" fmla="*/ 4261 w 10000"/>
                <a:gd name="connsiteY79" fmla="*/ 1534 h 10000"/>
                <a:gd name="connsiteX80" fmla="*/ 4000 w 10000"/>
                <a:gd name="connsiteY80" fmla="*/ 1746 h 10000"/>
                <a:gd name="connsiteX81" fmla="*/ 3942 w 10000"/>
                <a:gd name="connsiteY81" fmla="*/ 1323 h 10000"/>
                <a:gd name="connsiteX82" fmla="*/ 4145 w 10000"/>
                <a:gd name="connsiteY82" fmla="*/ 582 h 10000"/>
                <a:gd name="connsiteX83" fmla="*/ 3972 w 10000"/>
                <a:gd name="connsiteY83" fmla="*/ 318 h 10000"/>
                <a:gd name="connsiteX84" fmla="*/ 3972 w 10000"/>
                <a:gd name="connsiteY84" fmla="*/ 212 h 10000"/>
                <a:gd name="connsiteX85" fmla="*/ 3710 w 10000"/>
                <a:gd name="connsiteY85" fmla="*/ 0 h 10000"/>
                <a:gd name="connsiteX86" fmla="*/ 3624 w 10000"/>
                <a:gd name="connsiteY86" fmla="*/ 212 h 10000"/>
                <a:gd name="connsiteX87" fmla="*/ 3536 w 10000"/>
                <a:gd name="connsiteY87" fmla="*/ 635 h 10000"/>
                <a:gd name="connsiteX88" fmla="*/ 3420 w 10000"/>
                <a:gd name="connsiteY88" fmla="*/ 688 h 10000"/>
                <a:gd name="connsiteX89" fmla="*/ 3594 w 10000"/>
                <a:gd name="connsiteY89" fmla="*/ 900 h 10000"/>
                <a:gd name="connsiteX90" fmla="*/ 3624 w 10000"/>
                <a:gd name="connsiteY90" fmla="*/ 1164 h 10000"/>
                <a:gd name="connsiteX91" fmla="*/ 3536 w 10000"/>
                <a:gd name="connsiteY91" fmla="*/ 1323 h 10000"/>
                <a:gd name="connsiteX92" fmla="*/ 3624 w 10000"/>
                <a:gd name="connsiteY92" fmla="*/ 1799 h 10000"/>
                <a:gd name="connsiteX93" fmla="*/ 3565 w 10000"/>
                <a:gd name="connsiteY93" fmla="*/ 2223 h 10000"/>
                <a:gd name="connsiteX94" fmla="*/ 3130 w 10000"/>
                <a:gd name="connsiteY94" fmla="*/ 2539 h 10000"/>
                <a:gd name="connsiteX95" fmla="*/ 3101 w 10000"/>
                <a:gd name="connsiteY95" fmla="*/ 2381 h 10000"/>
                <a:gd name="connsiteX96" fmla="*/ 3073 w 10000"/>
                <a:gd name="connsiteY96" fmla="*/ 2593 h 10000"/>
                <a:gd name="connsiteX97" fmla="*/ 3188 w 10000"/>
                <a:gd name="connsiteY97" fmla="*/ 2804 h 10000"/>
                <a:gd name="connsiteX98" fmla="*/ 3478 w 10000"/>
                <a:gd name="connsiteY98" fmla="*/ 2593 h 10000"/>
                <a:gd name="connsiteX99" fmla="*/ 3594 w 10000"/>
                <a:gd name="connsiteY99" fmla="*/ 2752 h 10000"/>
                <a:gd name="connsiteX100" fmla="*/ 3392 w 10000"/>
                <a:gd name="connsiteY100" fmla="*/ 2804 h 10000"/>
                <a:gd name="connsiteX101" fmla="*/ 1349 w 10000"/>
                <a:gd name="connsiteY101" fmla="*/ 2289 h 10000"/>
                <a:gd name="connsiteX102" fmla="*/ 2754 w 10000"/>
                <a:gd name="connsiteY102" fmla="*/ 2857 h 10000"/>
                <a:gd name="connsiteX103" fmla="*/ 1630 w 10000"/>
                <a:gd name="connsiteY103" fmla="*/ 1022 h 10000"/>
                <a:gd name="connsiteX104" fmla="*/ 2656 w 10000"/>
                <a:gd name="connsiteY104" fmla="*/ 2472 h 10000"/>
                <a:gd name="connsiteX105" fmla="*/ 2898 w 10000"/>
                <a:gd name="connsiteY105" fmla="*/ 3545 h 10000"/>
                <a:gd name="connsiteX106" fmla="*/ 2840 w 10000"/>
                <a:gd name="connsiteY106" fmla="*/ 3916 h 10000"/>
                <a:gd name="connsiteX107" fmla="*/ 1349 w 10000"/>
                <a:gd name="connsiteY107" fmla="*/ 2289 h 10000"/>
                <a:gd name="connsiteX108" fmla="*/ 1349 w 10000"/>
                <a:gd name="connsiteY108" fmla="*/ 2289 h 10000"/>
                <a:gd name="connsiteX109" fmla="*/ 2377 w 10000"/>
                <a:gd name="connsiteY109" fmla="*/ 3598 h 10000"/>
                <a:gd name="connsiteX110" fmla="*/ 2377 w 10000"/>
                <a:gd name="connsiteY110" fmla="*/ 3968 h 10000"/>
                <a:gd name="connsiteX111" fmla="*/ 2231 w 10000"/>
                <a:gd name="connsiteY111" fmla="*/ 4445 h 10000"/>
                <a:gd name="connsiteX112" fmla="*/ 2000 w 10000"/>
                <a:gd name="connsiteY112" fmla="*/ 4021 h 10000"/>
                <a:gd name="connsiteX113" fmla="*/ 1884 w 10000"/>
                <a:gd name="connsiteY113" fmla="*/ 3545 h 10000"/>
                <a:gd name="connsiteX114" fmla="*/ 1652 w 10000"/>
                <a:gd name="connsiteY114" fmla="*/ 3545 h 10000"/>
                <a:gd name="connsiteX115" fmla="*/ 1478 w 10000"/>
                <a:gd name="connsiteY115" fmla="*/ 3757 h 10000"/>
                <a:gd name="connsiteX116" fmla="*/ 1247 w 10000"/>
                <a:gd name="connsiteY116" fmla="*/ 3757 h 10000"/>
                <a:gd name="connsiteX117" fmla="*/ 1072 w 10000"/>
                <a:gd name="connsiteY117" fmla="*/ 3968 h 10000"/>
                <a:gd name="connsiteX118" fmla="*/ 957 w 10000"/>
                <a:gd name="connsiteY118" fmla="*/ 3757 h 10000"/>
                <a:gd name="connsiteX119" fmla="*/ 667 w 10000"/>
                <a:gd name="connsiteY119" fmla="*/ 3704 h 10000"/>
                <a:gd name="connsiteX120" fmla="*/ 406 w 10000"/>
                <a:gd name="connsiteY120" fmla="*/ 3704 h 10000"/>
                <a:gd name="connsiteX121" fmla="*/ 29 w 10000"/>
                <a:gd name="connsiteY121" fmla="*/ 3439 h 10000"/>
                <a:gd name="connsiteX122" fmla="*/ 0 w 10000"/>
                <a:gd name="connsiteY122" fmla="*/ 3916 h 10000"/>
                <a:gd name="connsiteX123" fmla="*/ 58 w 10000"/>
                <a:gd name="connsiteY123" fmla="*/ 4603 h 10000"/>
                <a:gd name="connsiteX124" fmla="*/ 116 w 10000"/>
                <a:gd name="connsiteY124" fmla="*/ 4973 h 10000"/>
                <a:gd name="connsiteX125" fmla="*/ 174 w 10000"/>
                <a:gd name="connsiteY125" fmla="*/ 5239 h 10000"/>
                <a:gd name="connsiteX126" fmla="*/ 232 w 10000"/>
                <a:gd name="connsiteY126" fmla="*/ 5609 h 10000"/>
                <a:gd name="connsiteX127" fmla="*/ 406 w 10000"/>
                <a:gd name="connsiteY127" fmla="*/ 5926 h 10000"/>
                <a:gd name="connsiteX128" fmla="*/ 638 w 10000"/>
                <a:gd name="connsiteY128" fmla="*/ 6455 h 10000"/>
                <a:gd name="connsiteX129" fmla="*/ 492 w 10000"/>
                <a:gd name="connsiteY129" fmla="*/ 6350 h 10000"/>
                <a:gd name="connsiteX130" fmla="*/ 840 w 10000"/>
                <a:gd name="connsiteY130" fmla="*/ 6825 h 10000"/>
                <a:gd name="connsiteX131" fmla="*/ 1043 w 10000"/>
                <a:gd name="connsiteY131" fmla="*/ 6773 h 10000"/>
                <a:gd name="connsiteX132" fmla="*/ 1015 w 10000"/>
                <a:gd name="connsiteY132" fmla="*/ 6455 h 10000"/>
                <a:gd name="connsiteX133" fmla="*/ 1188 w 10000"/>
                <a:gd name="connsiteY133" fmla="*/ 6508 h 10000"/>
                <a:gd name="connsiteX134" fmla="*/ 986 w 10000"/>
                <a:gd name="connsiteY134" fmla="*/ 5873 h 10000"/>
                <a:gd name="connsiteX135" fmla="*/ 1362 w 10000"/>
                <a:gd name="connsiteY135" fmla="*/ 5609 h 10000"/>
                <a:gd name="connsiteX136" fmla="*/ 1566 w 10000"/>
                <a:gd name="connsiteY136" fmla="*/ 5609 h 10000"/>
                <a:gd name="connsiteX137" fmla="*/ 1566 w 10000"/>
                <a:gd name="connsiteY137" fmla="*/ 5873 h 10000"/>
                <a:gd name="connsiteX138" fmla="*/ 1391 w 10000"/>
                <a:gd name="connsiteY138" fmla="*/ 6032 h 10000"/>
                <a:gd name="connsiteX139" fmla="*/ 1276 w 10000"/>
                <a:gd name="connsiteY139" fmla="*/ 6720 h 10000"/>
                <a:gd name="connsiteX140" fmla="*/ 1218 w 10000"/>
                <a:gd name="connsiteY140" fmla="*/ 7037 h 10000"/>
                <a:gd name="connsiteX141" fmla="*/ 1305 w 10000"/>
                <a:gd name="connsiteY141" fmla="*/ 7461 h 10000"/>
                <a:gd name="connsiteX142" fmla="*/ 1478 w 10000"/>
                <a:gd name="connsiteY142" fmla="*/ 7778 h 10000"/>
                <a:gd name="connsiteX143" fmla="*/ 2058 w 10000"/>
                <a:gd name="connsiteY143" fmla="*/ 8413 h 10000"/>
                <a:gd name="connsiteX144" fmla="*/ 2521 w 10000"/>
                <a:gd name="connsiteY144" fmla="*/ 8889 h 10000"/>
                <a:gd name="connsiteX145" fmla="*/ 2869 w 10000"/>
                <a:gd name="connsiteY145" fmla="*/ 9101 h 10000"/>
                <a:gd name="connsiteX146" fmla="*/ 3246 w 10000"/>
                <a:gd name="connsiteY146" fmla="*/ 9312 h 10000"/>
                <a:gd name="connsiteX147" fmla="*/ 3624 w 10000"/>
                <a:gd name="connsiteY147" fmla="*/ 9524 h 10000"/>
                <a:gd name="connsiteX148" fmla="*/ 3972 w 10000"/>
                <a:gd name="connsiteY148" fmla="*/ 9630 h 10000"/>
                <a:gd name="connsiteX149" fmla="*/ 4348 w 10000"/>
                <a:gd name="connsiteY149" fmla="*/ 9789 h 10000"/>
                <a:gd name="connsiteX150" fmla="*/ 4783 w 10000"/>
                <a:gd name="connsiteY150" fmla="*/ 9948 h 10000"/>
                <a:gd name="connsiteX151" fmla="*/ 5246 w 10000"/>
                <a:gd name="connsiteY151" fmla="*/ 10000 h 10000"/>
                <a:gd name="connsiteX152" fmla="*/ 5652 w 10000"/>
                <a:gd name="connsiteY152" fmla="*/ 10000 h 10000"/>
                <a:gd name="connsiteX153" fmla="*/ 6145 w 10000"/>
                <a:gd name="connsiteY153" fmla="*/ 9948 h 10000"/>
                <a:gd name="connsiteX154" fmla="*/ 6493 w 10000"/>
                <a:gd name="connsiteY154" fmla="*/ 9841 h 10000"/>
                <a:gd name="connsiteX155" fmla="*/ 6841 w 10000"/>
                <a:gd name="connsiteY155" fmla="*/ 9736 h 10000"/>
                <a:gd name="connsiteX156" fmla="*/ 7218 w 10000"/>
                <a:gd name="connsiteY156" fmla="*/ 9577 h 10000"/>
                <a:gd name="connsiteX157" fmla="*/ 7565 w 10000"/>
                <a:gd name="connsiteY157" fmla="*/ 9418 h 10000"/>
                <a:gd name="connsiteX158" fmla="*/ 7884 w 10000"/>
                <a:gd name="connsiteY158" fmla="*/ 9207 h 10000"/>
                <a:gd name="connsiteX159" fmla="*/ 8232 w 10000"/>
                <a:gd name="connsiteY159" fmla="*/ 8995 h 10000"/>
                <a:gd name="connsiteX160" fmla="*/ 8551 w 10000"/>
                <a:gd name="connsiteY16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681 w 10000"/>
                <a:gd name="connsiteY27" fmla="*/ 6984 h 10000"/>
                <a:gd name="connsiteX28" fmla="*/ 8734 w 10000"/>
                <a:gd name="connsiteY28" fmla="*/ 5498 h 10000"/>
                <a:gd name="connsiteX29" fmla="*/ 8734 w 10000"/>
                <a:gd name="connsiteY29" fmla="*/ 5498 h 10000"/>
                <a:gd name="connsiteX30" fmla="*/ 8607 w 10000"/>
                <a:gd name="connsiteY30" fmla="*/ 5271 h 10000"/>
                <a:gd name="connsiteX31" fmla="*/ 8417 w 10000"/>
                <a:gd name="connsiteY31" fmla="*/ 5422 h 10000"/>
                <a:gd name="connsiteX32" fmla="*/ 8291 w 10000"/>
                <a:gd name="connsiteY32" fmla="*/ 5195 h 10000"/>
                <a:gd name="connsiteX33" fmla="*/ 8164 w 10000"/>
                <a:gd name="connsiteY33" fmla="*/ 4968 h 10000"/>
                <a:gd name="connsiteX34" fmla="*/ 8671 w 10000"/>
                <a:gd name="connsiteY34" fmla="*/ 4893 h 10000"/>
                <a:gd name="connsiteX35" fmla="*/ 8227 w 10000"/>
                <a:gd name="connsiteY35" fmla="*/ 4591 h 10000"/>
                <a:gd name="connsiteX36" fmla="*/ 7657 w 10000"/>
                <a:gd name="connsiteY36" fmla="*/ 5044 h 10000"/>
                <a:gd name="connsiteX37" fmla="*/ 7087 w 10000"/>
                <a:gd name="connsiteY37" fmla="*/ 5497 h 10000"/>
                <a:gd name="connsiteX38" fmla="*/ 8037 w 10000"/>
                <a:gd name="connsiteY38" fmla="*/ 4742 h 10000"/>
                <a:gd name="connsiteX39" fmla="*/ 7531 w 10000"/>
                <a:gd name="connsiteY39" fmla="*/ 4817 h 10000"/>
                <a:gd name="connsiteX40" fmla="*/ 8069 w 10000"/>
                <a:gd name="connsiteY40" fmla="*/ 4826 h 10000"/>
                <a:gd name="connsiteX41" fmla="*/ 6950 w 10000"/>
                <a:gd name="connsiteY41" fmla="*/ 3306 h 10000"/>
                <a:gd name="connsiteX42" fmla="*/ 6962 w 10000"/>
                <a:gd name="connsiteY42" fmla="*/ 3305 h 10000"/>
                <a:gd name="connsiteX43" fmla="*/ 6645 w 10000"/>
                <a:gd name="connsiteY43" fmla="*/ 3230 h 10000"/>
                <a:gd name="connsiteX44" fmla="*/ 6519 w 10000"/>
                <a:gd name="connsiteY44" fmla="*/ 3003 h 10000"/>
                <a:gd name="connsiteX45" fmla="*/ 5949 w 10000"/>
                <a:gd name="connsiteY45" fmla="*/ 2473 h 10000"/>
                <a:gd name="connsiteX46" fmla="*/ 5015 w 10000"/>
                <a:gd name="connsiteY46" fmla="*/ 3228 h 10000"/>
                <a:gd name="connsiteX47" fmla="*/ 4898 w 10000"/>
                <a:gd name="connsiteY47" fmla="*/ 3175 h 10000"/>
                <a:gd name="connsiteX48" fmla="*/ 4754 w 10000"/>
                <a:gd name="connsiteY48" fmla="*/ 3122 h 10000"/>
                <a:gd name="connsiteX49" fmla="*/ 4637 w 10000"/>
                <a:gd name="connsiteY49" fmla="*/ 3334 h 10000"/>
                <a:gd name="connsiteX50" fmla="*/ 4464 w 10000"/>
                <a:gd name="connsiteY50" fmla="*/ 3493 h 10000"/>
                <a:gd name="connsiteX51" fmla="*/ 4435 w 10000"/>
                <a:gd name="connsiteY51" fmla="*/ 3651 h 10000"/>
                <a:gd name="connsiteX52" fmla="*/ 4579 w 10000"/>
                <a:gd name="connsiteY52" fmla="*/ 3862 h 10000"/>
                <a:gd name="connsiteX53" fmla="*/ 4637 w 10000"/>
                <a:gd name="connsiteY53" fmla="*/ 4021 h 10000"/>
                <a:gd name="connsiteX54" fmla="*/ 4783 w 10000"/>
                <a:gd name="connsiteY54" fmla="*/ 4021 h 10000"/>
                <a:gd name="connsiteX55" fmla="*/ 4841 w 10000"/>
                <a:gd name="connsiteY55" fmla="*/ 4021 h 10000"/>
                <a:gd name="connsiteX56" fmla="*/ 4927 w 10000"/>
                <a:gd name="connsiteY56" fmla="*/ 4233 h 10000"/>
                <a:gd name="connsiteX57" fmla="*/ 5073 w 10000"/>
                <a:gd name="connsiteY57" fmla="*/ 4603 h 10000"/>
                <a:gd name="connsiteX58" fmla="*/ 4898 w 10000"/>
                <a:gd name="connsiteY58" fmla="*/ 4391 h 10000"/>
                <a:gd name="connsiteX59" fmla="*/ 4812 w 10000"/>
                <a:gd name="connsiteY59" fmla="*/ 4127 h 10000"/>
                <a:gd name="connsiteX60" fmla="*/ 4725 w 10000"/>
                <a:gd name="connsiteY60" fmla="*/ 4339 h 10000"/>
                <a:gd name="connsiteX61" fmla="*/ 4608 w 10000"/>
                <a:gd name="connsiteY61" fmla="*/ 4657 h 10000"/>
                <a:gd name="connsiteX62" fmla="*/ 4608 w 10000"/>
                <a:gd name="connsiteY62" fmla="*/ 4445 h 10000"/>
                <a:gd name="connsiteX63" fmla="*/ 4435 w 10000"/>
                <a:gd name="connsiteY63" fmla="*/ 4339 h 10000"/>
                <a:gd name="connsiteX64" fmla="*/ 4406 w 10000"/>
                <a:gd name="connsiteY64" fmla="*/ 3968 h 10000"/>
                <a:gd name="connsiteX65" fmla="*/ 4261 w 10000"/>
                <a:gd name="connsiteY65" fmla="*/ 4021 h 10000"/>
                <a:gd name="connsiteX66" fmla="*/ 4319 w 10000"/>
                <a:gd name="connsiteY66" fmla="*/ 3598 h 10000"/>
                <a:gd name="connsiteX67" fmla="*/ 4232 w 10000"/>
                <a:gd name="connsiteY67" fmla="*/ 3598 h 10000"/>
                <a:gd name="connsiteX68" fmla="*/ 4319 w 10000"/>
                <a:gd name="connsiteY68" fmla="*/ 3069 h 10000"/>
                <a:gd name="connsiteX69" fmla="*/ 4464 w 10000"/>
                <a:gd name="connsiteY69" fmla="*/ 3069 h 10000"/>
                <a:gd name="connsiteX70" fmla="*/ 4522 w 10000"/>
                <a:gd name="connsiteY70" fmla="*/ 3386 h 10000"/>
                <a:gd name="connsiteX71" fmla="*/ 4551 w 10000"/>
                <a:gd name="connsiteY71" fmla="*/ 3175 h 10000"/>
                <a:gd name="connsiteX72" fmla="*/ 4493 w 10000"/>
                <a:gd name="connsiteY72" fmla="*/ 3016 h 10000"/>
                <a:gd name="connsiteX73" fmla="*/ 4348 w 10000"/>
                <a:gd name="connsiteY73" fmla="*/ 2910 h 10000"/>
                <a:gd name="connsiteX74" fmla="*/ 4377 w 10000"/>
                <a:gd name="connsiteY74" fmla="*/ 2487 h 10000"/>
                <a:gd name="connsiteX75" fmla="*/ 4319 w 10000"/>
                <a:gd name="connsiteY75" fmla="*/ 2275 h 10000"/>
                <a:gd name="connsiteX76" fmla="*/ 4289 w 10000"/>
                <a:gd name="connsiteY76" fmla="*/ 1641 h 10000"/>
                <a:gd name="connsiteX77" fmla="*/ 4348 w 10000"/>
                <a:gd name="connsiteY77" fmla="*/ 1641 h 10000"/>
                <a:gd name="connsiteX78" fmla="*/ 4261 w 10000"/>
                <a:gd name="connsiteY78" fmla="*/ 1534 h 10000"/>
                <a:gd name="connsiteX79" fmla="*/ 4000 w 10000"/>
                <a:gd name="connsiteY79" fmla="*/ 1746 h 10000"/>
                <a:gd name="connsiteX80" fmla="*/ 3942 w 10000"/>
                <a:gd name="connsiteY80" fmla="*/ 1323 h 10000"/>
                <a:gd name="connsiteX81" fmla="*/ 4145 w 10000"/>
                <a:gd name="connsiteY81" fmla="*/ 582 h 10000"/>
                <a:gd name="connsiteX82" fmla="*/ 3972 w 10000"/>
                <a:gd name="connsiteY82" fmla="*/ 318 h 10000"/>
                <a:gd name="connsiteX83" fmla="*/ 3972 w 10000"/>
                <a:gd name="connsiteY83" fmla="*/ 212 h 10000"/>
                <a:gd name="connsiteX84" fmla="*/ 3710 w 10000"/>
                <a:gd name="connsiteY84" fmla="*/ 0 h 10000"/>
                <a:gd name="connsiteX85" fmla="*/ 3624 w 10000"/>
                <a:gd name="connsiteY85" fmla="*/ 212 h 10000"/>
                <a:gd name="connsiteX86" fmla="*/ 3536 w 10000"/>
                <a:gd name="connsiteY86" fmla="*/ 635 h 10000"/>
                <a:gd name="connsiteX87" fmla="*/ 3420 w 10000"/>
                <a:gd name="connsiteY87" fmla="*/ 688 h 10000"/>
                <a:gd name="connsiteX88" fmla="*/ 3594 w 10000"/>
                <a:gd name="connsiteY88" fmla="*/ 900 h 10000"/>
                <a:gd name="connsiteX89" fmla="*/ 3624 w 10000"/>
                <a:gd name="connsiteY89" fmla="*/ 1164 h 10000"/>
                <a:gd name="connsiteX90" fmla="*/ 3536 w 10000"/>
                <a:gd name="connsiteY90" fmla="*/ 1323 h 10000"/>
                <a:gd name="connsiteX91" fmla="*/ 3624 w 10000"/>
                <a:gd name="connsiteY91" fmla="*/ 1799 h 10000"/>
                <a:gd name="connsiteX92" fmla="*/ 3565 w 10000"/>
                <a:gd name="connsiteY92" fmla="*/ 2223 h 10000"/>
                <a:gd name="connsiteX93" fmla="*/ 3130 w 10000"/>
                <a:gd name="connsiteY93" fmla="*/ 2539 h 10000"/>
                <a:gd name="connsiteX94" fmla="*/ 3101 w 10000"/>
                <a:gd name="connsiteY94" fmla="*/ 2381 h 10000"/>
                <a:gd name="connsiteX95" fmla="*/ 3073 w 10000"/>
                <a:gd name="connsiteY95" fmla="*/ 2593 h 10000"/>
                <a:gd name="connsiteX96" fmla="*/ 3188 w 10000"/>
                <a:gd name="connsiteY96" fmla="*/ 2804 h 10000"/>
                <a:gd name="connsiteX97" fmla="*/ 3478 w 10000"/>
                <a:gd name="connsiteY97" fmla="*/ 2593 h 10000"/>
                <a:gd name="connsiteX98" fmla="*/ 3594 w 10000"/>
                <a:gd name="connsiteY98" fmla="*/ 2752 h 10000"/>
                <a:gd name="connsiteX99" fmla="*/ 3392 w 10000"/>
                <a:gd name="connsiteY99" fmla="*/ 2804 h 10000"/>
                <a:gd name="connsiteX100" fmla="*/ 1349 w 10000"/>
                <a:gd name="connsiteY100" fmla="*/ 2289 h 10000"/>
                <a:gd name="connsiteX101" fmla="*/ 2754 w 10000"/>
                <a:gd name="connsiteY101" fmla="*/ 2857 h 10000"/>
                <a:gd name="connsiteX102" fmla="*/ 1630 w 10000"/>
                <a:gd name="connsiteY102" fmla="*/ 1022 h 10000"/>
                <a:gd name="connsiteX103" fmla="*/ 2656 w 10000"/>
                <a:gd name="connsiteY103" fmla="*/ 2472 h 10000"/>
                <a:gd name="connsiteX104" fmla="*/ 2898 w 10000"/>
                <a:gd name="connsiteY104" fmla="*/ 3545 h 10000"/>
                <a:gd name="connsiteX105" fmla="*/ 2840 w 10000"/>
                <a:gd name="connsiteY105" fmla="*/ 3916 h 10000"/>
                <a:gd name="connsiteX106" fmla="*/ 1349 w 10000"/>
                <a:gd name="connsiteY106" fmla="*/ 2289 h 10000"/>
                <a:gd name="connsiteX107" fmla="*/ 1349 w 10000"/>
                <a:gd name="connsiteY107" fmla="*/ 2289 h 10000"/>
                <a:gd name="connsiteX108" fmla="*/ 2377 w 10000"/>
                <a:gd name="connsiteY108" fmla="*/ 3598 h 10000"/>
                <a:gd name="connsiteX109" fmla="*/ 2377 w 10000"/>
                <a:gd name="connsiteY109" fmla="*/ 3968 h 10000"/>
                <a:gd name="connsiteX110" fmla="*/ 2231 w 10000"/>
                <a:gd name="connsiteY110" fmla="*/ 4445 h 10000"/>
                <a:gd name="connsiteX111" fmla="*/ 2000 w 10000"/>
                <a:gd name="connsiteY111" fmla="*/ 4021 h 10000"/>
                <a:gd name="connsiteX112" fmla="*/ 1884 w 10000"/>
                <a:gd name="connsiteY112" fmla="*/ 3545 h 10000"/>
                <a:gd name="connsiteX113" fmla="*/ 1652 w 10000"/>
                <a:gd name="connsiteY113" fmla="*/ 3545 h 10000"/>
                <a:gd name="connsiteX114" fmla="*/ 1478 w 10000"/>
                <a:gd name="connsiteY114" fmla="*/ 3757 h 10000"/>
                <a:gd name="connsiteX115" fmla="*/ 1247 w 10000"/>
                <a:gd name="connsiteY115" fmla="*/ 3757 h 10000"/>
                <a:gd name="connsiteX116" fmla="*/ 1072 w 10000"/>
                <a:gd name="connsiteY116" fmla="*/ 3968 h 10000"/>
                <a:gd name="connsiteX117" fmla="*/ 957 w 10000"/>
                <a:gd name="connsiteY117" fmla="*/ 3757 h 10000"/>
                <a:gd name="connsiteX118" fmla="*/ 667 w 10000"/>
                <a:gd name="connsiteY118" fmla="*/ 3704 h 10000"/>
                <a:gd name="connsiteX119" fmla="*/ 406 w 10000"/>
                <a:gd name="connsiteY119" fmla="*/ 3704 h 10000"/>
                <a:gd name="connsiteX120" fmla="*/ 29 w 10000"/>
                <a:gd name="connsiteY120" fmla="*/ 3439 h 10000"/>
                <a:gd name="connsiteX121" fmla="*/ 0 w 10000"/>
                <a:gd name="connsiteY121" fmla="*/ 3916 h 10000"/>
                <a:gd name="connsiteX122" fmla="*/ 58 w 10000"/>
                <a:gd name="connsiteY122" fmla="*/ 4603 h 10000"/>
                <a:gd name="connsiteX123" fmla="*/ 116 w 10000"/>
                <a:gd name="connsiteY123" fmla="*/ 4973 h 10000"/>
                <a:gd name="connsiteX124" fmla="*/ 174 w 10000"/>
                <a:gd name="connsiteY124" fmla="*/ 5239 h 10000"/>
                <a:gd name="connsiteX125" fmla="*/ 232 w 10000"/>
                <a:gd name="connsiteY125" fmla="*/ 5609 h 10000"/>
                <a:gd name="connsiteX126" fmla="*/ 406 w 10000"/>
                <a:gd name="connsiteY126" fmla="*/ 5926 h 10000"/>
                <a:gd name="connsiteX127" fmla="*/ 638 w 10000"/>
                <a:gd name="connsiteY127" fmla="*/ 6455 h 10000"/>
                <a:gd name="connsiteX128" fmla="*/ 492 w 10000"/>
                <a:gd name="connsiteY128" fmla="*/ 6350 h 10000"/>
                <a:gd name="connsiteX129" fmla="*/ 840 w 10000"/>
                <a:gd name="connsiteY129" fmla="*/ 6825 h 10000"/>
                <a:gd name="connsiteX130" fmla="*/ 1043 w 10000"/>
                <a:gd name="connsiteY130" fmla="*/ 6773 h 10000"/>
                <a:gd name="connsiteX131" fmla="*/ 1015 w 10000"/>
                <a:gd name="connsiteY131" fmla="*/ 6455 h 10000"/>
                <a:gd name="connsiteX132" fmla="*/ 1188 w 10000"/>
                <a:gd name="connsiteY132" fmla="*/ 6508 h 10000"/>
                <a:gd name="connsiteX133" fmla="*/ 986 w 10000"/>
                <a:gd name="connsiteY133" fmla="*/ 5873 h 10000"/>
                <a:gd name="connsiteX134" fmla="*/ 1362 w 10000"/>
                <a:gd name="connsiteY134" fmla="*/ 5609 h 10000"/>
                <a:gd name="connsiteX135" fmla="*/ 1566 w 10000"/>
                <a:gd name="connsiteY135" fmla="*/ 5609 h 10000"/>
                <a:gd name="connsiteX136" fmla="*/ 1566 w 10000"/>
                <a:gd name="connsiteY136" fmla="*/ 5873 h 10000"/>
                <a:gd name="connsiteX137" fmla="*/ 1391 w 10000"/>
                <a:gd name="connsiteY137" fmla="*/ 6032 h 10000"/>
                <a:gd name="connsiteX138" fmla="*/ 1276 w 10000"/>
                <a:gd name="connsiteY138" fmla="*/ 6720 h 10000"/>
                <a:gd name="connsiteX139" fmla="*/ 1218 w 10000"/>
                <a:gd name="connsiteY139" fmla="*/ 7037 h 10000"/>
                <a:gd name="connsiteX140" fmla="*/ 1305 w 10000"/>
                <a:gd name="connsiteY140" fmla="*/ 7461 h 10000"/>
                <a:gd name="connsiteX141" fmla="*/ 1478 w 10000"/>
                <a:gd name="connsiteY141" fmla="*/ 7778 h 10000"/>
                <a:gd name="connsiteX142" fmla="*/ 2058 w 10000"/>
                <a:gd name="connsiteY142" fmla="*/ 8413 h 10000"/>
                <a:gd name="connsiteX143" fmla="*/ 2521 w 10000"/>
                <a:gd name="connsiteY143" fmla="*/ 8889 h 10000"/>
                <a:gd name="connsiteX144" fmla="*/ 2869 w 10000"/>
                <a:gd name="connsiteY144" fmla="*/ 9101 h 10000"/>
                <a:gd name="connsiteX145" fmla="*/ 3246 w 10000"/>
                <a:gd name="connsiteY145" fmla="*/ 9312 h 10000"/>
                <a:gd name="connsiteX146" fmla="*/ 3624 w 10000"/>
                <a:gd name="connsiteY146" fmla="*/ 9524 h 10000"/>
                <a:gd name="connsiteX147" fmla="*/ 3972 w 10000"/>
                <a:gd name="connsiteY147" fmla="*/ 9630 h 10000"/>
                <a:gd name="connsiteX148" fmla="*/ 4348 w 10000"/>
                <a:gd name="connsiteY148" fmla="*/ 9789 h 10000"/>
                <a:gd name="connsiteX149" fmla="*/ 4783 w 10000"/>
                <a:gd name="connsiteY149" fmla="*/ 9948 h 10000"/>
                <a:gd name="connsiteX150" fmla="*/ 5246 w 10000"/>
                <a:gd name="connsiteY150" fmla="*/ 10000 h 10000"/>
                <a:gd name="connsiteX151" fmla="*/ 5652 w 10000"/>
                <a:gd name="connsiteY151" fmla="*/ 10000 h 10000"/>
                <a:gd name="connsiteX152" fmla="*/ 6145 w 10000"/>
                <a:gd name="connsiteY152" fmla="*/ 9948 h 10000"/>
                <a:gd name="connsiteX153" fmla="*/ 6493 w 10000"/>
                <a:gd name="connsiteY153" fmla="*/ 9841 h 10000"/>
                <a:gd name="connsiteX154" fmla="*/ 6841 w 10000"/>
                <a:gd name="connsiteY154" fmla="*/ 9736 h 10000"/>
                <a:gd name="connsiteX155" fmla="*/ 7218 w 10000"/>
                <a:gd name="connsiteY155" fmla="*/ 9577 h 10000"/>
                <a:gd name="connsiteX156" fmla="*/ 7565 w 10000"/>
                <a:gd name="connsiteY156" fmla="*/ 9418 h 10000"/>
                <a:gd name="connsiteX157" fmla="*/ 7884 w 10000"/>
                <a:gd name="connsiteY157" fmla="*/ 9207 h 10000"/>
                <a:gd name="connsiteX158" fmla="*/ 8232 w 10000"/>
                <a:gd name="connsiteY158" fmla="*/ 8995 h 10000"/>
                <a:gd name="connsiteX159" fmla="*/ 8551 w 10000"/>
                <a:gd name="connsiteY15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8734 w 10000"/>
                <a:gd name="connsiteY27" fmla="*/ 5498 h 10000"/>
                <a:gd name="connsiteX28" fmla="*/ 8734 w 10000"/>
                <a:gd name="connsiteY28" fmla="*/ 5498 h 10000"/>
                <a:gd name="connsiteX29" fmla="*/ 8607 w 10000"/>
                <a:gd name="connsiteY29" fmla="*/ 5271 h 10000"/>
                <a:gd name="connsiteX30" fmla="*/ 8417 w 10000"/>
                <a:gd name="connsiteY30" fmla="*/ 5422 h 10000"/>
                <a:gd name="connsiteX31" fmla="*/ 8291 w 10000"/>
                <a:gd name="connsiteY31" fmla="*/ 5195 h 10000"/>
                <a:gd name="connsiteX32" fmla="*/ 8164 w 10000"/>
                <a:gd name="connsiteY32" fmla="*/ 4968 h 10000"/>
                <a:gd name="connsiteX33" fmla="*/ 8671 w 10000"/>
                <a:gd name="connsiteY33" fmla="*/ 4893 h 10000"/>
                <a:gd name="connsiteX34" fmla="*/ 8227 w 10000"/>
                <a:gd name="connsiteY34" fmla="*/ 4591 h 10000"/>
                <a:gd name="connsiteX35" fmla="*/ 7657 w 10000"/>
                <a:gd name="connsiteY35" fmla="*/ 5044 h 10000"/>
                <a:gd name="connsiteX36" fmla="*/ 7087 w 10000"/>
                <a:gd name="connsiteY36" fmla="*/ 5497 h 10000"/>
                <a:gd name="connsiteX37" fmla="*/ 8037 w 10000"/>
                <a:gd name="connsiteY37" fmla="*/ 4742 h 10000"/>
                <a:gd name="connsiteX38" fmla="*/ 7531 w 10000"/>
                <a:gd name="connsiteY38" fmla="*/ 4817 h 10000"/>
                <a:gd name="connsiteX39" fmla="*/ 8069 w 10000"/>
                <a:gd name="connsiteY39" fmla="*/ 4826 h 10000"/>
                <a:gd name="connsiteX40" fmla="*/ 6950 w 10000"/>
                <a:gd name="connsiteY40" fmla="*/ 3306 h 10000"/>
                <a:gd name="connsiteX41" fmla="*/ 6962 w 10000"/>
                <a:gd name="connsiteY41" fmla="*/ 3305 h 10000"/>
                <a:gd name="connsiteX42" fmla="*/ 6645 w 10000"/>
                <a:gd name="connsiteY42" fmla="*/ 3230 h 10000"/>
                <a:gd name="connsiteX43" fmla="*/ 6519 w 10000"/>
                <a:gd name="connsiteY43" fmla="*/ 3003 h 10000"/>
                <a:gd name="connsiteX44" fmla="*/ 5949 w 10000"/>
                <a:gd name="connsiteY44" fmla="*/ 2473 h 10000"/>
                <a:gd name="connsiteX45" fmla="*/ 5015 w 10000"/>
                <a:gd name="connsiteY45" fmla="*/ 3228 h 10000"/>
                <a:gd name="connsiteX46" fmla="*/ 4898 w 10000"/>
                <a:gd name="connsiteY46" fmla="*/ 3175 h 10000"/>
                <a:gd name="connsiteX47" fmla="*/ 4754 w 10000"/>
                <a:gd name="connsiteY47" fmla="*/ 3122 h 10000"/>
                <a:gd name="connsiteX48" fmla="*/ 4637 w 10000"/>
                <a:gd name="connsiteY48" fmla="*/ 3334 h 10000"/>
                <a:gd name="connsiteX49" fmla="*/ 4464 w 10000"/>
                <a:gd name="connsiteY49" fmla="*/ 3493 h 10000"/>
                <a:gd name="connsiteX50" fmla="*/ 4435 w 10000"/>
                <a:gd name="connsiteY50" fmla="*/ 3651 h 10000"/>
                <a:gd name="connsiteX51" fmla="*/ 4579 w 10000"/>
                <a:gd name="connsiteY51" fmla="*/ 3862 h 10000"/>
                <a:gd name="connsiteX52" fmla="*/ 4637 w 10000"/>
                <a:gd name="connsiteY52" fmla="*/ 4021 h 10000"/>
                <a:gd name="connsiteX53" fmla="*/ 4783 w 10000"/>
                <a:gd name="connsiteY53" fmla="*/ 4021 h 10000"/>
                <a:gd name="connsiteX54" fmla="*/ 4841 w 10000"/>
                <a:gd name="connsiteY54" fmla="*/ 4021 h 10000"/>
                <a:gd name="connsiteX55" fmla="*/ 4927 w 10000"/>
                <a:gd name="connsiteY55" fmla="*/ 4233 h 10000"/>
                <a:gd name="connsiteX56" fmla="*/ 5073 w 10000"/>
                <a:gd name="connsiteY56" fmla="*/ 4603 h 10000"/>
                <a:gd name="connsiteX57" fmla="*/ 4898 w 10000"/>
                <a:gd name="connsiteY57" fmla="*/ 4391 h 10000"/>
                <a:gd name="connsiteX58" fmla="*/ 4812 w 10000"/>
                <a:gd name="connsiteY58" fmla="*/ 4127 h 10000"/>
                <a:gd name="connsiteX59" fmla="*/ 4725 w 10000"/>
                <a:gd name="connsiteY59" fmla="*/ 4339 h 10000"/>
                <a:gd name="connsiteX60" fmla="*/ 4608 w 10000"/>
                <a:gd name="connsiteY60" fmla="*/ 4657 h 10000"/>
                <a:gd name="connsiteX61" fmla="*/ 4608 w 10000"/>
                <a:gd name="connsiteY61" fmla="*/ 4445 h 10000"/>
                <a:gd name="connsiteX62" fmla="*/ 4435 w 10000"/>
                <a:gd name="connsiteY62" fmla="*/ 4339 h 10000"/>
                <a:gd name="connsiteX63" fmla="*/ 4406 w 10000"/>
                <a:gd name="connsiteY63" fmla="*/ 3968 h 10000"/>
                <a:gd name="connsiteX64" fmla="*/ 4261 w 10000"/>
                <a:gd name="connsiteY64" fmla="*/ 4021 h 10000"/>
                <a:gd name="connsiteX65" fmla="*/ 4319 w 10000"/>
                <a:gd name="connsiteY65" fmla="*/ 3598 h 10000"/>
                <a:gd name="connsiteX66" fmla="*/ 4232 w 10000"/>
                <a:gd name="connsiteY66" fmla="*/ 3598 h 10000"/>
                <a:gd name="connsiteX67" fmla="*/ 4319 w 10000"/>
                <a:gd name="connsiteY67" fmla="*/ 3069 h 10000"/>
                <a:gd name="connsiteX68" fmla="*/ 4464 w 10000"/>
                <a:gd name="connsiteY68" fmla="*/ 3069 h 10000"/>
                <a:gd name="connsiteX69" fmla="*/ 4522 w 10000"/>
                <a:gd name="connsiteY69" fmla="*/ 3386 h 10000"/>
                <a:gd name="connsiteX70" fmla="*/ 4551 w 10000"/>
                <a:gd name="connsiteY70" fmla="*/ 3175 h 10000"/>
                <a:gd name="connsiteX71" fmla="*/ 4493 w 10000"/>
                <a:gd name="connsiteY71" fmla="*/ 3016 h 10000"/>
                <a:gd name="connsiteX72" fmla="*/ 4348 w 10000"/>
                <a:gd name="connsiteY72" fmla="*/ 2910 h 10000"/>
                <a:gd name="connsiteX73" fmla="*/ 4377 w 10000"/>
                <a:gd name="connsiteY73" fmla="*/ 2487 h 10000"/>
                <a:gd name="connsiteX74" fmla="*/ 4319 w 10000"/>
                <a:gd name="connsiteY74" fmla="*/ 2275 h 10000"/>
                <a:gd name="connsiteX75" fmla="*/ 4289 w 10000"/>
                <a:gd name="connsiteY75" fmla="*/ 1641 h 10000"/>
                <a:gd name="connsiteX76" fmla="*/ 4348 w 10000"/>
                <a:gd name="connsiteY76" fmla="*/ 1641 h 10000"/>
                <a:gd name="connsiteX77" fmla="*/ 4261 w 10000"/>
                <a:gd name="connsiteY77" fmla="*/ 1534 h 10000"/>
                <a:gd name="connsiteX78" fmla="*/ 4000 w 10000"/>
                <a:gd name="connsiteY78" fmla="*/ 1746 h 10000"/>
                <a:gd name="connsiteX79" fmla="*/ 3942 w 10000"/>
                <a:gd name="connsiteY79" fmla="*/ 1323 h 10000"/>
                <a:gd name="connsiteX80" fmla="*/ 4145 w 10000"/>
                <a:gd name="connsiteY80" fmla="*/ 582 h 10000"/>
                <a:gd name="connsiteX81" fmla="*/ 3972 w 10000"/>
                <a:gd name="connsiteY81" fmla="*/ 318 h 10000"/>
                <a:gd name="connsiteX82" fmla="*/ 3972 w 10000"/>
                <a:gd name="connsiteY82" fmla="*/ 212 h 10000"/>
                <a:gd name="connsiteX83" fmla="*/ 3710 w 10000"/>
                <a:gd name="connsiteY83" fmla="*/ 0 h 10000"/>
                <a:gd name="connsiteX84" fmla="*/ 3624 w 10000"/>
                <a:gd name="connsiteY84" fmla="*/ 212 h 10000"/>
                <a:gd name="connsiteX85" fmla="*/ 3536 w 10000"/>
                <a:gd name="connsiteY85" fmla="*/ 635 h 10000"/>
                <a:gd name="connsiteX86" fmla="*/ 3420 w 10000"/>
                <a:gd name="connsiteY86" fmla="*/ 688 h 10000"/>
                <a:gd name="connsiteX87" fmla="*/ 3594 w 10000"/>
                <a:gd name="connsiteY87" fmla="*/ 900 h 10000"/>
                <a:gd name="connsiteX88" fmla="*/ 3624 w 10000"/>
                <a:gd name="connsiteY88" fmla="*/ 1164 h 10000"/>
                <a:gd name="connsiteX89" fmla="*/ 3536 w 10000"/>
                <a:gd name="connsiteY89" fmla="*/ 1323 h 10000"/>
                <a:gd name="connsiteX90" fmla="*/ 3624 w 10000"/>
                <a:gd name="connsiteY90" fmla="*/ 1799 h 10000"/>
                <a:gd name="connsiteX91" fmla="*/ 3565 w 10000"/>
                <a:gd name="connsiteY91" fmla="*/ 2223 h 10000"/>
                <a:gd name="connsiteX92" fmla="*/ 3130 w 10000"/>
                <a:gd name="connsiteY92" fmla="*/ 2539 h 10000"/>
                <a:gd name="connsiteX93" fmla="*/ 3101 w 10000"/>
                <a:gd name="connsiteY93" fmla="*/ 2381 h 10000"/>
                <a:gd name="connsiteX94" fmla="*/ 3073 w 10000"/>
                <a:gd name="connsiteY94" fmla="*/ 2593 h 10000"/>
                <a:gd name="connsiteX95" fmla="*/ 3188 w 10000"/>
                <a:gd name="connsiteY95" fmla="*/ 2804 h 10000"/>
                <a:gd name="connsiteX96" fmla="*/ 3478 w 10000"/>
                <a:gd name="connsiteY96" fmla="*/ 2593 h 10000"/>
                <a:gd name="connsiteX97" fmla="*/ 3594 w 10000"/>
                <a:gd name="connsiteY97" fmla="*/ 2752 h 10000"/>
                <a:gd name="connsiteX98" fmla="*/ 3392 w 10000"/>
                <a:gd name="connsiteY98" fmla="*/ 2804 h 10000"/>
                <a:gd name="connsiteX99" fmla="*/ 1349 w 10000"/>
                <a:gd name="connsiteY99" fmla="*/ 2289 h 10000"/>
                <a:gd name="connsiteX100" fmla="*/ 2754 w 10000"/>
                <a:gd name="connsiteY100" fmla="*/ 2857 h 10000"/>
                <a:gd name="connsiteX101" fmla="*/ 1630 w 10000"/>
                <a:gd name="connsiteY101" fmla="*/ 1022 h 10000"/>
                <a:gd name="connsiteX102" fmla="*/ 2656 w 10000"/>
                <a:gd name="connsiteY102" fmla="*/ 2472 h 10000"/>
                <a:gd name="connsiteX103" fmla="*/ 2898 w 10000"/>
                <a:gd name="connsiteY103" fmla="*/ 3545 h 10000"/>
                <a:gd name="connsiteX104" fmla="*/ 2840 w 10000"/>
                <a:gd name="connsiteY104" fmla="*/ 3916 h 10000"/>
                <a:gd name="connsiteX105" fmla="*/ 1349 w 10000"/>
                <a:gd name="connsiteY105" fmla="*/ 2289 h 10000"/>
                <a:gd name="connsiteX106" fmla="*/ 1349 w 10000"/>
                <a:gd name="connsiteY106" fmla="*/ 2289 h 10000"/>
                <a:gd name="connsiteX107" fmla="*/ 2377 w 10000"/>
                <a:gd name="connsiteY107" fmla="*/ 3598 h 10000"/>
                <a:gd name="connsiteX108" fmla="*/ 2377 w 10000"/>
                <a:gd name="connsiteY108" fmla="*/ 3968 h 10000"/>
                <a:gd name="connsiteX109" fmla="*/ 2231 w 10000"/>
                <a:gd name="connsiteY109" fmla="*/ 4445 h 10000"/>
                <a:gd name="connsiteX110" fmla="*/ 2000 w 10000"/>
                <a:gd name="connsiteY110" fmla="*/ 4021 h 10000"/>
                <a:gd name="connsiteX111" fmla="*/ 1884 w 10000"/>
                <a:gd name="connsiteY111" fmla="*/ 3545 h 10000"/>
                <a:gd name="connsiteX112" fmla="*/ 1652 w 10000"/>
                <a:gd name="connsiteY112" fmla="*/ 3545 h 10000"/>
                <a:gd name="connsiteX113" fmla="*/ 1478 w 10000"/>
                <a:gd name="connsiteY113" fmla="*/ 3757 h 10000"/>
                <a:gd name="connsiteX114" fmla="*/ 1247 w 10000"/>
                <a:gd name="connsiteY114" fmla="*/ 3757 h 10000"/>
                <a:gd name="connsiteX115" fmla="*/ 1072 w 10000"/>
                <a:gd name="connsiteY115" fmla="*/ 3968 h 10000"/>
                <a:gd name="connsiteX116" fmla="*/ 957 w 10000"/>
                <a:gd name="connsiteY116" fmla="*/ 3757 h 10000"/>
                <a:gd name="connsiteX117" fmla="*/ 667 w 10000"/>
                <a:gd name="connsiteY117" fmla="*/ 3704 h 10000"/>
                <a:gd name="connsiteX118" fmla="*/ 406 w 10000"/>
                <a:gd name="connsiteY118" fmla="*/ 3704 h 10000"/>
                <a:gd name="connsiteX119" fmla="*/ 29 w 10000"/>
                <a:gd name="connsiteY119" fmla="*/ 3439 h 10000"/>
                <a:gd name="connsiteX120" fmla="*/ 0 w 10000"/>
                <a:gd name="connsiteY120" fmla="*/ 3916 h 10000"/>
                <a:gd name="connsiteX121" fmla="*/ 58 w 10000"/>
                <a:gd name="connsiteY121" fmla="*/ 4603 h 10000"/>
                <a:gd name="connsiteX122" fmla="*/ 116 w 10000"/>
                <a:gd name="connsiteY122" fmla="*/ 4973 h 10000"/>
                <a:gd name="connsiteX123" fmla="*/ 174 w 10000"/>
                <a:gd name="connsiteY123" fmla="*/ 5239 h 10000"/>
                <a:gd name="connsiteX124" fmla="*/ 232 w 10000"/>
                <a:gd name="connsiteY124" fmla="*/ 5609 h 10000"/>
                <a:gd name="connsiteX125" fmla="*/ 406 w 10000"/>
                <a:gd name="connsiteY125" fmla="*/ 5926 h 10000"/>
                <a:gd name="connsiteX126" fmla="*/ 638 w 10000"/>
                <a:gd name="connsiteY126" fmla="*/ 6455 h 10000"/>
                <a:gd name="connsiteX127" fmla="*/ 492 w 10000"/>
                <a:gd name="connsiteY127" fmla="*/ 6350 h 10000"/>
                <a:gd name="connsiteX128" fmla="*/ 840 w 10000"/>
                <a:gd name="connsiteY128" fmla="*/ 6825 h 10000"/>
                <a:gd name="connsiteX129" fmla="*/ 1043 w 10000"/>
                <a:gd name="connsiteY129" fmla="*/ 6773 h 10000"/>
                <a:gd name="connsiteX130" fmla="*/ 1015 w 10000"/>
                <a:gd name="connsiteY130" fmla="*/ 6455 h 10000"/>
                <a:gd name="connsiteX131" fmla="*/ 1188 w 10000"/>
                <a:gd name="connsiteY131" fmla="*/ 6508 h 10000"/>
                <a:gd name="connsiteX132" fmla="*/ 986 w 10000"/>
                <a:gd name="connsiteY132" fmla="*/ 5873 h 10000"/>
                <a:gd name="connsiteX133" fmla="*/ 1362 w 10000"/>
                <a:gd name="connsiteY133" fmla="*/ 5609 h 10000"/>
                <a:gd name="connsiteX134" fmla="*/ 1566 w 10000"/>
                <a:gd name="connsiteY134" fmla="*/ 5609 h 10000"/>
                <a:gd name="connsiteX135" fmla="*/ 1566 w 10000"/>
                <a:gd name="connsiteY135" fmla="*/ 5873 h 10000"/>
                <a:gd name="connsiteX136" fmla="*/ 1391 w 10000"/>
                <a:gd name="connsiteY136" fmla="*/ 6032 h 10000"/>
                <a:gd name="connsiteX137" fmla="*/ 1276 w 10000"/>
                <a:gd name="connsiteY137" fmla="*/ 6720 h 10000"/>
                <a:gd name="connsiteX138" fmla="*/ 1218 w 10000"/>
                <a:gd name="connsiteY138" fmla="*/ 7037 h 10000"/>
                <a:gd name="connsiteX139" fmla="*/ 1305 w 10000"/>
                <a:gd name="connsiteY139" fmla="*/ 7461 h 10000"/>
                <a:gd name="connsiteX140" fmla="*/ 1478 w 10000"/>
                <a:gd name="connsiteY140" fmla="*/ 7778 h 10000"/>
                <a:gd name="connsiteX141" fmla="*/ 2058 w 10000"/>
                <a:gd name="connsiteY141" fmla="*/ 8413 h 10000"/>
                <a:gd name="connsiteX142" fmla="*/ 2521 w 10000"/>
                <a:gd name="connsiteY142" fmla="*/ 8889 h 10000"/>
                <a:gd name="connsiteX143" fmla="*/ 2869 w 10000"/>
                <a:gd name="connsiteY143" fmla="*/ 9101 h 10000"/>
                <a:gd name="connsiteX144" fmla="*/ 3246 w 10000"/>
                <a:gd name="connsiteY144" fmla="*/ 9312 h 10000"/>
                <a:gd name="connsiteX145" fmla="*/ 3624 w 10000"/>
                <a:gd name="connsiteY145" fmla="*/ 9524 h 10000"/>
                <a:gd name="connsiteX146" fmla="*/ 3972 w 10000"/>
                <a:gd name="connsiteY146" fmla="*/ 9630 h 10000"/>
                <a:gd name="connsiteX147" fmla="*/ 4348 w 10000"/>
                <a:gd name="connsiteY147" fmla="*/ 9789 h 10000"/>
                <a:gd name="connsiteX148" fmla="*/ 4783 w 10000"/>
                <a:gd name="connsiteY148" fmla="*/ 9948 h 10000"/>
                <a:gd name="connsiteX149" fmla="*/ 5246 w 10000"/>
                <a:gd name="connsiteY149" fmla="*/ 10000 h 10000"/>
                <a:gd name="connsiteX150" fmla="*/ 5652 w 10000"/>
                <a:gd name="connsiteY150" fmla="*/ 10000 h 10000"/>
                <a:gd name="connsiteX151" fmla="*/ 6145 w 10000"/>
                <a:gd name="connsiteY151" fmla="*/ 9948 h 10000"/>
                <a:gd name="connsiteX152" fmla="*/ 6493 w 10000"/>
                <a:gd name="connsiteY152" fmla="*/ 9841 h 10000"/>
                <a:gd name="connsiteX153" fmla="*/ 6841 w 10000"/>
                <a:gd name="connsiteY153" fmla="*/ 9736 h 10000"/>
                <a:gd name="connsiteX154" fmla="*/ 7218 w 10000"/>
                <a:gd name="connsiteY154" fmla="*/ 9577 h 10000"/>
                <a:gd name="connsiteX155" fmla="*/ 7565 w 10000"/>
                <a:gd name="connsiteY155" fmla="*/ 9418 h 10000"/>
                <a:gd name="connsiteX156" fmla="*/ 7884 w 10000"/>
                <a:gd name="connsiteY156" fmla="*/ 9207 h 10000"/>
                <a:gd name="connsiteX157" fmla="*/ 8232 w 10000"/>
                <a:gd name="connsiteY157" fmla="*/ 8995 h 10000"/>
                <a:gd name="connsiteX158" fmla="*/ 8551 w 10000"/>
                <a:gd name="connsiteY15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734 w 10000"/>
                <a:gd name="connsiteY26" fmla="*/ 5498 h 10000"/>
                <a:gd name="connsiteX27" fmla="*/ 8734 w 10000"/>
                <a:gd name="connsiteY27" fmla="*/ 5498 h 10000"/>
                <a:gd name="connsiteX28" fmla="*/ 8607 w 10000"/>
                <a:gd name="connsiteY28" fmla="*/ 5271 h 10000"/>
                <a:gd name="connsiteX29" fmla="*/ 8417 w 10000"/>
                <a:gd name="connsiteY29" fmla="*/ 5422 h 10000"/>
                <a:gd name="connsiteX30" fmla="*/ 8291 w 10000"/>
                <a:gd name="connsiteY30" fmla="*/ 5195 h 10000"/>
                <a:gd name="connsiteX31" fmla="*/ 8164 w 10000"/>
                <a:gd name="connsiteY31" fmla="*/ 4968 h 10000"/>
                <a:gd name="connsiteX32" fmla="*/ 8671 w 10000"/>
                <a:gd name="connsiteY32" fmla="*/ 4893 h 10000"/>
                <a:gd name="connsiteX33" fmla="*/ 8227 w 10000"/>
                <a:gd name="connsiteY33" fmla="*/ 4591 h 10000"/>
                <a:gd name="connsiteX34" fmla="*/ 7657 w 10000"/>
                <a:gd name="connsiteY34" fmla="*/ 5044 h 10000"/>
                <a:gd name="connsiteX35" fmla="*/ 7087 w 10000"/>
                <a:gd name="connsiteY35" fmla="*/ 5497 h 10000"/>
                <a:gd name="connsiteX36" fmla="*/ 8037 w 10000"/>
                <a:gd name="connsiteY36" fmla="*/ 4742 h 10000"/>
                <a:gd name="connsiteX37" fmla="*/ 7531 w 10000"/>
                <a:gd name="connsiteY37" fmla="*/ 4817 h 10000"/>
                <a:gd name="connsiteX38" fmla="*/ 8069 w 10000"/>
                <a:gd name="connsiteY38" fmla="*/ 4826 h 10000"/>
                <a:gd name="connsiteX39" fmla="*/ 6950 w 10000"/>
                <a:gd name="connsiteY39" fmla="*/ 3306 h 10000"/>
                <a:gd name="connsiteX40" fmla="*/ 6962 w 10000"/>
                <a:gd name="connsiteY40" fmla="*/ 3305 h 10000"/>
                <a:gd name="connsiteX41" fmla="*/ 6645 w 10000"/>
                <a:gd name="connsiteY41" fmla="*/ 3230 h 10000"/>
                <a:gd name="connsiteX42" fmla="*/ 6519 w 10000"/>
                <a:gd name="connsiteY42" fmla="*/ 3003 h 10000"/>
                <a:gd name="connsiteX43" fmla="*/ 5949 w 10000"/>
                <a:gd name="connsiteY43" fmla="*/ 2473 h 10000"/>
                <a:gd name="connsiteX44" fmla="*/ 5015 w 10000"/>
                <a:gd name="connsiteY44" fmla="*/ 3228 h 10000"/>
                <a:gd name="connsiteX45" fmla="*/ 4898 w 10000"/>
                <a:gd name="connsiteY45" fmla="*/ 3175 h 10000"/>
                <a:gd name="connsiteX46" fmla="*/ 4754 w 10000"/>
                <a:gd name="connsiteY46" fmla="*/ 3122 h 10000"/>
                <a:gd name="connsiteX47" fmla="*/ 4637 w 10000"/>
                <a:gd name="connsiteY47" fmla="*/ 3334 h 10000"/>
                <a:gd name="connsiteX48" fmla="*/ 4464 w 10000"/>
                <a:gd name="connsiteY48" fmla="*/ 3493 h 10000"/>
                <a:gd name="connsiteX49" fmla="*/ 4435 w 10000"/>
                <a:gd name="connsiteY49" fmla="*/ 3651 h 10000"/>
                <a:gd name="connsiteX50" fmla="*/ 4579 w 10000"/>
                <a:gd name="connsiteY50" fmla="*/ 3862 h 10000"/>
                <a:gd name="connsiteX51" fmla="*/ 4637 w 10000"/>
                <a:gd name="connsiteY51" fmla="*/ 4021 h 10000"/>
                <a:gd name="connsiteX52" fmla="*/ 4783 w 10000"/>
                <a:gd name="connsiteY52" fmla="*/ 4021 h 10000"/>
                <a:gd name="connsiteX53" fmla="*/ 4841 w 10000"/>
                <a:gd name="connsiteY53" fmla="*/ 4021 h 10000"/>
                <a:gd name="connsiteX54" fmla="*/ 4927 w 10000"/>
                <a:gd name="connsiteY54" fmla="*/ 4233 h 10000"/>
                <a:gd name="connsiteX55" fmla="*/ 5073 w 10000"/>
                <a:gd name="connsiteY55" fmla="*/ 4603 h 10000"/>
                <a:gd name="connsiteX56" fmla="*/ 4898 w 10000"/>
                <a:gd name="connsiteY56" fmla="*/ 4391 h 10000"/>
                <a:gd name="connsiteX57" fmla="*/ 4812 w 10000"/>
                <a:gd name="connsiteY57" fmla="*/ 4127 h 10000"/>
                <a:gd name="connsiteX58" fmla="*/ 4725 w 10000"/>
                <a:gd name="connsiteY58" fmla="*/ 4339 h 10000"/>
                <a:gd name="connsiteX59" fmla="*/ 4608 w 10000"/>
                <a:gd name="connsiteY59" fmla="*/ 4657 h 10000"/>
                <a:gd name="connsiteX60" fmla="*/ 4608 w 10000"/>
                <a:gd name="connsiteY60" fmla="*/ 4445 h 10000"/>
                <a:gd name="connsiteX61" fmla="*/ 4435 w 10000"/>
                <a:gd name="connsiteY61" fmla="*/ 4339 h 10000"/>
                <a:gd name="connsiteX62" fmla="*/ 4406 w 10000"/>
                <a:gd name="connsiteY62" fmla="*/ 3968 h 10000"/>
                <a:gd name="connsiteX63" fmla="*/ 4261 w 10000"/>
                <a:gd name="connsiteY63" fmla="*/ 4021 h 10000"/>
                <a:gd name="connsiteX64" fmla="*/ 4319 w 10000"/>
                <a:gd name="connsiteY64" fmla="*/ 3598 h 10000"/>
                <a:gd name="connsiteX65" fmla="*/ 4232 w 10000"/>
                <a:gd name="connsiteY65" fmla="*/ 3598 h 10000"/>
                <a:gd name="connsiteX66" fmla="*/ 4319 w 10000"/>
                <a:gd name="connsiteY66" fmla="*/ 3069 h 10000"/>
                <a:gd name="connsiteX67" fmla="*/ 4464 w 10000"/>
                <a:gd name="connsiteY67" fmla="*/ 3069 h 10000"/>
                <a:gd name="connsiteX68" fmla="*/ 4522 w 10000"/>
                <a:gd name="connsiteY68" fmla="*/ 3386 h 10000"/>
                <a:gd name="connsiteX69" fmla="*/ 4551 w 10000"/>
                <a:gd name="connsiteY69" fmla="*/ 3175 h 10000"/>
                <a:gd name="connsiteX70" fmla="*/ 4493 w 10000"/>
                <a:gd name="connsiteY70" fmla="*/ 3016 h 10000"/>
                <a:gd name="connsiteX71" fmla="*/ 4348 w 10000"/>
                <a:gd name="connsiteY71" fmla="*/ 2910 h 10000"/>
                <a:gd name="connsiteX72" fmla="*/ 4377 w 10000"/>
                <a:gd name="connsiteY72" fmla="*/ 2487 h 10000"/>
                <a:gd name="connsiteX73" fmla="*/ 4319 w 10000"/>
                <a:gd name="connsiteY73" fmla="*/ 2275 h 10000"/>
                <a:gd name="connsiteX74" fmla="*/ 4289 w 10000"/>
                <a:gd name="connsiteY74" fmla="*/ 1641 h 10000"/>
                <a:gd name="connsiteX75" fmla="*/ 4348 w 10000"/>
                <a:gd name="connsiteY75" fmla="*/ 1641 h 10000"/>
                <a:gd name="connsiteX76" fmla="*/ 4261 w 10000"/>
                <a:gd name="connsiteY76" fmla="*/ 1534 h 10000"/>
                <a:gd name="connsiteX77" fmla="*/ 4000 w 10000"/>
                <a:gd name="connsiteY77" fmla="*/ 1746 h 10000"/>
                <a:gd name="connsiteX78" fmla="*/ 3942 w 10000"/>
                <a:gd name="connsiteY78" fmla="*/ 1323 h 10000"/>
                <a:gd name="connsiteX79" fmla="*/ 4145 w 10000"/>
                <a:gd name="connsiteY79" fmla="*/ 582 h 10000"/>
                <a:gd name="connsiteX80" fmla="*/ 3972 w 10000"/>
                <a:gd name="connsiteY80" fmla="*/ 318 h 10000"/>
                <a:gd name="connsiteX81" fmla="*/ 3972 w 10000"/>
                <a:gd name="connsiteY81" fmla="*/ 212 h 10000"/>
                <a:gd name="connsiteX82" fmla="*/ 3710 w 10000"/>
                <a:gd name="connsiteY82" fmla="*/ 0 h 10000"/>
                <a:gd name="connsiteX83" fmla="*/ 3624 w 10000"/>
                <a:gd name="connsiteY83" fmla="*/ 212 h 10000"/>
                <a:gd name="connsiteX84" fmla="*/ 3536 w 10000"/>
                <a:gd name="connsiteY84" fmla="*/ 635 h 10000"/>
                <a:gd name="connsiteX85" fmla="*/ 3420 w 10000"/>
                <a:gd name="connsiteY85" fmla="*/ 688 h 10000"/>
                <a:gd name="connsiteX86" fmla="*/ 3594 w 10000"/>
                <a:gd name="connsiteY86" fmla="*/ 900 h 10000"/>
                <a:gd name="connsiteX87" fmla="*/ 3624 w 10000"/>
                <a:gd name="connsiteY87" fmla="*/ 1164 h 10000"/>
                <a:gd name="connsiteX88" fmla="*/ 3536 w 10000"/>
                <a:gd name="connsiteY88" fmla="*/ 1323 h 10000"/>
                <a:gd name="connsiteX89" fmla="*/ 3624 w 10000"/>
                <a:gd name="connsiteY89" fmla="*/ 1799 h 10000"/>
                <a:gd name="connsiteX90" fmla="*/ 3565 w 10000"/>
                <a:gd name="connsiteY90" fmla="*/ 2223 h 10000"/>
                <a:gd name="connsiteX91" fmla="*/ 3130 w 10000"/>
                <a:gd name="connsiteY91" fmla="*/ 2539 h 10000"/>
                <a:gd name="connsiteX92" fmla="*/ 3101 w 10000"/>
                <a:gd name="connsiteY92" fmla="*/ 2381 h 10000"/>
                <a:gd name="connsiteX93" fmla="*/ 3073 w 10000"/>
                <a:gd name="connsiteY93" fmla="*/ 2593 h 10000"/>
                <a:gd name="connsiteX94" fmla="*/ 3188 w 10000"/>
                <a:gd name="connsiteY94" fmla="*/ 2804 h 10000"/>
                <a:gd name="connsiteX95" fmla="*/ 3478 w 10000"/>
                <a:gd name="connsiteY95" fmla="*/ 2593 h 10000"/>
                <a:gd name="connsiteX96" fmla="*/ 3594 w 10000"/>
                <a:gd name="connsiteY96" fmla="*/ 2752 h 10000"/>
                <a:gd name="connsiteX97" fmla="*/ 3392 w 10000"/>
                <a:gd name="connsiteY97" fmla="*/ 2804 h 10000"/>
                <a:gd name="connsiteX98" fmla="*/ 1349 w 10000"/>
                <a:gd name="connsiteY98" fmla="*/ 2289 h 10000"/>
                <a:gd name="connsiteX99" fmla="*/ 2754 w 10000"/>
                <a:gd name="connsiteY99" fmla="*/ 2857 h 10000"/>
                <a:gd name="connsiteX100" fmla="*/ 1630 w 10000"/>
                <a:gd name="connsiteY100" fmla="*/ 1022 h 10000"/>
                <a:gd name="connsiteX101" fmla="*/ 2656 w 10000"/>
                <a:gd name="connsiteY101" fmla="*/ 2472 h 10000"/>
                <a:gd name="connsiteX102" fmla="*/ 2898 w 10000"/>
                <a:gd name="connsiteY102" fmla="*/ 3545 h 10000"/>
                <a:gd name="connsiteX103" fmla="*/ 2840 w 10000"/>
                <a:gd name="connsiteY103" fmla="*/ 3916 h 10000"/>
                <a:gd name="connsiteX104" fmla="*/ 1349 w 10000"/>
                <a:gd name="connsiteY104" fmla="*/ 2289 h 10000"/>
                <a:gd name="connsiteX105" fmla="*/ 1349 w 10000"/>
                <a:gd name="connsiteY105" fmla="*/ 2289 h 10000"/>
                <a:gd name="connsiteX106" fmla="*/ 2377 w 10000"/>
                <a:gd name="connsiteY106" fmla="*/ 3598 h 10000"/>
                <a:gd name="connsiteX107" fmla="*/ 2377 w 10000"/>
                <a:gd name="connsiteY107" fmla="*/ 3968 h 10000"/>
                <a:gd name="connsiteX108" fmla="*/ 2231 w 10000"/>
                <a:gd name="connsiteY108" fmla="*/ 4445 h 10000"/>
                <a:gd name="connsiteX109" fmla="*/ 2000 w 10000"/>
                <a:gd name="connsiteY109" fmla="*/ 4021 h 10000"/>
                <a:gd name="connsiteX110" fmla="*/ 1884 w 10000"/>
                <a:gd name="connsiteY110" fmla="*/ 3545 h 10000"/>
                <a:gd name="connsiteX111" fmla="*/ 1652 w 10000"/>
                <a:gd name="connsiteY111" fmla="*/ 3545 h 10000"/>
                <a:gd name="connsiteX112" fmla="*/ 1478 w 10000"/>
                <a:gd name="connsiteY112" fmla="*/ 3757 h 10000"/>
                <a:gd name="connsiteX113" fmla="*/ 1247 w 10000"/>
                <a:gd name="connsiteY113" fmla="*/ 3757 h 10000"/>
                <a:gd name="connsiteX114" fmla="*/ 1072 w 10000"/>
                <a:gd name="connsiteY114" fmla="*/ 3968 h 10000"/>
                <a:gd name="connsiteX115" fmla="*/ 957 w 10000"/>
                <a:gd name="connsiteY115" fmla="*/ 3757 h 10000"/>
                <a:gd name="connsiteX116" fmla="*/ 667 w 10000"/>
                <a:gd name="connsiteY116" fmla="*/ 3704 h 10000"/>
                <a:gd name="connsiteX117" fmla="*/ 406 w 10000"/>
                <a:gd name="connsiteY117" fmla="*/ 3704 h 10000"/>
                <a:gd name="connsiteX118" fmla="*/ 29 w 10000"/>
                <a:gd name="connsiteY118" fmla="*/ 3439 h 10000"/>
                <a:gd name="connsiteX119" fmla="*/ 0 w 10000"/>
                <a:gd name="connsiteY119" fmla="*/ 3916 h 10000"/>
                <a:gd name="connsiteX120" fmla="*/ 58 w 10000"/>
                <a:gd name="connsiteY120" fmla="*/ 4603 h 10000"/>
                <a:gd name="connsiteX121" fmla="*/ 116 w 10000"/>
                <a:gd name="connsiteY121" fmla="*/ 4973 h 10000"/>
                <a:gd name="connsiteX122" fmla="*/ 174 w 10000"/>
                <a:gd name="connsiteY122" fmla="*/ 5239 h 10000"/>
                <a:gd name="connsiteX123" fmla="*/ 232 w 10000"/>
                <a:gd name="connsiteY123" fmla="*/ 5609 h 10000"/>
                <a:gd name="connsiteX124" fmla="*/ 406 w 10000"/>
                <a:gd name="connsiteY124" fmla="*/ 5926 h 10000"/>
                <a:gd name="connsiteX125" fmla="*/ 638 w 10000"/>
                <a:gd name="connsiteY125" fmla="*/ 6455 h 10000"/>
                <a:gd name="connsiteX126" fmla="*/ 492 w 10000"/>
                <a:gd name="connsiteY126" fmla="*/ 6350 h 10000"/>
                <a:gd name="connsiteX127" fmla="*/ 840 w 10000"/>
                <a:gd name="connsiteY127" fmla="*/ 6825 h 10000"/>
                <a:gd name="connsiteX128" fmla="*/ 1043 w 10000"/>
                <a:gd name="connsiteY128" fmla="*/ 6773 h 10000"/>
                <a:gd name="connsiteX129" fmla="*/ 1015 w 10000"/>
                <a:gd name="connsiteY129" fmla="*/ 6455 h 10000"/>
                <a:gd name="connsiteX130" fmla="*/ 1188 w 10000"/>
                <a:gd name="connsiteY130" fmla="*/ 6508 h 10000"/>
                <a:gd name="connsiteX131" fmla="*/ 986 w 10000"/>
                <a:gd name="connsiteY131" fmla="*/ 5873 h 10000"/>
                <a:gd name="connsiteX132" fmla="*/ 1362 w 10000"/>
                <a:gd name="connsiteY132" fmla="*/ 5609 h 10000"/>
                <a:gd name="connsiteX133" fmla="*/ 1566 w 10000"/>
                <a:gd name="connsiteY133" fmla="*/ 5609 h 10000"/>
                <a:gd name="connsiteX134" fmla="*/ 1566 w 10000"/>
                <a:gd name="connsiteY134" fmla="*/ 5873 h 10000"/>
                <a:gd name="connsiteX135" fmla="*/ 1391 w 10000"/>
                <a:gd name="connsiteY135" fmla="*/ 6032 h 10000"/>
                <a:gd name="connsiteX136" fmla="*/ 1276 w 10000"/>
                <a:gd name="connsiteY136" fmla="*/ 6720 h 10000"/>
                <a:gd name="connsiteX137" fmla="*/ 1218 w 10000"/>
                <a:gd name="connsiteY137" fmla="*/ 7037 h 10000"/>
                <a:gd name="connsiteX138" fmla="*/ 1305 w 10000"/>
                <a:gd name="connsiteY138" fmla="*/ 7461 h 10000"/>
                <a:gd name="connsiteX139" fmla="*/ 1478 w 10000"/>
                <a:gd name="connsiteY139" fmla="*/ 7778 h 10000"/>
                <a:gd name="connsiteX140" fmla="*/ 2058 w 10000"/>
                <a:gd name="connsiteY140" fmla="*/ 8413 h 10000"/>
                <a:gd name="connsiteX141" fmla="*/ 2521 w 10000"/>
                <a:gd name="connsiteY141" fmla="*/ 8889 h 10000"/>
                <a:gd name="connsiteX142" fmla="*/ 2869 w 10000"/>
                <a:gd name="connsiteY142" fmla="*/ 9101 h 10000"/>
                <a:gd name="connsiteX143" fmla="*/ 3246 w 10000"/>
                <a:gd name="connsiteY143" fmla="*/ 9312 h 10000"/>
                <a:gd name="connsiteX144" fmla="*/ 3624 w 10000"/>
                <a:gd name="connsiteY144" fmla="*/ 9524 h 10000"/>
                <a:gd name="connsiteX145" fmla="*/ 3972 w 10000"/>
                <a:gd name="connsiteY145" fmla="*/ 9630 h 10000"/>
                <a:gd name="connsiteX146" fmla="*/ 4348 w 10000"/>
                <a:gd name="connsiteY146" fmla="*/ 9789 h 10000"/>
                <a:gd name="connsiteX147" fmla="*/ 4783 w 10000"/>
                <a:gd name="connsiteY147" fmla="*/ 9948 h 10000"/>
                <a:gd name="connsiteX148" fmla="*/ 5246 w 10000"/>
                <a:gd name="connsiteY148" fmla="*/ 10000 h 10000"/>
                <a:gd name="connsiteX149" fmla="*/ 5652 w 10000"/>
                <a:gd name="connsiteY149" fmla="*/ 10000 h 10000"/>
                <a:gd name="connsiteX150" fmla="*/ 6145 w 10000"/>
                <a:gd name="connsiteY150" fmla="*/ 9948 h 10000"/>
                <a:gd name="connsiteX151" fmla="*/ 6493 w 10000"/>
                <a:gd name="connsiteY151" fmla="*/ 9841 h 10000"/>
                <a:gd name="connsiteX152" fmla="*/ 6841 w 10000"/>
                <a:gd name="connsiteY152" fmla="*/ 9736 h 10000"/>
                <a:gd name="connsiteX153" fmla="*/ 7218 w 10000"/>
                <a:gd name="connsiteY153" fmla="*/ 9577 h 10000"/>
                <a:gd name="connsiteX154" fmla="*/ 7565 w 10000"/>
                <a:gd name="connsiteY154" fmla="*/ 9418 h 10000"/>
                <a:gd name="connsiteX155" fmla="*/ 7884 w 10000"/>
                <a:gd name="connsiteY155" fmla="*/ 9207 h 10000"/>
                <a:gd name="connsiteX156" fmla="*/ 8232 w 10000"/>
                <a:gd name="connsiteY156" fmla="*/ 8995 h 10000"/>
                <a:gd name="connsiteX157" fmla="*/ 8551 w 10000"/>
                <a:gd name="connsiteY15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734 w 10000"/>
                <a:gd name="connsiteY25" fmla="*/ 5498 h 10000"/>
                <a:gd name="connsiteX26" fmla="*/ 8734 w 10000"/>
                <a:gd name="connsiteY26" fmla="*/ 5498 h 10000"/>
                <a:gd name="connsiteX27" fmla="*/ 8607 w 10000"/>
                <a:gd name="connsiteY27" fmla="*/ 5271 h 10000"/>
                <a:gd name="connsiteX28" fmla="*/ 8417 w 10000"/>
                <a:gd name="connsiteY28" fmla="*/ 5422 h 10000"/>
                <a:gd name="connsiteX29" fmla="*/ 8291 w 10000"/>
                <a:gd name="connsiteY29" fmla="*/ 5195 h 10000"/>
                <a:gd name="connsiteX30" fmla="*/ 8164 w 10000"/>
                <a:gd name="connsiteY30" fmla="*/ 4968 h 10000"/>
                <a:gd name="connsiteX31" fmla="*/ 8671 w 10000"/>
                <a:gd name="connsiteY31" fmla="*/ 4893 h 10000"/>
                <a:gd name="connsiteX32" fmla="*/ 8227 w 10000"/>
                <a:gd name="connsiteY32" fmla="*/ 4591 h 10000"/>
                <a:gd name="connsiteX33" fmla="*/ 7657 w 10000"/>
                <a:gd name="connsiteY33" fmla="*/ 5044 h 10000"/>
                <a:gd name="connsiteX34" fmla="*/ 7087 w 10000"/>
                <a:gd name="connsiteY34" fmla="*/ 5497 h 10000"/>
                <a:gd name="connsiteX35" fmla="*/ 8037 w 10000"/>
                <a:gd name="connsiteY35" fmla="*/ 4742 h 10000"/>
                <a:gd name="connsiteX36" fmla="*/ 7531 w 10000"/>
                <a:gd name="connsiteY36" fmla="*/ 4817 h 10000"/>
                <a:gd name="connsiteX37" fmla="*/ 8069 w 10000"/>
                <a:gd name="connsiteY37" fmla="*/ 4826 h 10000"/>
                <a:gd name="connsiteX38" fmla="*/ 6950 w 10000"/>
                <a:gd name="connsiteY38" fmla="*/ 3306 h 10000"/>
                <a:gd name="connsiteX39" fmla="*/ 6962 w 10000"/>
                <a:gd name="connsiteY39" fmla="*/ 3305 h 10000"/>
                <a:gd name="connsiteX40" fmla="*/ 6645 w 10000"/>
                <a:gd name="connsiteY40" fmla="*/ 3230 h 10000"/>
                <a:gd name="connsiteX41" fmla="*/ 6519 w 10000"/>
                <a:gd name="connsiteY41" fmla="*/ 3003 h 10000"/>
                <a:gd name="connsiteX42" fmla="*/ 5949 w 10000"/>
                <a:gd name="connsiteY42" fmla="*/ 2473 h 10000"/>
                <a:gd name="connsiteX43" fmla="*/ 5015 w 10000"/>
                <a:gd name="connsiteY43" fmla="*/ 3228 h 10000"/>
                <a:gd name="connsiteX44" fmla="*/ 4898 w 10000"/>
                <a:gd name="connsiteY44" fmla="*/ 3175 h 10000"/>
                <a:gd name="connsiteX45" fmla="*/ 4754 w 10000"/>
                <a:gd name="connsiteY45" fmla="*/ 3122 h 10000"/>
                <a:gd name="connsiteX46" fmla="*/ 4637 w 10000"/>
                <a:gd name="connsiteY46" fmla="*/ 3334 h 10000"/>
                <a:gd name="connsiteX47" fmla="*/ 4464 w 10000"/>
                <a:gd name="connsiteY47" fmla="*/ 3493 h 10000"/>
                <a:gd name="connsiteX48" fmla="*/ 4435 w 10000"/>
                <a:gd name="connsiteY48" fmla="*/ 3651 h 10000"/>
                <a:gd name="connsiteX49" fmla="*/ 4579 w 10000"/>
                <a:gd name="connsiteY49" fmla="*/ 3862 h 10000"/>
                <a:gd name="connsiteX50" fmla="*/ 4637 w 10000"/>
                <a:gd name="connsiteY50" fmla="*/ 4021 h 10000"/>
                <a:gd name="connsiteX51" fmla="*/ 4783 w 10000"/>
                <a:gd name="connsiteY51" fmla="*/ 4021 h 10000"/>
                <a:gd name="connsiteX52" fmla="*/ 4841 w 10000"/>
                <a:gd name="connsiteY52" fmla="*/ 4021 h 10000"/>
                <a:gd name="connsiteX53" fmla="*/ 4927 w 10000"/>
                <a:gd name="connsiteY53" fmla="*/ 4233 h 10000"/>
                <a:gd name="connsiteX54" fmla="*/ 5073 w 10000"/>
                <a:gd name="connsiteY54" fmla="*/ 4603 h 10000"/>
                <a:gd name="connsiteX55" fmla="*/ 4898 w 10000"/>
                <a:gd name="connsiteY55" fmla="*/ 4391 h 10000"/>
                <a:gd name="connsiteX56" fmla="*/ 4812 w 10000"/>
                <a:gd name="connsiteY56" fmla="*/ 4127 h 10000"/>
                <a:gd name="connsiteX57" fmla="*/ 4725 w 10000"/>
                <a:gd name="connsiteY57" fmla="*/ 4339 h 10000"/>
                <a:gd name="connsiteX58" fmla="*/ 4608 w 10000"/>
                <a:gd name="connsiteY58" fmla="*/ 4657 h 10000"/>
                <a:gd name="connsiteX59" fmla="*/ 4608 w 10000"/>
                <a:gd name="connsiteY59" fmla="*/ 4445 h 10000"/>
                <a:gd name="connsiteX60" fmla="*/ 4435 w 10000"/>
                <a:gd name="connsiteY60" fmla="*/ 4339 h 10000"/>
                <a:gd name="connsiteX61" fmla="*/ 4406 w 10000"/>
                <a:gd name="connsiteY61" fmla="*/ 3968 h 10000"/>
                <a:gd name="connsiteX62" fmla="*/ 4261 w 10000"/>
                <a:gd name="connsiteY62" fmla="*/ 4021 h 10000"/>
                <a:gd name="connsiteX63" fmla="*/ 4319 w 10000"/>
                <a:gd name="connsiteY63" fmla="*/ 3598 h 10000"/>
                <a:gd name="connsiteX64" fmla="*/ 4232 w 10000"/>
                <a:gd name="connsiteY64" fmla="*/ 3598 h 10000"/>
                <a:gd name="connsiteX65" fmla="*/ 4319 w 10000"/>
                <a:gd name="connsiteY65" fmla="*/ 3069 h 10000"/>
                <a:gd name="connsiteX66" fmla="*/ 4464 w 10000"/>
                <a:gd name="connsiteY66" fmla="*/ 3069 h 10000"/>
                <a:gd name="connsiteX67" fmla="*/ 4522 w 10000"/>
                <a:gd name="connsiteY67" fmla="*/ 3386 h 10000"/>
                <a:gd name="connsiteX68" fmla="*/ 4551 w 10000"/>
                <a:gd name="connsiteY68" fmla="*/ 3175 h 10000"/>
                <a:gd name="connsiteX69" fmla="*/ 4493 w 10000"/>
                <a:gd name="connsiteY69" fmla="*/ 3016 h 10000"/>
                <a:gd name="connsiteX70" fmla="*/ 4348 w 10000"/>
                <a:gd name="connsiteY70" fmla="*/ 2910 h 10000"/>
                <a:gd name="connsiteX71" fmla="*/ 4377 w 10000"/>
                <a:gd name="connsiteY71" fmla="*/ 2487 h 10000"/>
                <a:gd name="connsiteX72" fmla="*/ 4319 w 10000"/>
                <a:gd name="connsiteY72" fmla="*/ 2275 h 10000"/>
                <a:gd name="connsiteX73" fmla="*/ 4289 w 10000"/>
                <a:gd name="connsiteY73" fmla="*/ 1641 h 10000"/>
                <a:gd name="connsiteX74" fmla="*/ 4348 w 10000"/>
                <a:gd name="connsiteY74" fmla="*/ 1641 h 10000"/>
                <a:gd name="connsiteX75" fmla="*/ 4261 w 10000"/>
                <a:gd name="connsiteY75" fmla="*/ 1534 h 10000"/>
                <a:gd name="connsiteX76" fmla="*/ 4000 w 10000"/>
                <a:gd name="connsiteY76" fmla="*/ 1746 h 10000"/>
                <a:gd name="connsiteX77" fmla="*/ 3942 w 10000"/>
                <a:gd name="connsiteY77" fmla="*/ 1323 h 10000"/>
                <a:gd name="connsiteX78" fmla="*/ 4145 w 10000"/>
                <a:gd name="connsiteY78" fmla="*/ 582 h 10000"/>
                <a:gd name="connsiteX79" fmla="*/ 3972 w 10000"/>
                <a:gd name="connsiteY79" fmla="*/ 318 h 10000"/>
                <a:gd name="connsiteX80" fmla="*/ 3972 w 10000"/>
                <a:gd name="connsiteY80" fmla="*/ 212 h 10000"/>
                <a:gd name="connsiteX81" fmla="*/ 3710 w 10000"/>
                <a:gd name="connsiteY81" fmla="*/ 0 h 10000"/>
                <a:gd name="connsiteX82" fmla="*/ 3624 w 10000"/>
                <a:gd name="connsiteY82" fmla="*/ 212 h 10000"/>
                <a:gd name="connsiteX83" fmla="*/ 3536 w 10000"/>
                <a:gd name="connsiteY83" fmla="*/ 635 h 10000"/>
                <a:gd name="connsiteX84" fmla="*/ 3420 w 10000"/>
                <a:gd name="connsiteY84" fmla="*/ 688 h 10000"/>
                <a:gd name="connsiteX85" fmla="*/ 3594 w 10000"/>
                <a:gd name="connsiteY85" fmla="*/ 900 h 10000"/>
                <a:gd name="connsiteX86" fmla="*/ 3624 w 10000"/>
                <a:gd name="connsiteY86" fmla="*/ 1164 h 10000"/>
                <a:gd name="connsiteX87" fmla="*/ 3536 w 10000"/>
                <a:gd name="connsiteY87" fmla="*/ 1323 h 10000"/>
                <a:gd name="connsiteX88" fmla="*/ 3624 w 10000"/>
                <a:gd name="connsiteY88" fmla="*/ 1799 h 10000"/>
                <a:gd name="connsiteX89" fmla="*/ 3565 w 10000"/>
                <a:gd name="connsiteY89" fmla="*/ 2223 h 10000"/>
                <a:gd name="connsiteX90" fmla="*/ 3130 w 10000"/>
                <a:gd name="connsiteY90" fmla="*/ 2539 h 10000"/>
                <a:gd name="connsiteX91" fmla="*/ 3101 w 10000"/>
                <a:gd name="connsiteY91" fmla="*/ 2381 h 10000"/>
                <a:gd name="connsiteX92" fmla="*/ 3073 w 10000"/>
                <a:gd name="connsiteY92" fmla="*/ 2593 h 10000"/>
                <a:gd name="connsiteX93" fmla="*/ 3188 w 10000"/>
                <a:gd name="connsiteY93" fmla="*/ 2804 h 10000"/>
                <a:gd name="connsiteX94" fmla="*/ 3478 w 10000"/>
                <a:gd name="connsiteY94" fmla="*/ 2593 h 10000"/>
                <a:gd name="connsiteX95" fmla="*/ 3594 w 10000"/>
                <a:gd name="connsiteY95" fmla="*/ 2752 h 10000"/>
                <a:gd name="connsiteX96" fmla="*/ 3392 w 10000"/>
                <a:gd name="connsiteY96" fmla="*/ 2804 h 10000"/>
                <a:gd name="connsiteX97" fmla="*/ 1349 w 10000"/>
                <a:gd name="connsiteY97" fmla="*/ 2289 h 10000"/>
                <a:gd name="connsiteX98" fmla="*/ 2754 w 10000"/>
                <a:gd name="connsiteY98" fmla="*/ 2857 h 10000"/>
                <a:gd name="connsiteX99" fmla="*/ 1630 w 10000"/>
                <a:gd name="connsiteY99" fmla="*/ 1022 h 10000"/>
                <a:gd name="connsiteX100" fmla="*/ 2656 w 10000"/>
                <a:gd name="connsiteY100" fmla="*/ 2472 h 10000"/>
                <a:gd name="connsiteX101" fmla="*/ 2898 w 10000"/>
                <a:gd name="connsiteY101" fmla="*/ 3545 h 10000"/>
                <a:gd name="connsiteX102" fmla="*/ 2840 w 10000"/>
                <a:gd name="connsiteY102" fmla="*/ 3916 h 10000"/>
                <a:gd name="connsiteX103" fmla="*/ 1349 w 10000"/>
                <a:gd name="connsiteY103" fmla="*/ 2289 h 10000"/>
                <a:gd name="connsiteX104" fmla="*/ 1349 w 10000"/>
                <a:gd name="connsiteY104" fmla="*/ 2289 h 10000"/>
                <a:gd name="connsiteX105" fmla="*/ 2377 w 10000"/>
                <a:gd name="connsiteY105" fmla="*/ 3598 h 10000"/>
                <a:gd name="connsiteX106" fmla="*/ 2377 w 10000"/>
                <a:gd name="connsiteY106" fmla="*/ 3968 h 10000"/>
                <a:gd name="connsiteX107" fmla="*/ 2231 w 10000"/>
                <a:gd name="connsiteY107" fmla="*/ 4445 h 10000"/>
                <a:gd name="connsiteX108" fmla="*/ 2000 w 10000"/>
                <a:gd name="connsiteY108" fmla="*/ 4021 h 10000"/>
                <a:gd name="connsiteX109" fmla="*/ 1884 w 10000"/>
                <a:gd name="connsiteY109" fmla="*/ 3545 h 10000"/>
                <a:gd name="connsiteX110" fmla="*/ 1652 w 10000"/>
                <a:gd name="connsiteY110" fmla="*/ 3545 h 10000"/>
                <a:gd name="connsiteX111" fmla="*/ 1478 w 10000"/>
                <a:gd name="connsiteY111" fmla="*/ 3757 h 10000"/>
                <a:gd name="connsiteX112" fmla="*/ 1247 w 10000"/>
                <a:gd name="connsiteY112" fmla="*/ 3757 h 10000"/>
                <a:gd name="connsiteX113" fmla="*/ 1072 w 10000"/>
                <a:gd name="connsiteY113" fmla="*/ 3968 h 10000"/>
                <a:gd name="connsiteX114" fmla="*/ 957 w 10000"/>
                <a:gd name="connsiteY114" fmla="*/ 3757 h 10000"/>
                <a:gd name="connsiteX115" fmla="*/ 667 w 10000"/>
                <a:gd name="connsiteY115" fmla="*/ 3704 h 10000"/>
                <a:gd name="connsiteX116" fmla="*/ 406 w 10000"/>
                <a:gd name="connsiteY116" fmla="*/ 3704 h 10000"/>
                <a:gd name="connsiteX117" fmla="*/ 29 w 10000"/>
                <a:gd name="connsiteY117" fmla="*/ 3439 h 10000"/>
                <a:gd name="connsiteX118" fmla="*/ 0 w 10000"/>
                <a:gd name="connsiteY118" fmla="*/ 3916 h 10000"/>
                <a:gd name="connsiteX119" fmla="*/ 58 w 10000"/>
                <a:gd name="connsiteY119" fmla="*/ 4603 h 10000"/>
                <a:gd name="connsiteX120" fmla="*/ 116 w 10000"/>
                <a:gd name="connsiteY120" fmla="*/ 4973 h 10000"/>
                <a:gd name="connsiteX121" fmla="*/ 174 w 10000"/>
                <a:gd name="connsiteY121" fmla="*/ 5239 h 10000"/>
                <a:gd name="connsiteX122" fmla="*/ 232 w 10000"/>
                <a:gd name="connsiteY122" fmla="*/ 5609 h 10000"/>
                <a:gd name="connsiteX123" fmla="*/ 406 w 10000"/>
                <a:gd name="connsiteY123" fmla="*/ 5926 h 10000"/>
                <a:gd name="connsiteX124" fmla="*/ 638 w 10000"/>
                <a:gd name="connsiteY124" fmla="*/ 6455 h 10000"/>
                <a:gd name="connsiteX125" fmla="*/ 492 w 10000"/>
                <a:gd name="connsiteY125" fmla="*/ 6350 h 10000"/>
                <a:gd name="connsiteX126" fmla="*/ 840 w 10000"/>
                <a:gd name="connsiteY126" fmla="*/ 6825 h 10000"/>
                <a:gd name="connsiteX127" fmla="*/ 1043 w 10000"/>
                <a:gd name="connsiteY127" fmla="*/ 6773 h 10000"/>
                <a:gd name="connsiteX128" fmla="*/ 1015 w 10000"/>
                <a:gd name="connsiteY128" fmla="*/ 6455 h 10000"/>
                <a:gd name="connsiteX129" fmla="*/ 1188 w 10000"/>
                <a:gd name="connsiteY129" fmla="*/ 6508 h 10000"/>
                <a:gd name="connsiteX130" fmla="*/ 986 w 10000"/>
                <a:gd name="connsiteY130" fmla="*/ 5873 h 10000"/>
                <a:gd name="connsiteX131" fmla="*/ 1362 w 10000"/>
                <a:gd name="connsiteY131" fmla="*/ 5609 h 10000"/>
                <a:gd name="connsiteX132" fmla="*/ 1566 w 10000"/>
                <a:gd name="connsiteY132" fmla="*/ 5609 h 10000"/>
                <a:gd name="connsiteX133" fmla="*/ 1566 w 10000"/>
                <a:gd name="connsiteY133" fmla="*/ 5873 h 10000"/>
                <a:gd name="connsiteX134" fmla="*/ 1391 w 10000"/>
                <a:gd name="connsiteY134" fmla="*/ 6032 h 10000"/>
                <a:gd name="connsiteX135" fmla="*/ 1276 w 10000"/>
                <a:gd name="connsiteY135" fmla="*/ 6720 h 10000"/>
                <a:gd name="connsiteX136" fmla="*/ 1218 w 10000"/>
                <a:gd name="connsiteY136" fmla="*/ 7037 h 10000"/>
                <a:gd name="connsiteX137" fmla="*/ 1305 w 10000"/>
                <a:gd name="connsiteY137" fmla="*/ 7461 h 10000"/>
                <a:gd name="connsiteX138" fmla="*/ 1478 w 10000"/>
                <a:gd name="connsiteY138" fmla="*/ 7778 h 10000"/>
                <a:gd name="connsiteX139" fmla="*/ 2058 w 10000"/>
                <a:gd name="connsiteY139" fmla="*/ 8413 h 10000"/>
                <a:gd name="connsiteX140" fmla="*/ 2521 w 10000"/>
                <a:gd name="connsiteY140" fmla="*/ 8889 h 10000"/>
                <a:gd name="connsiteX141" fmla="*/ 2869 w 10000"/>
                <a:gd name="connsiteY141" fmla="*/ 9101 h 10000"/>
                <a:gd name="connsiteX142" fmla="*/ 3246 w 10000"/>
                <a:gd name="connsiteY142" fmla="*/ 9312 h 10000"/>
                <a:gd name="connsiteX143" fmla="*/ 3624 w 10000"/>
                <a:gd name="connsiteY143" fmla="*/ 9524 h 10000"/>
                <a:gd name="connsiteX144" fmla="*/ 3972 w 10000"/>
                <a:gd name="connsiteY144" fmla="*/ 9630 h 10000"/>
                <a:gd name="connsiteX145" fmla="*/ 4348 w 10000"/>
                <a:gd name="connsiteY145" fmla="*/ 9789 h 10000"/>
                <a:gd name="connsiteX146" fmla="*/ 4783 w 10000"/>
                <a:gd name="connsiteY146" fmla="*/ 9948 h 10000"/>
                <a:gd name="connsiteX147" fmla="*/ 5246 w 10000"/>
                <a:gd name="connsiteY147" fmla="*/ 10000 h 10000"/>
                <a:gd name="connsiteX148" fmla="*/ 5652 w 10000"/>
                <a:gd name="connsiteY148" fmla="*/ 10000 h 10000"/>
                <a:gd name="connsiteX149" fmla="*/ 6145 w 10000"/>
                <a:gd name="connsiteY149" fmla="*/ 9948 h 10000"/>
                <a:gd name="connsiteX150" fmla="*/ 6493 w 10000"/>
                <a:gd name="connsiteY150" fmla="*/ 9841 h 10000"/>
                <a:gd name="connsiteX151" fmla="*/ 6841 w 10000"/>
                <a:gd name="connsiteY151" fmla="*/ 9736 h 10000"/>
                <a:gd name="connsiteX152" fmla="*/ 7218 w 10000"/>
                <a:gd name="connsiteY152" fmla="*/ 9577 h 10000"/>
                <a:gd name="connsiteX153" fmla="*/ 7565 w 10000"/>
                <a:gd name="connsiteY153" fmla="*/ 9418 h 10000"/>
                <a:gd name="connsiteX154" fmla="*/ 7884 w 10000"/>
                <a:gd name="connsiteY154" fmla="*/ 9207 h 10000"/>
                <a:gd name="connsiteX155" fmla="*/ 8232 w 10000"/>
                <a:gd name="connsiteY155" fmla="*/ 8995 h 10000"/>
                <a:gd name="connsiteX156" fmla="*/ 8551 w 10000"/>
                <a:gd name="connsiteY15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734 w 10000"/>
                <a:gd name="connsiteY24" fmla="*/ 5498 h 10000"/>
                <a:gd name="connsiteX25" fmla="*/ 8734 w 10000"/>
                <a:gd name="connsiteY25" fmla="*/ 5498 h 10000"/>
                <a:gd name="connsiteX26" fmla="*/ 8607 w 10000"/>
                <a:gd name="connsiteY26" fmla="*/ 5271 h 10000"/>
                <a:gd name="connsiteX27" fmla="*/ 8417 w 10000"/>
                <a:gd name="connsiteY27" fmla="*/ 5422 h 10000"/>
                <a:gd name="connsiteX28" fmla="*/ 8291 w 10000"/>
                <a:gd name="connsiteY28" fmla="*/ 5195 h 10000"/>
                <a:gd name="connsiteX29" fmla="*/ 8164 w 10000"/>
                <a:gd name="connsiteY29" fmla="*/ 4968 h 10000"/>
                <a:gd name="connsiteX30" fmla="*/ 8671 w 10000"/>
                <a:gd name="connsiteY30" fmla="*/ 4893 h 10000"/>
                <a:gd name="connsiteX31" fmla="*/ 8227 w 10000"/>
                <a:gd name="connsiteY31" fmla="*/ 4591 h 10000"/>
                <a:gd name="connsiteX32" fmla="*/ 7657 w 10000"/>
                <a:gd name="connsiteY32" fmla="*/ 5044 h 10000"/>
                <a:gd name="connsiteX33" fmla="*/ 7087 w 10000"/>
                <a:gd name="connsiteY33" fmla="*/ 5497 h 10000"/>
                <a:gd name="connsiteX34" fmla="*/ 8037 w 10000"/>
                <a:gd name="connsiteY34" fmla="*/ 4742 h 10000"/>
                <a:gd name="connsiteX35" fmla="*/ 7531 w 10000"/>
                <a:gd name="connsiteY35" fmla="*/ 4817 h 10000"/>
                <a:gd name="connsiteX36" fmla="*/ 8069 w 10000"/>
                <a:gd name="connsiteY36" fmla="*/ 4826 h 10000"/>
                <a:gd name="connsiteX37" fmla="*/ 6950 w 10000"/>
                <a:gd name="connsiteY37" fmla="*/ 3306 h 10000"/>
                <a:gd name="connsiteX38" fmla="*/ 6962 w 10000"/>
                <a:gd name="connsiteY38" fmla="*/ 3305 h 10000"/>
                <a:gd name="connsiteX39" fmla="*/ 6645 w 10000"/>
                <a:gd name="connsiteY39" fmla="*/ 3230 h 10000"/>
                <a:gd name="connsiteX40" fmla="*/ 6519 w 10000"/>
                <a:gd name="connsiteY40" fmla="*/ 3003 h 10000"/>
                <a:gd name="connsiteX41" fmla="*/ 5949 w 10000"/>
                <a:gd name="connsiteY41" fmla="*/ 2473 h 10000"/>
                <a:gd name="connsiteX42" fmla="*/ 5015 w 10000"/>
                <a:gd name="connsiteY42" fmla="*/ 3228 h 10000"/>
                <a:gd name="connsiteX43" fmla="*/ 4898 w 10000"/>
                <a:gd name="connsiteY43" fmla="*/ 3175 h 10000"/>
                <a:gd name="connsiteX44" fmla="*/ 4754 w 10000"/>
                <a:gd name="connsiteY44" fmla="*/ 3122 h 10000"/>
                <a:gd name="connsiteX45" fmla="*/ 4637 w 10000"/>
                <a:gd name="connsiteY45" fmla="*/ 3334 h 10000"/>
                <a:gd name="connsiteX46" fmla="*/ 4464 w 10000"/>
                <a:gd name="connsiteY46" fmla="*/ 3493 h 10000"/>
                <a:gd name="connsiteX47" fmla="*/ 4435 w 10000"/>
                <a:gd name="connsiteY47" fmla="*/ 3651 h 10000"/>
                <a:gd name="connsiteX48" fmla="*/ 4579 w 10000"/>
                <a:gd name="connsiteY48" fmla="*/ 3862 h 10000"/>
                <a:gd name="connsiteX49" fmla="*/ 4637 w 10000"/>
                <a:gd name="connsiteY49" fmla="*/ 4021 h 10000"/>
                <a:gd name="connsiteX50" fmla="*/ 4783 w 10000"/>
                <a:gd name="connsiteY50" fmla="*/ 4021 h 10000"/>
                <a:gd name="connsiteX51" fmla="*/ 4841 w 10000"/>
                <a:gd name="connsiteY51" fmla="*/ 4021 h 10000"/>
                <a:gd name="connsiteX52" fmla="*/ 4927 w 10000"/>
                <a:gd name="connsiteY52" fmla="*/ 4233 h 10000"/>
                <a:gd name="connsiteX53" fmla="*/ 5073 w 10000"/>
                <a:gd name="connsiteY53" fmla="*/ 4603 h 10000"/>
                <a:gd name="connsiteX54" fmla="*/ 4898 w 10000"/>
                <a:gd name="connsiteY54" fmla="*/ 4391 h 10000"/>
                <a:gd name="connsiteX55" fmla="*/ 4812 w 10000"/>
                <a:gd name="connsiteY55" fmla="*/ 4127 h 10000"/>
                <a:gd name="connsiteX56" fmla="*/ 4725 w 10000"/>
                <a:gd name="connsiteY56" fmla="*/ 4339 h 10000"/>
                <a:gd name="connsiteX57" fmla="*/ 4608 w 10000"/>
                <a:gd name="connsiteY57" fmla="*/ 4657 h 10000"/>
                <a:gd name="connsiteX58" fmla="*/ 4608 w 10000"/>
                <a:gd name="connsiteY58" fmla="*/ 4445 h 10000"/>
                <a:gd name="connsiteX59" fmla="*/ 4435 w 10000"/>
                <a:gd name="connsiteY59" fmla="*/ 4339 h 10000"/>
                <a:gd name="connsiteX60" fmla="*/ 4406 w 10000"/>
                <a:gd name="connsiteY60" fmla="*/ 3968 h 10000"/>
                <a:gd name="connsiteX61" fmla="*/ 4261 w 10000"/>
                <a:gd name="connsiteY61" fmla="*/ 4021 h 10000"/>
                <a:gd name="connsiteX62" fmla="*/ 4319 w 10000"/>
                <a:gd name="connsiteY62" fmla="*/ 3598 h 10000"/>
                <a:gd name="connsiteX63" fmla="*/ 4232 w 10000"/>
                <a:gd name="connsiteY63" fmla="*/ 3598 h 10000"/>
                <a:gd name="connsiteX64" fmla="*/ 4319 w 10000"/>
                <a:gd name="connsiteY64" fmla="*/ 3069 h 10000"/>
                <a:gd name="connsiteX65" fmla="*/ 4464 w 10000"/>
                <a:gd name="connsiteY65" fmla="*/ 3069 h 10000"/>
                <a:gd name="connsiteX66" fmla="*/ 4522 w 10000"/>
                <a:gd name="connsiteY66" fmla="*/ 3386 h 10000"/>
                <a:gd name="connsiteX67" fmla="*/ 4551 w 10000"/>
                <a:gd name="connsiteY67" fmla="*/ 3175 h 10000"/>
                <a:gd name="connsiteX68" fmla="*/ 4493 w 10000"/>
                <a:gd name="connsiteY68" fmla="*/ 3016 h 10000"/>
                <a:gd name="connsiteX69" fmla="*/ 4348 w 10000"/>
                <a:gd name="connsiteY69" fmla="*/ 2910 h 10000"/>
                <a:gd name="connsiteX70" fmla="*/ 4377 w 10000"/>
                <a:gd name="connsiteY70" fmla="*/ 2487 h 10000"/>
                <a:gd name="connsiteX71" fmla="*/ 4319 w 10000"/>
                <a:gd name="connsiteY71" fmla="*/ 2275 h 10000"/>
                <a:gd name="connsiteX72" fmla="*/ 4289 w 10000"/>
                <a:gd name="connsiteY72" fmla="*/ 1641 h 10000"/>
                <a:gd name="connsiteX73" fmla="*/ 4348 w 10000"/>
                <a:gd name="connsiteY73" fmla="*/ 1641 h 10000"/>
                <a:gd name="connsiteX74" fmla="*/ 4261 w 10000"/>
                <a:gd name="connsiteY74" fmla="*/ 1534 h 10000"/>
                <a:gd name="connsiteX75" fmla="*/ 4000 w 10000"/>
                <a:gd name="connsiteY75" fmla="*/ 1746 h 10000"/>
                <a:gd name="connsiteX76" fmla="*/ 3942 w 10000"/>
                <a:gd name="connsiteY76" fmla="*/ 1323 h 10000"/>
                <a:gd name="connsiteX77" fmla="*/ 4145 w 10000"/>
                <a:gd name="connsiteY77" fmla="*/ 582 h 10000"/>
                <a:gd name="connsiteX78" fmla="*/ 3972 w 10000"/>
                <a:gd name="connsiteY78" fmla="*/ 318 h 10000"/>
                <a:gd name="connsiteX79" fmla="*/ 3972 w 10000"/>
                <a:gd name="connsiteY79" fmla="*/ 212 h 10000"/>
                <a:gd name="connsiteX80" fmla="*/ 3710 w 10000"/>
                <a:gd name="connsiteY80" fmla="*/ 0 h 10000"/>
                <a:gd name="connsiteX81" fmla="*/ 3624 w 10000"/>
                <a:gd name="connsiteY81" fmla="*/ 212 h 10000"/>
                <a:gd name="connsiteX82" fmla="*/ 3536 w 10000"/>
                <a:gd name="connsiteY82" fmla="*/ 635 h 10000"/>
                <a:gd name="connsiteX83" fmla="*/ 3420 w 10000"/>
                <a:gd name="connsiteY83" fmla="*/ 688 h 10000"/>
                <a:gd name="connsiteX84" fmla="*/ 3594 w 10000"/>
                <a:gd name="connsiteY84" fmla="*/ 900 h 10000"/>
                <a:gd name="connsiteX85" fmla="*/ 3624 w 10000"/>
                <a:gd name="connsiteY85" fmla="*/ 1164 h 10000"/>
                <a:gd name="connsiteX86" fmla="*/ 3536 w 10000"/>
                <a:gd name="connsiteY86" fmla="*/ 1323 h 10000"/>
                <a:gd name="connsiteX87" fmla="*/ 3624 w 10000"/>
                <a:gd name="connsiteY87" fmla="*/ 1799 h 10000"/>
                <a:gd name="connsiteX88" fmla="*/ 3565 w 10000"/>
                <a:gd name="connsiteY88" fmla="*/ 2223 h 10000"/>
                <a:gd name="connsiteX89" fmla="*/ 3130 w 10000"/>
                <a:gd name="connsiteY89" fmla="*/ 2539 h 10000"/>
                <a:gd name="connsiteX90" fmla="*/ 3101 w 10000"/>
                <a:gd name="connsiteY90" fmla="*/ 2381 h 10000"/>
                <a:gd name="connsiteX91" fmla="*/ 3073 w 10000"/>
                <a:gd name="connsiteY91" fmla="*/ 2593 h 10000"/>
                <a:gd name="connsiteX92" fmla="*/ 3188 w 10000"/>
                <a:gd name="connsiteY92" fmla="*/ 2804 h 10000"/>
                <a:gd name="connsiteX93" fmla="*/ 3478 w 10000"/>
                <a:gd name="connsiteY93" fmla="*/ 2593 h 10000"/>
                <a:gd name="connsiteX94" fmla="*/ 3594 w 10000"/>
                <a:gd name="connsiteY94" fmla="*/ 2752 h 10000"/>
                <a:gd name="connsiteX95" fmla="*/ 3392 w 10000"/>
                <a:gd name="connsiteY95" fmla="*/ 2804 h 10000"/>
                <a:gd name="connsiteX96" fmla="*/ 1349 w 10000"/>
                <a:gd name="connsiteY96" fmla="*/ 2289 h 10000"/>
                <a:gd name="connsiteX97" fmla="*/ 2754 w 10000"/>
                <a:gd name="connsiteY97" fmla="*/ 2857 h 10000"/>
                <a:gd name="connsiteX98" fmla="*/ 1630 w 10000"/>
                <a:gd name="connsiteY98" fmla="*/ 1022 h 10000"/>
                <a:gd name="connsiteX99" fmla="*/ 2656 w 10000"/>
                <a:gd name="connsiteY99" fmla="*/ 2472 h 10000"/>
                <a:gd name="connsiteX100" fmla="*/ 2898 w 10000"/>
                <a:gd name="connsiteY100" fmla="*/ 3545 h 10000"/>
                <a:gd name="connsiteX101" fmla="*/ 2840 w 10000"/>
                <a:gd name="connsiteY101" fmla="*/ 3916 h 10000"/>
                <a:gd name="connsiteX102" fmla="*/ 1349 w 10000"/>
                <a:gd name="connsiteY102" fmla="*/ 2289 h 10000"/>
                <a:gd name="connsiteX103" fmla="*/ 1349 w 10000"/>
                <a:gd name="connsiteY103" fmla="*/ 2289 h 10000"/>
                <a:gd name="connsiteX104" fmla="*/ 2377 w 10000"/>
                <a:gd name="connsiteY104" fmla="*/ 3598 h 10000"/>
                <a:gd name="connsiteX105" fmla="*/ 2377 w 10000"/>
                <a:gd name="connsiteY105" fmla="*/ 3968 h 10000"/>
                <a:gd name="connsiteX106" fmla="*/ 2231 w 10000"/>
                <a:gd name="connsiteY106" fmla="*/ 4445 h 10000"/>
                <a:gd name="connsiteX107" fmla="*/ 2000 w 10000"/>
                <a:gd name="connsiteY107" fmla="*/ 4021 h 10000"/>
                <a:gd name="connsiteX108" fmla="*/ 1884 w 10000"/>
                <a:gd name="connsiteY108" fmla="*/ 3545 h 10000"/>
                <a:gd name="connsiteX109" fmla="*/ 1652 w 10000"/>
                <a:gd name="connsiteY109" fmla="*/ 3545 h 10000"/>
                <a:gd name="connsiteX110" fmla="*/ 1478 w 10000"/>
                <a:gd name="connsiteY110" fmla="*/ 3757 h 10000"/>
                <a:gd name="connsiteX111" fmla="*/ 1247 w 10000"/>
                <a:gd name="connsiteY111" fmla="*/ 3757 h 10000"/>
                <a:gd name="connsiteX112" fmla="*/ 1072 w 10000"/>
                <a:gd name="connsiteY112" fmla="*/ 3968 h 10000"/>
                <a:gd name="connsiteX113" fmla="*/ 957 w 10000"/>
                <a:gd name="connsiteY113" fmla="*/ 3757 h 10000"/>
                <a:gd name="connsiteX114" fmla="*/ 667 w 10000"/>
                <a:gd name="connsiteY114" fmla="*/ 3704 h 10000"/>
                <a:gd name="connsiteX115" fmla="*/ 406 w 10000"/>
                <a:gd name="connsiteY115" fmla="*/ 3704 h 10000"/>
                <a:gd name="connsiteX116" fmla="*/ 29 w 10000"/>
                <a:gd name="connsiteY116" fmla="*/ 3439 h 10000"/>
                <a:gd name="connsiteX117" fmla="*/ 0 w 10000"/>
                <a:gd name="connsiteY117" fmla="*/ 3916 h 10000"/>
                <a:gd name="connsiteX118" fmla="*/ 58 w 10000"/>
                <a:gd name="connsiteY118" fmla="*/ 4603 h 10000"/>
                <a:gd name="connsiteX119" fmla="*/ 116 w 10000"/>
                <a:gd name="connsiteY119" fmla="*/ 4973 h 10000"/>
                <a:gd name="connsiteX120" fmla="*/ 174 w 10000"/>
                <a:gd name="connsiteY120" fmla="*/ 5239 h 10000"/>
                <a:gd name="connsiteX121" fmla="*/ 232 w 10000"/>
                <a:gd name="connsiteY121" fmla="*/ 5609 h 10000"/>
                <a:gd name="connsiteX122" fmla="*/ 406 w 10000"/>
                <a:gd name="connsiteY122" fmla="*/ 5926 h 10000"/>
                <a:gd name="connsiteX123" fmla="*/ 638 w 10000"/>
                <a:gd name="connsiteY123" fmla="*/ 6455 h 10000"/>
                <a:gd name="connsiteX124" fmla="*/ 492 w 10000"/>
                <a:gd name="connsiteY124" fmla="*/ 6350 h 10000"/>
                <a:gd name="connsiteX125" fmla="*/ 840 w 10000"/>
                <a:gd name="connsiteY125" fmla="*/ 6825 h 10000"/>
                <a:gd name="connsiteX126" fmla="*/ 1043 w 10000"/>
                <a:gd name="connsiteY126" fmla="*/ 6773 h 10000"/>
                <a:gd name="connsiteX127" fmla="*/ 1015 w 10000"/>
                <a:gd name="connsiteY127" fmla="*/ 6455 h 10000"/>
                <a:gd name="connsiteX128" fmla="*/ 1188 w 10000"/>
                <a:gd name="connsiteY128" fmla="*/ 6508 h 10000"/>
                <a:gd name="connsiteX129" fmla="*/ 986 w 10000"/>
                <a:gd name="connsiteY129" fmla="*/ 5873 h 10000"/>
                <a:gd name="connsiteX130" fmla="*/ 1362 w 10000"/>
                <a:gd name="connsiteY130" fmla="*/ 5609 h 10000"/>
                <a:gd name="connsiteX131" fmla="*/ 1566 w 10000"/>
                <a:gd name="connsiteY131" fmla="*/ 5609 h 10000"/>
                <a:gd name="connsiteX132" fmla="*/ 1566 w 10000"/>
                <a:gd name="connsiteY132" fmla="*/ 5873 h 10000"/>
                <a:gd name="connsiteX133" fmla="*/ 1391 w 10000"/>
                <a:gd name="connsiteY133" fmla="*/ 6032 h 10000"/>
                <a:gd name="connsiteX134" fmla="*/ 1276 w 10000"/>
                <a:gd name="connsiteY134" fmla="*/ 6720 h 10000"/>
                <a:gd name="connsiteX135" fmla="*/ 1218 w 10000"/>
                <a:gd name="connsiteY135" fmla="*/ 7037 h 10000"/>
                <a:gd name="connsiteX136" fmla="*/ 1305 w 10000"/>
                <a:gd name="connsiteY136" fmla="*/ 7461 h 10000"/>
                <a:gd name="connsiteX137" fmla="*/ 1478 w 10000"/>
                <a:gd name="connsiteY137" fmla="*/ 7778 h 10000"/>
                <a:gd name="connsiteX138" fmla="*/ 2058 w 10000"/>
                <a:gd name="connsiteY138" fmla="*/ 8413 h 10000"/>
                <a:gd name="connsiteX139" fmla="*/ 2521 w 10000"/>
                <a:gd name="connsiteY139" fmla="*/ 8889 h 10000"/>
                <a:gd name="connsiteX140" fmla="*/ 2869 w 10000"/>
                <a:gd name="connsiteY140" fmla="*/ 9101 h 10000"/>
                <a:gd name="connsiteX141" fmla="*/ 3246 w 10000"/>
                <a:gd name="connsiteY141" fmla="*/ 9312 h 10000"/>
                <a:gd name="connsiteX142" fmla="*/ 3624 w 10000"/>
                <a:gd name="connsiteY142" fmla="*/ 9524 h 10000"/>
                <a:gd name="connsiteX143" fmla="*/ 3972 w 10000"/>
                <a:gd name="connsiteY143" fmla="*/ 9630 h 10000"/>
                <a:gd name="connsiteX144" fmla="*/ 4348 w 10000"/>
                <a:gd name="connsiteY144" fmla="*/ 9789 h 10000"/>
                <a:gd name="connsiteX145" fmla="*/ 4783 w 10000"/>
                <a:gd name="connsiteY145" fmla="*/ 9948 h 10000"/>
                <a:gd name="connsiteX146" fmla="*/ 5246 w 10000"/>
                <a:gd name="connsiteY146" fmla="*/ 10000 h 10000"/>
                <a:gd name="connsiteX147" fmla="*/ 5652 w 10000"/>
                <a:gd name="connsiteY147" fmla="*/ 10000 h 10000"/>
                <a:gd name="connsiteX148" fmla="*/ 6145 w 10000"/>
                <a:gd name="connsiteY148" fmla="*/ 9948 h 10000"/>
                <a:gd name="connsiteX149" fmla="*/ 6493 w 10000"/>
                <a:gd name="connsiteY149" fmla="*/ 9841 h 10000"/>
                <a:gd name="connsiteX150" fmla="*/ 6841 w 10000"/>
                <a:gd name="connsiteY150" fmla="*/ 9736 h 10000"/>
                <a:gd name="connsiteX151" fmla="*/ 7218 w 10000"/>
                <a:gd name="connsiteY151" fmla="*/ 9577 h 10000"/>
                <a:gd name="connsiteX152" fmla="*/ 7565 w 10000"/>
                <a:gd name="connsiteY152" fmla="*/ 9418 h 10000"/>
                <a:gd name="connsiteX153" fmla="*/ 7884 w 10000"/>
                <a:gd name="connsiteY153" fmla="*/ 9207 h 10000"/>
                <a:gd name="connsiteX154" fmla="*/ 8232 w 10000"/>
                <a:gd name="connsiteY154" fmla="*/ 8995 h 10000"/>
                <a:gd name="connsiteX155" fmla="*/ 8551 w 10000"/>
                <a:gd name="connsiteY15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7087 w 10000"/>
                <a:gd name="connsiteY32" fmla="*/ 5497 h 10000"/>
                <a:gd name="connsiteX33" fmla="*/ 8037 w 10000"/>
                <a:gd name="connsiteY33" fmla="*/ 4742 h 10000"/>
                <a:gd name="connsiteX34" fmla="*/ 7531 w 10000"/>
                <a:gd name="connsiteY34" fmla="*/ 4817 h 10000"/>
                <a:gd name="connsiteX35" fmla="*/ 8069 w 10000"/>
                <a:gd name="connsiteY35" fmla="*/ 4826 h 10000"/>
                <a:gd name="connsiteX36" fmla="*/ 6950 w 10000"/>
                <a:gd name="connsiteY36" fmla="*/ 3306 h 10000"/>
                <a:gd name="connsiteX37" fmla="*/ 6962 w 10000"/>
                <a:gd name="connsiteY37" fmla="*/ 3305 h 10000"/>
                <a:gd name="connsiteX38" fmla="*/ 6645 w 10000"/>
                <a:gd name="connsiteY38" fmla="*/ 3230 h 10000"/>
                <a:gd name="connsiteX39" fmla="*/ 6519 w 10000"/>
                <a:gd name="connsiteY39" fmla="*/ 3003 h 10000"/>
                <a:gd name="connsiteX40" fmla="*/ 5949 w 10000"/>
                <a:gd name="connsiteY40" fmla="*/ 2473 h 10000"/>
                <a:gd name="connsiteX41" fmla="*/ 5015 w 10000"/>
                <a:gd name="connsiteY41" fmla="*/ 3228 h 10000"/>
                <a:gd name="connsiteX42" fmla="*/ 4898 w 10000"/>
                <a:gd name="connsiteY42" fmla="*/ 3175 h 10000"/>
                <a:gd name="connsiteX43" fmla="*/ 4754 w 10000"/>
                <a:gd name="connsiteY43" fmla="*/ 3122 h 10000"/>
                <a:gd name="connsiteX44" fmla="*/ 4637 w 10000"/>
                <a:gd name="connsiteY44" fmla="*/ 3334 h 10000"/>
                <a:gd name="connsiteX45" fmla="*/ 4464 w 10000"/>
                <a:gd name="connsiteY45" fmla="*/ 3493 h 10000"/>
                <a:gd name="connsiteX46" fmla="*/ 4435 w 10000"/>
                <a:gd name="connsiteY46" fmla="*/ 3651 h 10000"/>
                <a:gd name="connsiteX47" fmla="*/ 4579 w 10000"/>
                <a:gd name="connsiteY47" fmla="*/ 3862 h 10000"/>
                <a:gd name="connsiteX48" fmla="*/ 4637 w 10000"/>
                <a:gd name="connsiteY48" fmla="*/ 4021 h 10000"/>
                <a:gd name="connsiteX49" fmla="*/ 4783 w 10000"/>
                <a:gd name="connsiteY49" fmla="*/ 4021 h 10000"/>
                <a:gd name="connsiteX50" fmla="*/ 4841 w 10000"/>
                <a:gd name="connsiteY50" fmla="*/ 4021 h 10000"/>
                <a:gd name="connsiteX51" fmla="*/ 4927 w 10000"/>
                <a:gd name="connsiteY51" fmla="*/ 4233 h 10000"/>
                <a:gd name="connsiteX52" fmla="*/ 5073 w 10000"/>
                <a:gd name="connsiteY52" fmla="*/ 4603 h 10000"/>
                <a:gd name="connsiteX53" fmla="*/ 4898 w 10000"/>
                <a:gd name="connsiteY53" fmla="*/ 4391 h 10000"/>
                <a:gd name="connsiteX54" fmla="*/ 4812 w 10000"/>
                <a:gd name="connsiteY54" fmla="*/ 4127 h 10000"/>
                <a:gd name="connsiteX55" fmla="*/ 4725 w 10000"/>
                <a:gd name="connsiteY55" fmla="*/ 4339 h 10000"/>
                <a:gd name="connsiteX56" fmla="*/ 4608 w 10000"/>
                <a:gd name="connsiteY56" fmla="*/ 4657 h 10000"/>
                <a:gd name="connsiteX57" fmla="*/ 4608 w 10000"/>
                <a:gd name="connsiteY57" fmla="*/ 4445 h 10000"/>
                <a:gd name="connsiteX58" fmla="*/ 4435 w 10000"/>
                <a:gd name="connsiteY58" fmla="*/ 4339 h 10000"/>
                <a:gd name="connsiteX59" fmla="*/ 4406 w 10000"/>
                <a:gd name="connsiteY59" fmla="*/ 3968 h 10000"/>
                <a:gd name="connsiteX60" fmla="*/ 4261 w 10000"/>
                <a:gd name="connsiteY60" fmla="*/ 4021 h 10000"/>
                <a:gd name="connsiteX61" fmla="*/ 4319 w 10000"/>
                <a:gd name="connsiteY61" fmla="*/ 3598 h 10000"/>
                <a:gd name="connsiteX62" fmla="*/ 4232 w 10000"/>
                <a:gd name="connsiteY62" fmla="*/ 3598 h 10000"/>
                <a:gd name="connsiteX63" fmla="*/ 4319 w 10000"/>
                <a:gd name="connsiteY63" fmla="*/ 3069 h 10000"/>
                <a:gd name="connsiteX64" fmla="*/ 4464 w 10000"/>
                <a:gd name="connsiteY64" fmla="*/ 3069 h 10000"/>
                <a:gd name="connsiteX65" fmla="*/ 4522 w 10000"/>
                <a:gd name="connsiteY65" fmla="*/ 3386 h 10000"/>
                <a:gd name="connsiteX66" fmla="*/ 4551 w 10000"/>
                <a:gd name="connsiteY66" fmla="*/ 3175 h 10000"/>
                <a:gd name="connsiteX67" fmla="*/ 4493 w 10000"/>
                <a:gd name="connsiteY67" fmla="*/ 3016 h 10000"/>
                <a:gd name="connsiteX68" fmla="*/ 4348 w 10000"/>
                <a:gd name="connsiteY68" fmla="*/ 2910 h 10000"/>
                <a:gd name="connsiteX69" fmla="*/ 4377 w 10000"/>
                <a:gd name="connsiteY69" fmla="*/ 2487 h 10000"/>
                <a:gd name="connsiteX70" fmla="*/ 4319 w 10000"/>
                <a:gd name="connsiteY70" fmla="*/ 2275 h 10000"/>
                <a:gd name="connsiteX71" fmla="*/ 4289 w 10000"/>
                <a:gd name="connsiteY71" fmla="*/ 1641 h 10000"/>
                <a:gd name="connsiteX72" fmla="*/ 4348 w 10000"/>
                <a:gd name="connsiteY72" fmla="*/ 1641 h 10000"/>
                <a:gd name="connsiteX73" fmla="*/ 4261 w 10000"/>
                <a:gd name="connsiteY73" fmla="*/ 1534 h 10000"/>
                <a:gd name="connsiteX74" fmla="*/ 4000 w 10000"/>
                <a:gd name="connsiteY74" fmla="*/ 1746 h 10000"/>
                <a:gd name="connsiteX75" fmla="*/ 3942 w 10000"/>
                <a:gd name="connsiteY75" fmla="*/ 1323 h 10000"/>
                <a:gd name="connsiteX76" fmla="*/ 4145 w 10000"/>
                <a:gd name="connsiteY76" fmla="*/ 582 h 10000"/>
                <a:gd name="connsiteX77" fmla="*/ 3972 w 10000"/>
                <a:gd name="connsiteY77" fmla="*/ 318 h 10000"/>
                <a:gd name="connsiteX78" fmla="*/ 3972 w 10000"/>
                <a:gd name="connsiteY78" fmla="*/ 212 h 10000"/>
                <a:gd name="connsiteX79" fmla="*/ 3710 w 10000"/>
                <a:gd name="connsiteY79" fmla="*/ 0 h 10000"/>
                <a:gd name="connsiteX80" fmla="*/ 3624 w 10000"/>
                <a:gd name="connsiteY80" fmla="*/ 212 h 10000"/>
                <a:gd name="connsiteX81" fmla="*/ 3536 w 10000"/>
                <a:gd name="connsiteY81" fmla="*/ 635 h 10000"/>
                <a:gd name="connsiteX82" fmla="*/ 3420 w 10000"/>
                <a:gd name="connsiteY82" fmla="*/ 688 h 10000"/>
                <a:gd name="connsiteX83" fmla="*/ 3594 w 10000"/>
                <a:gd name="connsiteY83" fmla="*/ 900 h 10000"/>
                <a:gd name="connsiteX84" fmla="*/ 3624 w 10000"/>
                <a:gd name="connsiteY84" fmla="*/ 1164 h 10000"/>
                <a:gd name="connsiteX85" fmla="*/ 3536 w 10000"/>
                <a:gd name="connsiteY85" fmla="*/ 1323 h 10000"/>
                <a:gd name="connsiteX86" fmla="*/ 3624 w 10000"/>
                <a:gd name="connsiteY86" fmla="*/ 1799 h 10000"/>
                <a:gd name="connsiteX87" fmla="*/ 3565 w 10000"/>
                <a:gd name="connsiteY87" fmla="*/ 2223 h 10000"/>
                <a:gd name="connsiteX88" fmla="*/ 3130 w 10000"/>
                <a:gd name="connsiteY88" fmla="*/ 2539 h 10000"/>
                <a:gd name="connsiteX89" fmla="*/ 3101 w 10000"/>
                <a:gd name="connsiteY89" fmla="*/ 2381 h 10000"/>
                <a:gd name="connsiteX90" fmla="*/ 3073 w 10000"/>
                <a:gd name="connsiteY90" fmla="*/ 2593 h 10000"/>
                <a:gd name="connsiteX91" fmla="*/ 3188 w 10000"/>
                <a:gd name="connsiteY91" fmla="*/ 2804 h 10000"/>
                <a:gd name="connsiteX92" fmla="*/ 3478 w 10000"/>
                <a:gd name="connsiteY92" fmla="*/ 2593 h 10000"/>
                <a:gd name="connsiteX93" fmla="*/ 3594 w 10000"/>
                <a:gd name="connsiteY93" fmla="*/ 2752 h 10000"/>
                <a:gd name="connsiteX94" fmla="*/ 3392 w 10000"/>
                <a:gd name="connsiteY94" fmla="*/ 2804 h 10000"/>
                <a:gd name="connsiteX95" fmla="*/ 1349 w 10000"/>
                <a:gd name="connsiteY95" fmla="*/ 2289 h 10000"/>
                <a:gd name="connsiteX96" fmla="*/ 2754 w 10000"/>
                <a:gd name="connsiteY96" fmla="*/ 2857 h 10000"/>
                <a:gd name="connsiteX97" fmla="*/ 1630 w 10000"/>
                <a:gd name="connsiteY97" fmla="*/ 1022 h 10000"/>
                <a:gd name="connsiteX98" fmla="*/ 2656 w 10000"/>
                <a:gd name="connsiteY98" fmla="*/ 2472 h 10000"/>
                <a:gd name="connsiteX99" fmla="*/ 2898 w 10000"/>
                <a:gd name="connsiteY99" fmla="*/ 3545 h 10000"/>
                <a:gd name="connsiteX100" fmla="*/ 2840 w 10000"/>
                <a:gd name="connsiteY100" fmla="*/ 3916 h 10000"/>
                <a:gd name="connsiteX101" fmla="*/ 1349 w 10000"/>
                <a:gd name="connsiteY101" fmla="*/ 2289 h 10000"/>
                <a:gd name="connsiteX102" fmla="*/ 1349 w 10000"/>
                <a:gd name="connsiteY102" fmla="*/ 2289 h 10000"/>
                <a:gd name="connsiteX103" fmla="*/ 2377 w 10000"/>
                <a:gd name="connsiteY103" fmla="*/ 3598 h 10000"/>
                <a:gd name="connsiteX104" fmla="*/ 2377 w 10000"/>
                <a:gd name="connsiteY104" fmla="*/ 3968 h 10000"/>
                <a:gd name="connsiteX105" fmla="*/ 2231 w 10000"/>
                <a:gd name="connsiteY105" fmla="*/ 4445 h 10000"/>
                <a:gd name="connsiteX106" fmla="*/ 2000 w 10000"/>
                <a:gd name="connsiteY106" fmla="*/ 4021 h 10000"/>
                <a:gd name="connsiteX107" fmla="*/ 1884 w 10000"/>
                <a:gd name="connsiteY107" fmla="*/ 3545 h 10000"/>
                <a:gd name="connsiteX108" fmla="*/ 1652 w 10000"/>
                <a:gd name="connsiteY108" fmla="*/ 3545 h 10000"/>
                <a:gd name="connsiteX109" fmla="*/ 1478 w 10000"/>
                <a:gd name="connsiteY109" fmla="*/ 3757 h 10000"/>
                <a:gd name="connsiteX110" fmla="*/ 1247 w 10000"/>
                <a:gd name="connsiteY110" fmla="*/ 3757 h 10000"/>
                <a:gd name="connsiteX111" fmla="*/ 1072 w 10000"/>
                <a:gd name="connsiteY111" fmla="*/ 3968 h 10000"/>
                <a:gd name="connsiteX112" fmla="*/ 957 w 10000"/>
                <a:gd name="connsiteY112" fmla="*/ 3757 h 10000"/>
                <a:gd name="connsiteX113" fmla="*/ 667 w 10000"/>
                <a:gd name="connsiteY113" fmla="*/ 3704 h 10000"/>
                <a:gd name="connsiteX114" fmla="*/ 406 w 10000"/>
                <a:gd name="connsiteY114" fmla="*/ 3704 h 10000"/>
                <a:gd name="connsiteX115" fmla="*/ 29 w 10000"/>
                <a:gd name="connsiteY115" fmla="*/ 3439 h 10000"/>
                <a:gd name="connsiteX116" fmla="*/ 0 w 10000"/>
                <a:gd name="connsiteY116" fmla="*/ 3916 h 10000"/>
                <a:gd name="connsiteX117" fmla="*/ 58 w 10000"/>
                <a:gd name="connsiteY117" fmla="*/ 4603 h 10000"/>
                <a:gd name="connsiteX118" fmla="*/ 116 w 10000"/>
                <a:gd name="connsiteY118" fmla="*/ 4973 h 10000"/>
                <a:gd name="connsiteX119" fmla="*/ 174 w 10000"/>
                <a:gd name="connsiteY119" fmla="*/ 5239 h 10000"/>
                <a:gd name="connsiteX120" fmla="*/ 232 w 10000"/>
                <a:gd name="connsiteY120" fmla="*/ 5609 h 10000"/>
                <a:gd name="connsiteX121" fmla="*/ 406 w 10000"/>
                <a:gd name="connsiteY121" fmla="*/ 5926 h 10000"/>
                <a:gd name="connsiteX122" fmla="*/ 638 w 10000"/>
                <a:gd name="connsiteY122" fmla="*/ 6455 h 10000"/>
                <a:gd name="connsiteX123" fmla="*/ 492 w 10000"/>
                <a:gd name="connsiteY123" fmla="*/ 6350 h 10000"/>
                <a:gd name="connsiteX124" fmla="*/ 840 w 10000"/>
                <a:gd name="connsiteY124" fmla="*/ 6825 h 10000"/>
                <a:gd name="connsiteX125" fmla="*/ 1043 w 10000"/>
                <a:gd name="connsiteY125" fmla="*/ 6773 h 10000"/>
                <a:gd name="connsiteX126" fmla="*/ 1015 w 10000"/>
                <a:gd name="connsiteY126" fmla="*/ 6455 h 10000"/>
                <a:gd name="connsiteX127" fmla="*/ 1188 w 10000"/>
                <a:gd name="connsiteY127" fmla="*/ 6508 h 10000"/>
                <a:gd name="connsiteX128" fmla="*/ 986 w 10000"/>
                <a:gd name="connsiteY128" fmla="*/ 5873 h 10000"/>
                <a:gd name="connsiteX129" fmla="*/ 1362 w 10000"/>
                <a:gd name="connsiteY129" fmla="*/ 5609 h 10000"/>
                <a:gd name="connsiteX130" fmla="*/ 1566 w 10000"/>
                <a:gd name="connsiteY130" fmla="*/ 5609 h 10000"/>
                <a:gd name="connsiteX131" fmla="*/ 1566 w 10000"/>
                <a:gd name="connsiteY131" fmla="*/ 5873 h 10000"/>
                <a:gd name="connsiteX132" fmla="*/ 1391 w 10000"/>
                <a:gd name="connsiteY132" fmla="*/ 6032 h 10000"/>
                <a:gd name="connsiteX133" fmla="*/ 1276 w 10000"/>
                <a:gd name="connsiteY133" fmla="*/ 6720 h 10000"/>
                <a:gd name="connsiteX134" fmla="*/ 1218 w 10000"/>
                <a:gd name="connsiteY134" fmla="*/ 7037 h 10000"/>
                <a:gd name="connsiteX135" fmla="*/ 1305 w 10000"/>
                <a:gd name="connsiteY135" fmla="*/ 7461 h 10000"/>
                <a:gd name="connsiteX136" fmla="*/ 1478 w 10000"/>
                <a:gd name="connsiteY136" fmla="*/ 7778 h 10000"/>
                <a:gd name="connsiteX137" fmla="*/ 2058 w 10000"/>
                <a:gd name="connsiteY137" fmla="*/ 8413 h 10000"/>
                <a:gd name="connsiteX138" fmla="*/ 2521 w 10000"/>
                <a:gd name="connsiteY138" fmla="*/ 8889 h 10000"/>
                <a:gd name="connsiteX139" fmla="*/ 2869 w 10000"/>
                <a:gd name="connsiteY139" fmla="*/ 9101 h 10000"/>
                <a:gd name="connsiteX140" fmla="*/ 3246 w 10000"/>
                <a:gd name="connsiteY140" fmla="*/ 9312 h 10000"/>
                <a:gd name="connsiteX141" fmla="*/ 3624 w 10000"/>
                <a:gd name="connsiteY141" fmla="*/ 9524 h 10000"/>
                <a:gd name="connsiteX142" fmla="*/ 3972 w 10000"/>
                <a:gd name="connsiteY142" fmla="*/ 9630 h 10000"/>
                <a:gd name="connsiteX143" fmla="*/ 4348 w 10000"/>
                <a:gd name="connsiteY143" fmla="*/ 9789 h 10000"/>
                <a:gd name="connsiteX144" fmla="*/ 4783 w 10000"/>
                <a:gd name="connsiteY144" fmla="*/ 9948 h 10000"/>
                <a:gd name="connsiteX145" fmla="*/ 5246 w 10000"/>
                <a:gd name="connsiteY145" fmla="*/ 10000 h 10000"/>
                <a:gd name="connsiteX146" fmla="*/ 5652 w 10000"/>
                <a:gd name="connsiteY146" fmla="*/ 10000 h 10000"/>
                <a:gd name="connsiteX147" fmla="*/ 6145 w 10000"/>
                <a:gd name="connsiteY147" fmla="*/ 9948 h 10000"/>
                <a:gd name="connsiteX148" fmla="*/ 6493 w 10000"/>
                <a:gd name="connsiteY148" fmla="*/ 9841 h 10000"/>
                <a:gd name="connsiteX149" fmla="*/ 6841 w 10000"/>
                <a:gd name="connsiteY149" fmla="*/ 9736 h 10000"/>
                <a:gd name="connsiteX150" fmla="*/ 7218 w 10000"/>
                <a:gd name="connsiteY150" fmla="*/ 9577 h 10000"/>
                <a:gd name="connsiteX151" fmla="*/ 7565 w 10000"/>
                <a:gd name="connsiteY151" fmla="*/ 9418 h 10000"/>
                <a:gd name="connsiteX152" fmla="*/ 7884 w 10000"/>
                <a:gd name="connsiteY152" fmla="*/ 9207 h 10000"/>
                <a:gd name="connsiteX153" fmla="*/ 8232 w 10000"/>
                <a:gd name="connsiteY153" fmla="*/ 8995 h 10000"/>
                <a:gd name="connsiteX154" fmla="*/ 8551 w 10000"/>
                <a:gd name="connsiteY15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8037 w 10000"/>
                <a:gd name="connsiteY32" fmla="*/ 4742 h 10000"/>
                <a:gd name="connsiteX33" fmla="*/ 7531 w 10000"/>
                <a:gd name="connsiteY33" fmla="*/ 4817 h 10000"/>
                <a:gd name="connsiteX34" fmla="*/ 8069 w 10000"/>
                <a:gd name="connsiteY34" fmla="*/ 4826 h 10000"/>
                <a:gd name="connsiteX35" fmla="*/ 6950 w 10000"/>
                <a:gd name="connsiteY35" fmla="*/ 3306 h 10000"/>
                <a:gd name="connsiteX36" fmla="*/ 6962 w 10000"/>
                <a:gd name="connsiteY36" fmla="*/ 3305 h 10000"/>
                <a:gd name="connsiteX37" fmla="*/ 6645 w 10000"/>
                <a:gd name="connsiteY37" fmla="*/ 3230 h 10000"/>
                <a:gd name="connsiteX38" fmla="*/ 6519 w 10000"/>
                <a:gd name="connsiteY38" fmla="*/ 3003 h 10000"/>
                <a:gd name="connsiteX39" fmla="*/ 5949 w 10000"/>
                <a:gd name="connsiteY39" fmla="*/ 2473 h 10000"/>
                <a:gd name="connsiteX40" fmla="*/ 5015 w 10000"/>
                <a:gd name="connsiteY40" fmla="*/ 3228 h 10000"/>
                <a:gd name="connsiteX41" fmla="*/ 4898 w 10000"/>
                <a:gd name="connsiteY41" fmla="*/ 3175 h 10000"/>
                <a:gd name="connsiteX42" fmla="*/ 4754 w 10000"/>
                <a:gd name="connsiteY42" fmla="*/ 3122 h 10000"/>
                <a:gd name="connsiteX43" fmla="*/ 4637 w 10000"/>
                <a:gd name="connsiteY43" fmla="*/ 3334 h 10000"/>
                <a:gd name="connsiteX44" fmla="*/ 4464 w 10000"/>
                <a:gd name="connsiteY44" fmla="*/ 3493 h 10000"/>
                <a:gd name="connsiteX45" fmla="*/ 4435 w 10000"/>
                <a:gd name="connsiteY45" fmla="*/ 3651 h 10000"/>
                <a:gd name="connsiteX46" fmla="*/ 4579 w 10000"/>
                <a:gd name="connsiteY46" fmla="*/ 3862 h 10000"/>
                <a:gd name="connsiteX47" fmla="*/ 4637 w 10000"/>
                <a:gd name="connsiteY47" fmla="*/ 4021 h 10000"/>
                <a:gd name="connsiteX48" fmla="*/ 4783 w 10000"/>
                <a:gd name="connsiteY48" fmla="*/ 4021 h 10000"/>
                <a:gd name="connsiteX49" fmla="*/ 4841 w 10000"/>
                <a:gd name="connsiteY49" fmla="*/ 4021 h 10000"/>
                <a:gd name="connsiteX50" fmla="*/ 4927 w 10000"/>
                <a:gd name="connsiteY50" fmla="*/ 4233 h 10000"/>
                <a:gd name="connsiteX51" fmla="*/ 5073 w 10000"/>
                <a:gd name="connsiteY51" fmla="*/ 4603 h 10000"/>
                <a:gd name="connsiteX52" fmla="*/ 4898 w 10000"/>
                <a:gd name="connsiteY52" fmla="*/ 4391 h 10000"/>
                <a:gd name="connsiteX53" fmla="*/ 4812 w 10000"/>
                <a:gd name="connsiteY53" fmla="*/ 4127 h 10000"/>
                <a:gd name="connsiteX54" fmla="*/ 4725 w 10000"/>
                <a:gd name="connsiteY54" fmla="*/ 4339 h 10000"/>
                <a:gd name="connsiteX55" fmla="*/ 4608 w 10000"/>
                <a:gd name="connsiteY55" fmla="*/ 4657 h 10000"/>
                <a:gd name="connsiteX56" fmla="*/ 4608 w 10000"/>
                <a:gd name="connsiteY56" fmla="*/ 4445 h 10000"/>
                <a:gd name="connsiteX57" fmla="*/ 4435 w 10000"/>
                <a:gd name="connsiteY57" fmla="*/ 4339 h 10000"/>
                <a:gd name="connsiteX58" fmla="*/ 4406 w 10000"/>
                <a:gd name="connsiteY58" fmla="*/ 3968 h 10000"/>
                <a:gd name="connsiteX59" fmla="*/ 4261 w 10000"/>
                <a:gd name="connsiteY59" fmla="*/ 4021 h 10000"/>
                <a:gd name="connsiteX60" fmla="*/ 4319 w 10000"/>
                <a:gd name="connsiteY60" fmla="*/ 3598 h 10000"/>
                <a:gd name="connsiteX61" fmla="*/ 4232 w 10000"/>
                <a:gd name="connsiteY61" fmla="*/ 3598 h 10000"/>
                <a:gd name="connsiteX62" fmla="*/ 4319 w 10000"/>
                <a:gd name="connsiteY62" fmla="*/ 3069 h 10000"/>
                <a:gd name="connsiteX63" fmla="*/ 4464 w 10000"/>
                <a:gd name="connsiteY63" fmla="*/ 3069 h 10000"/>
                <a:gd name="connsiteX64" fmla="*/ 4522 w 10000"/>
                <a:gd name="connsiteY64" fmla="*/ 3386 h 10000"/>
                <a:gd name="connsiteX65" fmla="*/ 4551 w 10000"/>
                <a:gd name="connsiteY65" fmla="*/ 3175 h 10000"/>
                <a:gd name="connsiteX66" fmla="*/ 4493 w 10000"/>
                <a:gd name="connsiteY66" fmla="*/ 3016 h 10000"/>
                <a:gd name="connsiteX67" fmla="*/ 4348 w 10000"/>
                <a:gd name="connsiteY67" fmla="*/ 2910 h 10000"/>
                <a:gd name="connsiteX68" fmla="*/ 4377 w 10000"/>
                <a:gd name="connsiteY68" fmla="*/ 2487 h 10000"/>
                <a:gd name="connsiteX69" fmla="*/ 4319 w 10000"/>
                <a:gd name="connsiteY69" fmla="*/ 2275 h 10000"/>
                <a:gd name="connsiteX70" fmla="*/ 4289 w 10000"/>
                <a:gd name="connsiteY70" fmla="*/ 1641 h 10000"/>
                <a:gd name="connsiteX71" fmla="*/ 4348 w 10000"/>
                <a:gd name="connsiteY71" fmla="*/ 1641 h 10000"/>
                <a:gd name="connsiteX72" fmla="*/ 4261 w 10000"/>
                <a:gd name="connsiteY72" fmla="*/ 1534 h 10000"/>
                <a:gd name="connsiteX73" fmla="*/ 4000 w 10000"/>
                <a:gd name="connsiteY73" fmla="*/ 1746 h 10000"/>
                <a:gd name="connsiteX74" fmla="*/ 3942 w 10000"/>
                <a:gd name="connsiteY74" fmla="*/ 1323 h 10000"/>
                <a:gd name="connsiteX75" fmla="*/ 4145 w 10000"/>
                <a:gd name="connsiteY75" fmla="*/ 582 h 10000"/>
                <a:gd name="connsiteX76" fmla="*/ 3972 w 10000"/>
                <a:gd name="connsiteY76" fmla="*/ 318 h 10000"/>
                <a:gd name="connsiteX77" fmla="*/ 3972 w 10000"/>
                <a:gd name="connsiteY77" fmla="*/ 212 h 10000"/>
                <a:gd name="connsiteX78" fmla="*/ 3710 w 10000"/>
                <a:gd name="connsiteY78" fmla="*/ 0 h 10000"/>
                <a:gd name="connsiteX79" fmla="*/ 3624 w 10000"/>
                <a:gd name="connsiteY79" fmla="*/ 212 h 10000"/>
                <a:gd name="connsiteX80" fmla="*/ 3536 w 10000"/>
                <a:gd name="connsiteY80" fmla="*/ 635 h 10000"/>
                <a:gd name="connsiteX81" fmla="*/ 3420 w 10000"/>
                <a:gd name="connsiteY81" fmla="*/ 688 h 10000"/>
                <a:gd name="connsiteX82" fmla="*/ 3594 w 10000"/>
                <a:gd name="connsiteY82" fmla="*/ 900 h 10000"/>
                <a:gd name="connsiteX83" fmla="*/ 3624 w 10000"/>
                <a:gd name="connsiteY83" fmla="*/ 1164 h 10000"/>
                <a:gd name="connsiteX84" fmla="*/ 3536 w 10000"/>
                <a:gd name="connsiteY84" fmla="*/ 1323 h 10000"/>
                <a:gd name="connsiteX85" fmla="*/ 3624 w 10000"/>
                <a:gd name="connsiteY85" fmla="*/ 1799 h 10000"/>
                <a:gd name="connsiteX86" fmla="*/ 3565 w 10000"/>
                <a:gd name="connsiteY86" fmla="*/ 2223 h 10000"/>
                <a:gd name="connsiteX87" fmla="*/ 3130 w 10000"/>
                <a:gd name="connsiteY87" fmla="*/ 2539 h 10000"/>
                <a:gd name="connsiteX88" fmla="*/ 3101 w 10000"/>
                <a:gd name="connsiteY88" fmla="*/ 2381 h 10000"/>
                <a:gd name="connsiteX89" fmla="*/ 3073 w 10000"/>
                <a:gd name="connsiteY89" fmla="*/ 2593 h 10000"/>
                <a:gd name="connsiteX90" fmla="*/ 3188 w 10000"/>
                <a:gd name="connsiteY90" fmla="*/ 2804 h 10000"/>
                <a:gd name="connsiteX91" fmla="*/ 3478 w 10000"/>
                <a:gd name="connsiteY91" fmla="*/ 2593 h 10000"/>
                <a:gd name="connsiteX92" fmla="*/ 3594 w 10000"/>
                <a:gd name="connsiteY92" fmla="*/ 2752 h 10000"/>
                <a:gd name="connsiteX93" fmla="*/ 3392 w 10000"/>
                <a:gd name="connsiteY93" fmla="*/ 2804 h 10000"/>
                <a:gd name="connsiteX94" fmla="*/ 1349 w 10000"/>
                <a:gd name="connsiteY94" fmla="*/ 2289 h 10000"/>
                <a:gd name="connsiteX95" fmla="*/ 2754 w 10000"/>
                <a:gd name="connsiteY95" fmla="*/ 2857 h 10000"/>
                <a:gd name="connsiteX96" fmla="*/ 1630 w 10000"/>
                <a:gd name="connsiteY96" fmla="*/ 1022 h 10000"/>
                <a:gd name="connsiteX97" fmla="*/ 2656 w 10000"/>
                <a:gd name="connsiteY97" fmla="*/ 2472 h 10000"/>
                <a:gd name="connsiteX98" fmla="*/ 2898 w 10000"/>
                <a:gd name="connsiteY98" fmla="*/ 3545 h 10000"/>
                <a:gd name="connsiteX99" fmla="*/ 2840 w 10000"/>
                <a:gd name="connsiteY99" fmla="*/ 3916 h 10000"/>
                <a:gd name="connsiteX100" fmla="*/ 1349 w 10000"/>
                <a:gd name="connsiteY100" fmla="*/ 2289 h 10000"/>
                <a:gd name="connsiteX101" fmla="*/ 1349 w 10000"/>
                <a:gd name="connsiteY101" fmla="*/ 2289 h 10000"/>
                <a:gd name="connsiteX102" fmla="*/ 2377 w 10000"/>
                <a:gd name="connsiteY102" fmla="*/ 3598 h 10000"/>
                <a:gd name="connsiteX103" fmla="*/ 2377 w 10000"/>
                <a:gd name="connsiteY103" fmla="*/ 3968 h 10000"/>
                <a:gd name="connsiteX104" fmla="*/ 2231 w 10000"/>
                <a:gd name="connsiteY104" fmla="*/ 4445 h 10000"/>
                <a:gd name="connsiteX105" fmla="*/ 2000 w 10000"/>
                <a:gd name="connsiteY105" fmla="*/ 4021 h 10000"/>
                <a:gd name="connsiteX106" fmla="*/ 1884 w 10000"/>
                <a:gd name="connsiteY106" fmla="*/ 3545 h 10000"/>
                <a:gd name="connsiteX107" fmla="*/ 1652 w 10000"/>
                <a:gd name="connsiteY107" fmla="*/ 3545 h 10000"/>
                <a:gd name="connsiteX108" fmla="*/ 1478 w 10000"/>
                <a:gd name="connsiteY108" fmla="*/ 3757 h 10000"/>
                <a:gd name="connsiteX109" fmla="*/ 1247 w 10000"/>
                <a:gd name="connsiteY109" fmla="*/ 3757 h 10000"/>
                <a:gd name="connsiteX110" fmla="*/ 1072 w 10000"/>
                <a:gd name="connsiteY110" fmla="*/ 3968 h 10000"/>
                <a:gd name="connsiteX111" fmla="*/ 957 w 10000"/>
                <a:gd name="connsiteY111" fmla="*/ 3757 h 10000"/>
                <a:gd name="connsiteX112" fmla="*/ 667 w 10000"/>
                <a:gd name="connsiteY112" fmla="*/ 3704 h 10000"/>
                <a:gd name="connsiteX113" fmla="*/ 406 w 10000"/>
                <a:gd name="connsiteY113" fmla="*/ 3704 h 10000"/>
                <a:gd name="connsiteX114" fmla="*/ 29 w 10000"/>
                <a:gd name="connsiteY114" fmla="*/ 3439 h 10000"/>
                <a:gd name="connsiteX115" fmla="*/ 0 w 10000"/>
                <a:gd name="connsiteY115" fmla="*/ 3916 h 10000"/>
                <a:gd name="connsiteX116" fmla="*/ 58 w 10000"/>
                <a:gd name="connsiteY116" fmla="*/ 4603 h 10000"/>
                <a:gd name="connsiteX117" fmla="*/ 116 w 10000"/>
                <a:gd name="connsiteY117" fmla="*/ 4973 h 10000"/>
                <a:gd name="connsiteX118" fmla="*/ 174 w 10000"/>
                <a:gd name="connsiteY118" fmla="*/ 5239 h 10000"/>
                <a:gd name="connsiteX119" fmla="*/ 232 w 10000"/>
                <a:gd name="connsiteY119" fmla="*/ 5609 h 10000"/>
                <a:gd name="connsiteX120" fmla="*/ 406 w 10000"/>
                <a:gd name="connsiteY120" fmla="*/ 5926 h 10000"/>
                <a:gd name="connsiteX121" fmla="*/ 638 w 10000"/>
                <a:gd name="connsiteY121" fmla="*/ 6455 h 10000"/>
                <a:gd name="connsiteX122" fmla="*/ 492 w 10000"/>
                <a:gd name="connsiteY122" fmla="*/ 6350 h 10000"/>
                <a:gd name="connsiteX123" fmla="*/ 840 w 10000"/>
                <a:gd name="connsiteY123" fmla="*/ 6825 h 10000"/>
                <a:gd name="connsiteX124" fmla="*/ 1043 w 10000"/>
                <a:gd name="connsiteY124" fmla="*/ 6773 h 10000"/>
                <a:gd name="connsiteX125" fmla="*/ 1015 w 10000"/>
                <a:gd name="connsiteY125" fmla="*/ 6455 h 10000"/>
                <a:gd name="connsiteX126" fmla="*/ 1188 w 10000"/>
                <a:gd name="connsiteY126" fmla="*/ 6508 h 10000"/>
                <a:gd name="connsiteX127" fmla="*/ 986 w 10000"/>
                <a:gd name="connsiteY127" fmla="*/ 5873 h 10000"/>
                <a:gd name="connsiteX128" fmla="*/ 1362 w 10000"/>
                <a:gd name="connsiteY128" fmla="*/ 5609 h 10000"/>
                <a:gd name="connsiteX129" fmla="*/ 1566 w 10000"/>
                <a:gd name="connsiteY129" fmla="*/ 5609 h 10000"/>
                <a:gd name="connsiteX130" fmla="*/ 1566 w 10000"/>
                <a:gd name="connsiteY130" fmla="*/ 5873 h 10000"/>
                <a:gd name="connsiteX131" fmla="*/ 1391 w 10000"/>
                <a:gd name="connsiteY131" fmla="*/ 6032 h 10000"/>
                <a:gd name="connsiteX132" fmla="*/ 1276 w 10000"/>
                <a:gd name="connsiteY132" fmla="*/ 6720 h 10000"/>
                <a:gd name="connsiteX133" fmla="*/ 1218 w 10000"/>
                <a:gd name="connsiteY133" fmla="*/ 7037 h 10000"/>
                <a:gd name="connsiteX134" fmla="*/ 1305 w 10000"/>
                <a:gd name="connsiteY134" fmla="*/ 7461 h 10000"/>
                <a:gd name="connsiteX135" fmla="*/ 1478 w 10000"/>
                <a:gd name="connsiteY135" fmla="*/ 7778 h 10000"/>
                <a:gd name="connsiteX136" fmla="*/ 2058 w 10000"/>
                <a:gd name="connsiteY136" fmla="*/ 8413 h 10000"/>
                <a:gd name="connsiteX137" fmla="*/ 2521 w 10000"/>
                <a:gd name="connsiteY137" fmla="*/ 8889 h 10000"/>
                <a:gd name="connsiteX138" fmla="*/ 2869 w 10000"/>
                <a:gd name="connsiteY138" fmla="*/ 9101 h 10000"/>
                <a:gd name="connsiteX139" fmla="*/ 3246 w 10000"/>
                <a:gd name="connsiteY139" fmla="*/ 9312 h 10000"/>
                <a:gd name="connsiteX140" fmla="*/ 3624 w 10000"/>
                <a:gd name="connsiteY140" fmla="*/ 9524 h 10000"/>
                <a:gd name="connsiteX141" fmla="*/ 3972 w 10000"/>
                <a:gd name="connsiteY141" fmla="*/ 9630 h 10000"/>
                <a:gd name="connsiteX142" fmla="*/ 4348 w 10000"/>
                <a:gd name="connsiteY142" fmla="*/ 9789 h 10000"/>
                <a:gd name="connsiteX143" fmla="*/ 4783 w 10000"/>
                <a:gd name="connsiteY143" fmla="*/ 9948 h 10000"/>
                <a:gd name="connsiteX144" fmla="*/ 5246 w 10000"/>
                <a:gd name="connsiteY144" fmla="*/ 10000 h 10000"/>
                <a:gd name="connsiteX145" fmla="*/ 5652 w 10000"/>
                <a:gd name="connsiteY145" fmla="*/ 10000 h 10000"/>
                <a:gd name="connsiteX146" fmla="*/ 6145 w 10000"/>
                <a:gd name="connsiteY146" fmla="*/ 9948 h 10000"/>
                <a:gd name="connsiteX147" fmla="*/ 6493 w 10000"/>
                <a:gd name="connsiteY147" fmla="*/ 9841 h 10000"/>
                <a:gd name="connsiteX148" fmla="*/ 6841 w 10000"/>
                <a:gd name="connsiteY148" fmla="*/ 9736 h 10000"/>
                <a:gd name="connsiteX149" fmla="*/ 7218 w 10000"/>
                <a:gd name="connsiteY149" fmla="*/ 9577 h 10000"/>
                <a:gd name="connsiteX150" fmla="*/ 7565 w 10000"/>
                <a:gd name="connsiteY150" fmla="*/ 9418 h 10000"/>
                <a:gd name="connsiteX151" fmla="*/ 7884 w 10000"/>
                <a:gd name="connsiteY151" fmla="*/ 9207 h 10000"/>
                <a:gd name="connsiteX152" fmla="*/ 8232 w 10000"/>
                <a:gd name="connsiteY152" fmla="*/ 8995 h 10000"/>
                <a:gd name="connsiteX153" fmla="*/ 8551 w 10000"/>
                <a:gd name="connsiteY15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7531 w 10000"/>
                <a:gd name="connsiteY32" fmla="*/ 4817 h 10000"/>
                <a:gd name="connsiteX33" fmla="*/ 8069 w 10000"/>
                <a:gd name="connsiteY33" fmla="*/ 4826 h 10000"/>
                <a:gd name="connsiteX34" fmla="*/ 6950 w 10000"/>
                <a:gd name="connsiteY34" fmla="*/ 3306 h 10000"/>
                <a:gd name="connsiteX35" fmla="*/ 6962 w 10000"/>
                <a:gd name="connsiteY35" fmla="*/ 3305 h 10000"/>
                <a:gd name="connsiteX36" fmla="*/ 6645 w 10000"/>
                <a:gd name="connsiteY36" fmla="*/ 3230 h 10000"/>
                <a:gd name="connsiteX37" fmla="*/ 6519 w 10000"/>
                <a:gd name="connsiteY37" fmla="*/ 3003 h 10000"/>
                <a:gd name="connsiteX38" fmla="*/ 5949 w 10000"/>
                <a:gd name="connsiteY38" fmla="*/ 2473 h 10000"/>
                <a:gd name="connsiteX39" fmla="*/ 5015 w 10000"/>
                <a:gd name="connsiteY39" fmla="*/ 3228 h 10000"/>
                <a:gd name="connsiteX40" fmla="*/ 4898 w 10000"/>
                <a:gd name="connsiteY40" fmla="*/ 3175 h 10000"/>
                <a:gd name="connsiteX41" fmla="*/ 4754 w 10000"/>
                <a:gd name="connsiteY41" fmla="*/ 3122 h 10000"/>
                <a:gd name="connsiteX42" fmla="*/ 4637 w 10000"/>
                <a:gd name="connsiteY42" fmla="*/ 3334 h 10000"/>
                <a:gd name="connsiteX43" fmla="*/ 4464 w 10000"/>
                <a:gd name="connsiteY43" fmla="*/ 3493 h 10000"/>
                <a:gd name="connsiteX44" fmla="*/ 4435 w 10000"/>
                <a:gd name="connsiteY44" fmla="*/ 3651 h 10000"/>
                <a:gd name="connsiteX45" fmla="*/ 4579 w 10000"/>
                <a:gd name="connsiteY45" fmla="*/ 3862 h 10000"/>
                <a:gd name="connsiteX46" fmla="*/ 4637 w 10000"/>
                <a:gd name="connsiteY46" fmla="*/ 4021 h 10000"/>
                <a:gd name="connsiteX47" fmla="*/ 4783 w 10000"/>
                <a:gd name="connsiteY47" fmla="*/ 4021 h 10000"/>
                <a:gd name="connsiteX48" fmla="*/ 4841 w 10000"/>
                <a:gd name="connsiteY48" fmla="*/ 4021 h 10000"/>
                <a:gd name="connsiteX49" fmla="*/ 4927 w 10000"/>
                <a:gd name="connsiteY49" fmla="*/ 4233 h 10000"/>
                <a:gd name="connsiteX50" fmla="*/ 5073 w 10000"/>
                <a:gd name="connsiteY50" fmla="*/ 4603 h 10000"/>
                <a:gd name="connsiteX51" fmla="*/ 4898 w 10000"/>
                <a:gd name="connsiteY51" fmla="*/ 4391 h 10000"/>
                <a:gd name="connsiteX52" fmla="*/ 4812 w 10000"/>
                <a:gd name="connsiteY52" fmla="*/ 4127 h 10000"/>
                <a:gd name="connsiteX53" fmla="*/ 4725 w 10000"/>
                <a:gd name="connsiteY53" fmla="*/ 4339 h 10000"/>
                <a:gd name="connsiteX54" fmla="*/ 4608 w 10000"/>
                <a:gd name="connsiteY54" fmla="*/ 4657 h 10000"/>
                <a:gd name="connsiteX55" fmla="*/ 4608 w 10000"/>
                <a:gd name="connsiteY55" fmla="*/ 4445 h 10000"/>
                <a:gd name="connsiteX56" fmla="*/ 4435 w 10000"/>
                <a:gd name="connsiteY56" fmla="*/ 4339 h 10000"/>
                <a:gd name="connsiteX57" fmla="*/ 4406 w 10000"/>
                <a:gd name="connsiteY57" fmla="*/ 3968 h 10000"/>
                <a:gd name="connsiteX58" fmla="*/ 4261 w 10000"/>
                <a:gd name="connsiteY58" fmla="*/ 4021 h 10000"/>
                <a:gd name="connsiteX59" fmla="*/ 4319 w 10000"/>
                <a:gd name="connsiteY59" fmla="*/ 3598 h 10000"/>
                <a:gd name="connsiteX60" fmla="*/ 4232 w 10000"/>
                <a:gd name="connsiteY60" fmla="*/ 3598 h 10000"/>
                <a:gd name="connsiteX61" fmla="*/ 4319 w 10000"/>
                <a:gd name="connsiteY61" fmla="*/ 3069 h 10000"/>
                <a:gd name="connsiteX62" fmla="*/ 4464 w 10000"/>
                <a:gd name="connsiteY62" fmla="*/ 3069 h 10000"/>
                <a:gd name="connsiteX63" fmla="*/ 4522 w 10000"/>
                <a:gd name="connsiteY63" fmla="*/ 3386 h 10000"/>
                <a:gd name="connsiteX64" fmla="*/ 4551 w 10000"/>
                <a:gd name="connsiteY64" fmla="*/ 3175 h 10000"/>
                <a:gd name="connsiteX65" fmla="*/ 4493 w 10000"/>
                <a:gd name="connsiteY65" fmla="*/ 3016 h 10000"/>
                <a:gd name="connsiteX66" fmla="*/ 4348 w 10000"/>
                <a:gd name="connsiteY66" fmla="*/ 2910 h 10000"/>
                <a:gd name="connsiteX67" fmla="*/ 4377 w 10000"/>
                <a:gd name="connsiteY67" fmla="*/ 2487 h 10000"/>
                <a:gd name="connsiteX68" fmla="*/ 4319 w 10000"/>
                <a:gd name="connsiteY68" fmla="*/ 2275 h 10000"/>
                <a:gd name="connsiteX69" fmla="*/ 4289 w 10000"/>
                <a:gd name="connsiteY69" fmla="*/ 1641 h 10000"/>
                <a:gd name="connsiteX70" fmla="*/ 4348 w 10000"/>
                <a:gd name="connsiteY70" fmla="*/ 1641 h 10000"/>
                <a:gd name="connsiteX71" fmla="*/ 4261 w 10000"/>
                <a:gd name="connsiteY71" fmla="*/ 1534 h 10000"/>
                <a:gd name="connsiteX72" fmla="*/ 4000 w 10000"/>
                <a:gd name="connsiteY72" fmla="*/ 1746 h 10000"/>
                <a:gd name="connsiteX73" fmla="*/ 3942 w 10000"/>
                <a:gd name="connsiteY73" fmla="*/ 1323 h 10000"/>
                <a:gd name="connsiteX74" fmla="*/ 4145 w 10000"/>
                <a:gd name="connsiteY74" fmla="*/ 582 h 10000"/>
                <a:gd name="connsiteX75" fmla="*/ 3972 w 10000"/>
                <a:gd name="connsiteY75" fmla="*/ 318 h 10000"/>
                <a:gd name="connsiteX76" fmla="*/ 3972 w 10000"/>
                <a:gd name="connsiteY76" fmla="*/ 212 h 10000"/>
                <a:gd name="connsiteX77" fmla="*/ 3710 w 10000"/>
                <a:gd name="connsiteY77" fmla="*/ 0 h 10000"/>
                <a:gd name="connsiteX78" fmla="*/ 3624 w 10000"/>
                <a:gd name="connsiteY78" fmla="*/ 212 h 10000"/>
                <a:gd name="connsiteX79" fmla="*/ 3536 w 10000"/>
                <a:gd name="connsiteY79" fmla="*/ 635 h 10000"/>
                <a:gd name="connsiteX80" fmla="*/ 3420 w 10000"/>
                <a:gd name="connsiteY80" fmla="*/ 688 h 10000"/>
                <a:gd name="connsiteX81" fmla="*/ 3594 w 10000"/>
                <a:gd name="connsiteY81" fmla="*/ 900 h 10000"/>
                <a:gd name="connsiteX82" fmla="*/ 3624 w 10000"/>
                <a:gd name="connsiteY82" fmla="*/ 1164 h 10000"/>
                <a:gd name="connsiteX83" fmla="*/ 3536 w 10000"/>
                <a:gd name="connsiteY83" fmla="*/ 1323 h 10000"/>
                <a:gd name="connsiteX84" fmla="*/ 3624 w 10000"/>
                <a:gd name="connsiteY84" fmla="*/ 1799 h 10000"/>
                <a:gd name="connsiteX85" fmla="*/ 3565 w 10000"/>
                <a:gd name="connsiteY85" fmla="*/ 2223 h 10000"/>
                <a:gd name="connsiteX86" fmla="*/ 3130 w 10000"/>
                <a:gd name="connsiteY86" fmla="*/ 2539 h 10000"/>
                <a:gd name="connsiteX87" fmla="*/ 3101 w 10000"/>
                <a:gd name="connsiteY87" fmla="*/ 2381 h 10000"/>
                <a:gd name="connsiteX88" fmla="*/ 3073 w 10000"/>
                <a:gd name="connsiteY88" fmla="*/ 2593 h 10000"/>
                <a:gd name="connsiteX89" fmla="*/ 3188 w 10000"/>
                <a:gd name="connsiteY89" fmla="*/ 2804 h 10000"/>
                <a:gd name="connsiteX90" fmla="*/ 3478 w 10000"/>
                <a:gd name="connsiteY90" fmla="*/ 2593 h 10000"/>
                <a:gd name="connsiteX91" fmla="*/ 3594 w 10000"/>
                <a:gd name="connsiteY91" fmla="*/ 2752 h 10000"/>
                <a:gd name="connsiteX92" fmla="*/ 3392 w 10000"/>
                <a:gd name="connsiteY92" fmla="*/ 2804 h 10000"/>
                <a:gd name="connsiteX93" fmla="*/ 1349 w 10000"/>
                <a:gd name="connsiteY93" fmla="*/ 2289 h 10000"/>
                <a:gd name="connsiteX94" fmla="*/ 2754 w 10000"/>
                <a:gd name="connsiteY94" fmla="*/ 2857 h 10000"/>
                <a:gd name="connsiteX95" fmla="*/ 1630 w 10000"/>
                <a:gd name="connsiteY95" fmla="*/ 1022 h 10000"/>
                <a:gd name="connsiteX96" fmla="*/ 2656 w 10000"/>
                <a:gd name="connsiteY96" fmla="*/ 2472 h 10000"/>
                <a:gd name="connsiteX97" fmla="*/ 2898 w 10000"/>
                <a:gd name="connsiteY97" fmla="*/ 3545 h 10000"/>
                <a:gd name="connsiteX98" fmla="*/ 2840 w 10000"/>
                <a:gd name="connsiteY98" fmla="*/ 3916 h 10000"/>
                <a:gd name="connsiteX99" fmla="*/ 1349 w 10000"/>
                <a:gd name="connsiteY99" fmla="*/ 2289 h 10000"/>
                <a:gd name="connsiteX100" fmla="*/ 1349 w 10000"/>
                <a:gd name="connsiteY100" fmla="*/ 2289 h 10000"/>
                <a:gd name="connsiteX101" fmla="*/ 2377 w 10000"/>
                <a:gd name="connsiteY101" fmla="*/ 3598 h 10000"/>
                <a:gd name="connsiteX102" fmla="*/ 2377 w 10000"/>
                <a:gd name="connsiteY102" fmla="*/ 3968 h 10000"/>
                <a:gd name="connsiteX103" fmla="*/ 2231 w 10000"/>
                <a:gd name="connsiteY103" fmla="*/ 4445 h 10000"/>
                <a:gd name="connsiteX104" fmla="*/ 2000 w 10000"/>
                <a:gd name="connsiteY104" fmla="*/ 4021 h 10000"/>
                <a:gd name="connsiteX105" fmla="*/ 1884 w 10000"/>
                <a:gd name="connsiteY105" fmla="*/ 3545 h 10000"/>
                <a:gd name="connsiteX106" fmla="*/ 1652 w 10000"/>
                <a:gd name="connsiteY106" fmla="*/ 3545 h 10000"/>
                <a:gd name="connsiteX107" fmla="*/ 1478 w 10000"/>
                <a:gd name="connsiteY107" fmla="*/ 3757 h 10000"/>
                <a:gd name="connsiteX108" fmla="*/ 1247 w 10000"/>
                <a:gd name="connsiteY108" fmla="*/ 3757 h 10000"/>
                <a:gd name="connsiteX109" fmla="*/ 1072 w 10000"/>
                <a:gd name="connsiteY109" fmla="*/ 3968 h 10000"/>
                <a:gd name="connsiteX110" fmla="*/ 957 w 10000"/>
                <a:gd name="connsiteY110" fmla="*/ 3757 h 10000"/>
                <a:gd name="connsiteX111" fmla="*/ 667 w 10000"/>
                <a:gd name="connsiteY111" fmla="*/ 3704 h 10000"/>
                <a:gd name="connsiteX112" fmla="*/ 406 w 10000"/>
                <a:gd name="connsiteY112" fmla="*/ 3704 h 10000"/>
                <a:gd name="connsiteX113" fmla="*/ 29 w 10000"/>
                <a:gd name="connsiteY113" fmla="*/ 3439 h 10000"/>
                <a:gd name="connsiteX114" fmla="*/ 0 w 10000"/>
                <a:gd name="connsiteY114" fmla="*/ 3916 h 10000"/>
                <a:gd name="connsiteX115" fmla="*/ 58 w 10000"/>
                <a:gd name="connsiteY115" fmla="*/ 4603 h 10000"/>
                <a:gd name="connsiteX116" fmla="*/ 116 w 10000"/>
                <a:gd name="connsiteY116" fmla="*/ 4973 h 10000"/>
                <a:gd name="connsiteX117" fmla="*/ 174 w 10000"/>
                <a:gd name="connsiteY117" fmla="*/ 5239 h 10000"/>
                <a:gd name="connsiteX118" fmla="*/ 232 w 10000"/>
                <a:gd name="connsiteY118" fmla="*/ 5609 h 10000"/>
                <a:gd name="connsiteX119" fmla="*/ 406 w 10000"/>
                <a:gd name="connsiteY119" fmla="*/ 5926 h 10000"/>
                <a:gd name="connsiteX120" fmla="*/ 638 w 10000"/>
                <a:gd name="connsiteY120" fmla="*/ 6455 h 10000"/>
                <a:gd name="connsiteX121" fmla="*/ 492 w 10000"/>
                <a:gd name="connsiteY121" fmla="*/ 6350 h 10000"/>
                <a:gd name="connsiteX122" fmla="*/ 840 w 10000"/>
                <a:gd name="connsiteY122" fmla="*/ 6825 h 10000"/>
                <a:gd name="connsiteX123" fmla="*/ 1043 w 10000"/>
                <a:gd name="connsiteY123" fmla="*/ 6773 h 10000"/>
                <a:gd name="connsiteX124" fmla="*/ 1015 w 10000"/>
                <a:gd name="connsiteY124" fmla="*/ 6455 h 10000"/>
                <a:gd name="connsiteX125" fmla="*/ 1188 w 10000"/>
                <a:gd name="connsiteY125" fmla="*/ 6508 h 10000"/>
                <a:gd name="connsiteX126" fmla="*/ 986 w 10000"/>
                <a:gd name="connsiteY126" fmla="*/ 5873 h 10000"/>
                <a:gd name="connsiteX127" fmla="*/ 1362 w 10000"/>
                <a:gd name="connsiteY127" fmla="*/ 5609 h 10000"/>
                <a:gd name="connsiteX128" fmla="*/ 1566 w 10000"/>
                <a:gd name="connsiteY128" fmla="*/ 5609 h 10000"/>
                <a:gd name="connsiteX129" fmla="*/ 1566 w 10000"/>
                <a:gd name="connsiteY129" fmla="*/ 5873 h 10000"/>
                <a:gd name="connsiteX130" fmla="*/ 1391 w 10000"/>
                <a:gd name="connsiteY130" fmla="*/ 6032 h 10000"/>
                <a:gd name="connsiteX131" fmla="*/ 1276 w 10000"/>
                <a:gd name="connsiteY131" fmla="*/ 6720 h 10000"/>
                <a:gd name="connsiteX132" fmla="*/ 1218 w 10000"/>
                <a:gd name="connsiteY132" fmla="*/ 7037 h 10000"/>
                <a:gd name="connsiteX133" fmla="*/ 1305 w 10000"/>
                <a:gd name="connsiteY133" fmla="*/ 7461 h 10000"/>
                <a:gd name="connsiteX134" fmla="*/ 1478 w 10000"/>
                <a:gd name="connsiteY134" fmla="*/ 7778 h 10000"/>
                <a:gd name="connsiteX135" fmla="*/ 2058 w 10000"/>
                <a:gd name="connsiteY135" fmla="*/ 8413 h 10000"/>
                <a:gd name="connsiteX136" fmla="*/ 2521 w 10000"/>
                <a:gd name="connsiteY136" fmla="*/ 8889 h 10000"/>
                <a:gd name="connsiteX137" fmla="*/ 2869 w 10000"/>
                <a:gd name="connsiteY137" fmla="*/ 9101 h 10000"/>
                <a:gd name="connsiteX138" fmla="*/ 3246 w 10000"/>
                <a:gd name="connsiteY138" fmla="*/ 9312 h 10000"/>
                <a:gd name="connsiteX139" fmla="*/ 3624 w 10000"/>
                <a:gd name="connsiteY139" fmla="*/ 9524 h 10000"/>
                <a:gd name="connsiteX140" fmla="*/ 3972 w 10000"/>
                <a:gd name="connsiteY140" fmla="*/ 9630 h 10000"/>
                <a:gd name="connsiteX141" fmla="*/ 4348 w 10000"/>
                <a:gd name="connsiteY141" fmla="*/ 9789 h 10000"/>
                <a:gd name="connsiteX142" fmla="*/ 4783 w 10000"/>
                <a:gd name="connsiteY142" fmla="*/ 9948 h 10000"/>
                <a:gd name="connsiteX143" fmla="*/ 5246 w 10000"/>
                <a:gd name="connsiteY143" fmla="*/ 10000 h 10000"/>
                <a:gd name="connsiteX144" fmla="*/ 5652 w 10000"/>
                <a:gd name="connsiteY144" fmla="*/ 10000 h 10000"/>
                <a:gd name="connsiteX145" fmla="*/ 6145 w 10000"/>
                <a:gd name="connsiteY145" fmla="*/ 9948 h 10000"/>
                <a:gd name="connsiteX146" fmla="*/ 6493 w 10000"/>
                <a:gd name="connsiteY146" fmla="*/ 9841 h 10000"/>
                <a:gd name="connsiteX147" fmla="*/ 6841 w 10000"/>
                <a:gd name="connsiteY147" fmla="*/ 9736 h 10000"/>
                <a:gd name="connsiteX148" fmla="*/ 7218 w 10000"/>
                <a:gd name="connsiteY148" fmla="*/ 9577 h 10000"/>
                <a:gd name="connsiteX149" fmla="*/ 7565 w 10000"/>
                <a:gd name="connsiteY149" fmla="*/ 9418 h 10000"/>
                <a:gd name="connsiteX150" fmla="*/ 7884 w 10000"/>
                <a:gd name="connsiteY150" fmla="*/ 9207 h 10000"/>
                <a:gd name="connsiteX151" fmla="*/ 8232 w 10000"/>
                <a:gd name="connsiteY151" fmla="*/ 8995 h 10000"/>
                <a:gd name="connsiteX152" fmla="*/ 8551 w 10000"/>
                <a:gd name="connsiteY15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1630 w 10000"/>
                <a:gd name="connsiteY94" fmla="*/ 1022 h 10000"/>
                <a:gd name="connsiteX95" fmla="*/ 2656 w 10000"/>
                <a:gd name="connsiteY95" fmla="*/ 2472 h 10000"/>
                <a:gd name="connsiteX96" fmla="*/ 2898 w 10000"/>
                <a:gd name="connsiteY96" fmla="*/ 3545 h 10000"/>
                <a:gd name="connsiteX97" fmla="*/ 2840 w 10000"/>
                <a:gd name="connsiteY97" fmla="*/ 3916 h 10000"/>
                <a:gd name="connsiteX98" fmla="*/ 1349 w 10000"/>
                <a:gd name="connsiteY98" fmla="*/ 2289 h 10000"/>
                <a:gd name="connsiteX99" fmla="*/ 1349 w 10000"/>
                <a:gd name="connsiteY99" fmla="*/ 2289 h 10000"/>
                <a:gd name="connsiteX100" fmla="*/ 2377 w 10000"/>
                <a:gd name="connsiteY100" fmla="*/ 3598 h 10000"/>
                <a:gd name="connsiteX101" fmla="*/ 2377 w 10000"/>
                <a:gd name="connsiteY101" fmla="*/ 3968 h 10000"/>
                <a:gd name="connsiteX102" fmla="*/ 2231 w 10000"/>
                <a:gd name="connsiteY102" fmla="*/ 4445 h 10000"/>
                <a:gd name="connsiteX103" fmla="*/ 2000 w 10000"/>
                <a:gd name="connsiteY103" fmla="*/ 4021 h 10000"/>
                <a:gd name="connsiteX104" fmla="*/ 1884 w 10000"/>
                <a:gd name="connsiteY104" fmla="*/ 3545 h 10000"/>
                <a:gd name="connsiteX105" fmla="*/ 1652 w 10000"/>
                <a:gd name="connsiteY105" fmla="*/ 3545 h 10000"/>
                <a:gd name="connsiteX106" fmla="*/ 1478 w 10000"/>
                <a:gd name="connsiteY106" fmla="*/ 3757 h 10000"/>
                <a:gd name="connsiteX107" fmla="*/ 1247 w 10000"/>
                <a:gd name="connsiteY107" fmla="*/ 3757 h 10000"/>
                <a:gd name="connsiteX108" fmla="*/ 1072 w 10000"/>
                <a:gd name="connsiteY108" fmla="*/ 3968 h 10000"/>
                <a:gd name="connsiteX109" fmla="*/ 957 w 10000"/>
                <a:gd name="connsiteY109" fmla="*/ 3757 h 10000"/>
                <a:gd name="connsiteX110" fmla="*/ 667 w 10000"/>
                <a:gd name="connsiteY110" fmla="*/ 3704 h 10000"/>
                <a:gd name="connsiteX111" fmla="*/ 406 w 10000"/>
                <a:gd name="connsiteY111" fmla="*/ 3704 h 10000"/>
                <a:gd name="connsiteX112" fmla="*/ 29 w 10000"/>
                <a:gd name="connsiteY112" fmla="*/ 3439 h 10000"/>
                <a:gd name="connsiteX113" fmla="*/ 0 w 10000"/>
                <a:gd name="connsiteY113" fmla="*/ 3916 h 10000"/>
                <a:gd name="connsiteX114" fmla="*/ 58 w 10000"/>
                <a:gd name="connsiteY114" fmla="*/ 4603 h 10000"/>
                <a:gd name="connsiteX115" fmla="*/ 116 w 10000"/>
                <a:gd name="connsiteY115" fmla="*/ 4973 h 10000"/>
                <a:gd name="connsiteX116" fmla="*/ 174 w 10000"/>
                <a:gd name="connsiteY116" fmla="*/ 5239 h 10000"/>
                <a:gd name="connsiteX117" fmla="*/ 232 w 10000"/>
                <a:gd name="connsiteY117" fmla="*/ 5609 h 10000"/>
                <a:gd name="connsiteX118" fmla="*/ 406 w 10000"/>
                <a:gd name="connsiteY118" fmla="*/ 5926 h 10000"/>
                <a:gd name="connsiteX119" fmla="*/ 638 w 10000"/>
                <a:gd name="connsiteY119" fmla="*/ 6455 h 10000"/>
                <a:gd name="connsiteX120" fmla="*/ 492 w 10000"/>
                <a:gd name="connsiteY120" fmla="*/ 6350 h 10000"/>
                <a:gd name="connsiteX121" fmla="*/ 840 w 10000"/>
                <a:gd name="connsiteY121" fmla="*/ 6825 h 10000"/>
                <a:gd name="connsiteX122" fmla="*/ 1043 w 10000"/>
                <a:gd name="connsiteY122" fmla="*/ 6773 h 10000"/>
                <a:gd name="connsiteX123" fmla="*/ 1015 w 10000"/>
                <a:gd name="connsiteY123" fmla="*/ 6455 h 10000"/>
                <a:gd name="connsiteX124" fmla="*/ 1188 w 10000"/>
                <a:gd name="connsiteY124" fmla="*/ 6508 h 10000"/>
                <a:gd name="connsiteX125" fmla="*/ 986 w 10000"/>
                <a:gd name="connsiteY125" fmla="*/ 5873 h 10000"/>
                <a:gd name="connsiteX126" fmla="*/ 1362 w 10000"/>
                <a:gd name="connsiteY126" fmla="*/ 5609 h 10000"/>
                <a:gd name="connsiteX127" fmla="*/ 1566 w 10000"/>
                <a:gd name="connsiteY127" fmla="*/ 5609 h 10000"/>
                <a:gd name="connsiteX128" fmla="*/ 1566 w 10000"/>
                <a:gd name="connsiteY128" fmla="*/ 5873 h 10000"/>
                <a:gd name="connsiteX129" fmla="*/ 1391 w 10000"/>
                <a:gd name="connsiteY129" fmla="*/ 6032 h 10000"/>
                <a:gd name="connsiteX130" fmla="*/ 1276 w 10000"/>
                <a:gd name="connsiteY130" fmla="*/ 6720 h 10000"/>
                <a:gd name="connsiteX131" fmla="*/ 1218 w 10000"/>
                <a:gd name="connsiteY131" fmla="*/ 7037 h 10000"/>
                <a:gd name="connsiteX132" fmla="*/ 1305 w 10000"/>
                <a:gd name="connsiteY132" fmla="*/ 7461 h 10000"/>
                <a:gd name="connsiteX133" fmla="*/ 1478 w 10000"/>
                <a:gd name="connsiteY133" fmla="*/ 7778 h 10000"/>
                <a:gd name="connsiteX134" fmla="*/ 2058 w 10000"/>
                <a:gd name="connsiteY134" fmla="*/ 8413 h 10000"/>
                <a:gd name="connsiteX135" fmla="*/ 2521 w 10000"/>
                <a:gd name="connsiteY135" fmla="*/ 8889 h 10000"/>
                <a:gd name="connsiteX136" fmla="*/ 2869 w 10000"/>
                <a:gd name="connsiteY136" fmla="*/ 9101 h 10000"/>
                <a:gd name="connsiteX137" fmla="*/ 3246 w 10000"/>
                <a:gd name="connsiteY137" fmla="*/ 9312 h 10000"/>
                <a:gd name="connsiteX138" fmla="*/ 3624 w 10000"/>
                <a:gd name="connsiteY138" fmla="*/ 9524 h 10000"/>
                <a:gd name="connsiteX139" fmla="*/ 3972 w 10000"/>
                <a:gd name="connsiteY139" fmla="*/ 9630 h 10000"/>
                <a:gd name="connsiteX140" fmla="*/ 4348 w 10000"/>
                <a:gd name="connsiteY140" fmla="*/ 9789 h 10000"/>
                <a:gd name="connsiteX141" fmla="*/ 4783 w 10000"/>
                <a:gd name="connsiteY141" fmla="*/ 9948 h 10000"/>
                <a:gd name="connsiteX142" fmla="*/ 5246 w 10000"/>
                <a:gd name="connsiteY142" fmla="*/ 10000 h 10000"/>
                <a:gd name="connsiteX143" fmla="*/ 5652 w 10000"/>
                <a:gd name="connsiteY143" fmla="*/ 10000 h 10000"/>
                <a:gd name="connsiteX144" fmla="*/ 6145 w 10000"/>
                <a:gd name="connsiteY144" fmla="*/ 9948 h 10000"/>
                <a:gd name="connsiteX145" fmla="*/ 6493 w 10000"/>
                <a:gd name="connsiteY145" fmla="*/ 9841 h 10000"/>
                <a:gd name="connsiteX146" fmla="*/ 6841 w 10000"/>
                <a:gd name="connsiteY146" fmla="*/ 9736 h 10000"/>
                <a:gd name="connsiteX147" fmla="*/ 7218 w 10000"/>
                <a:gd name="connsiteY147" fmla="*/ 9577 h 10000"/>
                <a:gd name="connsiteX148" fmla="*/ 7565 w 10000"/>
                <a:gd name="connsiteY148" fmla="*/ 9418 h 10000"/>
                <a:gd name="connsiteX149" fmla="*/ 7884 w 10000"/>
                <a:gd name="connsiteY149" fmla="*/ 9207 h 10000"/>
                <a:gd name="connsiteX150" fmla="*/ 8232 w 10000"/>
                <a:gd name="connsiteY150" fmla="*/ 8995 h 10000"/>
                <a:gd name="connsiteX151" fmla="*/ 8551 w 10000"/>
                <a:gd name="connsiteY15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1349 w 10000"/>
                <a:gd name="connsiteY98" fmla="*/ 2289 h 10000"/>
                <a:gd name="connsiteX99" fmla="*/ 2377 w 10000"/>
                <a:gd name="connsiteY99" fmla="*/ 3598 h 10000"/>
                <a:gd name="connsiteX100" fmla="*/ 2377 w 10000"/>
                <a:gd name="connsiteY100" fmla="*/ 3968 h 10000"/>
                <a:gd name="connsiteX101" fmla="*/ 2231 w 10000"/>
                <a:gd name="connsiteY101" fmla="*/ 4445 h 10000"/>
                <a:gd name="connsiteX102" fmla="*/ 2000 w 10000"/>
                <a:gd name="connsiteY102" fmla="*/ 4021 h 10000"/>
                <a:gd name="connsiteX103" fmla="*/ 1884 w 10000"/>
                <a:gd name="connsiteY103" fmla="*/ 3545 h 10000"/>
                <a:gd name="connsiteX104" fmla="*/ 1652 w 10000"/>
                <a:gd name="connsiteY104" fmla="*/ 3545 h 10000"/>
                <a:gd name="connsiteX105" fmla="*/ 1478 w 10000"/>
                <a:gd name="connsiteY105" fmla="*/ 3757 h 10000"/>
                <a:gd name="connsiteX106" fmla="*/ 1247 w 10000"/>
                <a:gd name="connsiteY106" fmla="*/ 3757 h 10000"/>
                <a:gd name="connsiteX107" fmla="*/ 1072 w 10000"/>
                <a:gd name="connsiteY107" fmla="*/ 3968 h 10000"/>
                <a:gd name="connsiteX108" fmla="*/ 957 w 10000"/>
                <a:gd name="connsiteY108" fmla="*/ 3757 h 10000"/>
                <a:gd name="connsiteX109" fmla="*/ 667 w 10000"/>
                <a:gd name="connsiteY109" fmla="*/ 3704 h 10000"/>
                <a:gd name="connsiteX110" fmla="*/ 406 w 10000"/>
                <a:gd name="connsiteY110" fmla="*/ 3704 h 10000"/>
                <a:gd name="connsiteX111" fmla="*/ 29 w 10000"/>
                <a:gd name="connsiteY111" fmla="*/ 3439 h 10000"/>
                <a:gd name="connsiteX112" fmla="*/ 0 w 10000"/>
                <a:gd name="connsiteY112" fmla="*/ 3916 h 10000"/>
                <a:gd name="connsiteX113" fmla="*/ 58 w 10000"/>
                <a:gd name="connsiteY113" fmla="*/ 4603 h 10000"/>
                <a:gd name="connsiteX114" fmla="*/ 116 w 10000"/>
                <a:gd name="connsiteY114" fmla="*/ 4973 h 10000"/>
                <a:gd name="connsiteX115" fmla="*/ 174 w 10000"/>
                <a:gd name="connsiteY115" fmla="*/ 5239 h 10000"/>
                <a:gd name="connsiteX116" fmla="*/ 232 w 10000"/>
                <a:gd name="connsiteY116" fmla="*/ 5609 h 10000"/>
                <a:gd name="connsiteX117" fmla="*/ 406 w 10000"/>
                <a:gd name="connsiteY117" fmla="*/ 5926 h 10000"/>
                <a:gd name="connsiteX118" fmla="*/ 638 w 10000"/>
                <a:gd name="connsiteY118" fmla="*/ 6455 h 10000"/>
                <a:gd name="connsiteX119" fmla="*/ 492 w 10000"/>
                <a:gd name="connsiteY119" fmla="*/ 6350 h 10000"/>
                <a:gd name="connsiteX120" fmla="*/ 840 w 10000"/>
                <a:gd name="connsiteY120" fmla="*/ 6825 h 10000"/>
                <a:gd name="connsiteX121" fmla="*/ 1043 w 10000"/>
                <a:gd name="connsiteY121" fmla="*/ 6773 h 10000"/>
                <a:gd name="connsiteX122" fmla="*/ 1015 w 10000"/>
                <a:gd name="connsiteY122" fmla="*/ 6455 h 10000"/>
                <a:gd name="connsiteX123" fmla="*/ 1188 w 10000"/>
                <a:gd name="connsiteY123" fmla="*/ 6508 h 10000"/>
                <a:gd name="connsiteX124" fmla="*/ 986 w 10000"/>
                <a:gd name="connsiteY124" fmla="*/ 5873 h 10000"/>
                <a:gd name="connsiteX125" fmla="*/ 1362 w 10000"/>
                <a:gd name="connsiteY125" fmla="*/ 5609 h 10000"/>
                <a:gd name="connsiteX126" fmla="*/ 1566 w 10000"/>
                <a:gd name="connsiteY126" fmla="*/ 5609 h 10000"/>
                <a:gd name="connsiteX127" fmla="*/ 1566 w 10000"/>
                <a:gd name="connsiteY127" fmla="*/ 5873 h 10000"/>
                <a:gd name="connsiteX128" fmla="*/ 1391 w 10000"/>
                <a:gd name="connsiteY128" fmla="*/ 6032 h 10000"/>
                <a:gd name="connsiteX129" fmla="*/ 1276 w 10000"/>
                <a:gd name="connsiteY129" fmla="*/ 6720 h 10000"/>
                <a:gd name="connsiteX130" fmla="*/ 1218 w 10000"/>
                <a:gd name="connsiteY130" fmla="*/ 7037 h 10000"/>
                <a:gd name="connsiteX131" fmla="*/ 1305 w 10000"/>
                <a:gd name="connsiteY131" fmla="*/ 7461 h 10000"/>
                <a:gd name="connsiteX132" fmla="*/ 1478 w 10000"/>
                <a:gd name="connsiteY132" fmla="*/ 7778 h 10000"/>
                <a:gd name="connsiteX133" fmla="*/ 2058 w 10000"/>
                <a:gd name="connsiteY133" fmla="*/ 8413 h 10000"/>
                <a:gd name="connsiteX134" fmla="*/ 2521 w 10000"/>
                <a:gd name="connsiteY134" fmla="*/ 8889 h 10000"/>
                <a:gd name="connsiteX135" fmla="*/ 2869 w 10000"/>
                <a:gd name="connsiteY135" fmla="*/ 9101 h 10000"/>
                <a:gd name="connsiteX136" fmla="*/ 3246 w 10000"/>
                <a:gd name="connsiteY136" fmla="*/ 9312 h 10000"/>
                <a:gd name="connsiteX137" fmla="*/ 3624 w 10000"/>
                <a:gd name="connsiteY137" fmla="*/ 9524 h 10000"/>
                <a:gd name="connsiteX138" fmla="*/ 3972 w 10000"/>
                <a:gd name="connsiteY138" fmla="*/ 9630 h 10000"/>
                <a:gd name="connsiteX139" fmla="*/ 4348 w 10000"/>
                <a:gd name="connsiteY139" fmla="*/ 9789 h 10000"/>
                <a:gd name="connsiteX140" fmla="*/ 4783 w 10000"/>
                <a:gd name="connsiteY140" fmla="*/ 9948 h 10000"/>
                <a:gd name="connsiteX141" fmla="*/ 5246 w 10000"/>
                <a:gd name="connsiteY141" fmla="*/ 10000 h 10000"/>
                <a:gd name="connsiteX142" fmla="*/ 5652 w 10000"/>
                <a:gd name="connsiteY142" fmla="*/ 10000 h 10000"/>
                <a:gd name="connsiteX143" fmla="*/ 6145 w 10000"/>
                <a:gd name="connsiteY143" fmla="*/ 9948 h 10000"/>
                <a:gd name="connsiteX144" fmla="*/ 6493 w 10000"/>
                <a:gd name="connsiteY144" fmla="*/ 9841 h 10000"/>
                <a:gd name="connsiteX145" fmla="*/ 6841 w 10000"/>
                <a:gd name="connsiteY145" fmla="*/ 9736 h 10000"/>
                <a:gd name="connsiteX146" fmla="*/ 7218 w 10000"/>
                <a:gd name="connsiteY146" fmla="*/ 9577 h 10000"/>
                <a:gd name="connsiteX147" fmla="*/ 7565 w 10000"/>
                <a:gd name="connsiteY147" fmla="*/ 9418 h 10000"/>
                <a:gd name="connsiteX148" fmla="*/ 7884 w 10000"/>
                <a:gd name="connsiteY148" fmla="*/ 9207 h 10000"/>
                <a:gd name="connsiteX149" fmla="*/ 8232 w 10000"/>
                <a:gd name="connsiteY149" fmla="*/ 8995 h 10000"/>
                <a:gd name="connsiteX150" fmla="*/ 8551 w 10000"/>
                <a:gd name="connsiteY15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2377 w 10000"/>
                <a:gd name="connsiteY98" fmla="*/ 3598 h 10000"/>
                <a:gd name="connsiteX99" fmla="*/ 2377 w 10000"/>
                <a:gd name="connsiteY99" fmla="*/ 3968 h 10000"/>
                <a:gd name="connsiteX100" fmla="*/ 2231 w 10000"/>
                <a:gd name="connsiteY100" fmla="*/ 4445 h 10000"/>
                <a:gd name="connsiteX101" fmla="*/ 2000 w 10000"/>
                <a:gd name="connsiteY101" fmla="*/ 4021 h 10000"/>
                <a:gd name="connsiteX102" fmla="*/ 1884 w 10000"/>
                <a:gd name="connsiteY102" fmla="*/ 3545 h 10000"/>
                <a:gd name="connsiteX103" fmla="*/ 1652 w 10000"/>
                <a:gd name="connsiteY103" fmla="*/ 3545 h 10000"/>
                <a:gd name="connsiteX104" fmla="*/ 1478 w 10000"/>
                <a:gd name="connsiteY104" fmla="*/ 3757 h 10000"/>
                <a:gd name="connsiteX105" fmla="*/ 1247 w 10000"/>
                <a:gd name="connsiteY105" fmla="*/ 3757 h 10000"/>
                <a:gd name="connsiteX106" fmla="*/ 1072 w 10000"/>
                <a:gd name="connsiteY106" fmla="*/ 3968 h 10000"/>
                <a:gd name="connsiteX107" fmla="*/ 957 w 10000"/>
                <a:gd name="connsiteY107" fmla="*/ 3757 h 10000"/>
                <a:gd name="connsiteX108" fmla="*/ 667 w 10000"/>
                <a:gd name="connsiteY108" fmla="*/ 3704 h 10000"/>
                <a:gd name="connsiteX109" fmla="*/ 406 w 10000"/>
                <a:gd name="connsiteY109" fmla="*/ 3704 h 10000"/>
                <a:gd name="connsiteX110" fmla="*/ 29 w 10000"/>
                <a:gd name="connsiteY110" fmla="*/ 3439 h 10000"/>
                <a:gd name="connsiteX111" fmla="*/ 0 w 10000"/>
                <a:gd name="connsiteY111" fmla="*/ 3916 h 10000"/>
                <a:gd name="connsiteX112" fmla="*/ 58 w 10000"/>
                <a:gd name="connsiteY112" fmla="*/ 4603 h 10000"/>
                <a:gd name="connsiteX113" fmla="*/ 116 w 10000"/>
                <a:gd name="connsiteY113" fmla="*/ 4973 h 10000"/>
                <a:gd name="connsiteX114" fmla="*/ 174 w 10000"/>
                <a:gd name="connsiteY114" fmla="*/ 5239 h 10000"/>
                <a:gd name="connsiteX115" fmla="*/ 232 w 10000"/>
                <a:gd name="connsiteY115" fmla="*/ 5609 h 10000"/>
                <a:gd name="connsiteX116" fmla="*/ 406 w 10000"/>
                <a:gd name="connsiteY116" fmla="*/ 5926 h 10000"/>
                <a:gd name="connsiteX117" fmla="*/ 638 w 10000"/>
                <a:gd name="connsiteY117" fmla="*/ 6455 h 10000"/>
                <a:gd name="connsiteX118" fmla="*/ 492 w 10000"/>
                <a:gd name="connsiteY118" fmla="*/ 6350 h 10000"/>
                <a:gd name="connsiteX119" fmla="*/ 840 w 10000"/>
                <a:gd name="connsiteY119" fmla="*/ 6825 h 10000"/>
                <a:gd name="connsiteX120" fmla="*/ 1043 w 10000"/>
                <a:gd name="connsiteY120" fmla="*/ 6773 h 10000"/>
                <a:gd name="connsiteX121" fmla="*/ 1015 w 10000"/>
                <a:gd name="connsiteY121" fmla="*/ 6455 h 10000"/>
                <a:gd name="connsiteX122" fmla="*/ 1188 w 10000"/>
                <a:gd name="connsiteY122" fmla="*/ 6508 h 10000"/>
                <a:gd name="connsiteX123" fmla="*/ 986 w 10000"/>
                <a:gd name="connsiteY123" fmla="*/ 5873 h 10000"/>
                <a:gd name="connsiteX124" fmla="*/ 1362 w 10000"/>
                <a:gd name="connsiteY124" fmla="*/ 5609 h 10000"/>
                <a:gd name="connsiteX125" fmla="*/ 1566 w 10000"/>
                <a:gd name="connsiteY125" fmla="*/ 5609 h 10000"/>
                <a:gd name="connsiteX126" fmla="*/ 1566 w 10000"/>
                <a:gd name="connsiteY126" fmla="*/ 5873 h 10000"/>
                <a:gd name="connsiteX127" fmla="*/ 1391 w 10000"/>
                <a:gd name="connsiteY127" fmla="*/ 6032 h 10000"/>
                <a:gd name="connsiteX128" fmla="*/ 1276 w 10000"/>
                <a:gd name="connsiteY128" fmla="*/ 6720 h 10000"/>
                <a:gd name="connsiteX129" fmla="*/ 1218 w 10000"/>
                <a:gd name="connsiteY129" fmla="*/ 7037 h 10000"/>
                <a:gd name="connsiteX130" fmla="*/ 1305 w 10000"/>
                <a:gd name="connsiteY130" fmla="*/ 7461 h 10000"/>
                <a:gd name="connsiteX131" fmla="*/ 1478 w 10000"/>
                <a:gd name="connsiteY131" fmla="*/ 7778 h 10000"/>
                <a:gd name="connsiteX132" fmla="*/ 2058 w 10000"/>
                <a:gd name="connsiteY132" fmla="*/ 8413 h 10000"/>
                <a:gd name="connsiteX133" fmla="*/ 2521 w 10000"/>
                <a:gd name="connsiteY133" fmla="*/ 8889 h 10000"/>
                <a:gd name="connsiteX134" fmla="*/ 2869 w 10000"/>
                <a:gd name="connsiteY134" fmla="*/ 9101 h 10000"/>
                <a:gd name="connsiteX135" fmla="*/ 3246 w 10000"/>
                <a:gd name="connsiteY135" fmla="*/ 9312 h 10000"/>
                <a:gd name="connsiteX136" fmla="*/ 3624 w 10000"/>
                <a:gd name="connsiteY136" fmla="*/ 9524 h 10000"/>
                <a:gd name="connsiteX137" fmla="*/ 3972 w 10000"/>
                <a:gd name="connsiteY137" fmla="*/ 9630 h 10000"/>
                <a:gd name="connsiteX138" fmla="*/ 4348 w 10000"/>
                <a:gd name="connsiteY138" fmla="*/ 9789 h 10000"/>
                <a:gd name="connsiteX139" fmla="*/ 4783 w 10000"/>
                <a:gd name="connsiteY139" fmla="*/ 9948 h 10000"/>
                <a:gd name="connsiteX140" fmla="*/ 5246 w 10000"/>
                <a:gd name="connsiteY140" fmla="*/ 10000 h 10000"/>
                <a:gd name="connsiteX141" fmla="*/ 5652 w 10000"/>
                <a:gd name="connsiteY141" fmla="*/ 10000 h 10000"/>
                <a:gd name="connsiteX142" fmla="*/ 6145 w 10000"/>
                <a:gd name="connsiteY142" fmla="*/ 9948 h 10000"/>
                <a:gd name="connsiteX143" fmla="*/ 6493 w 10000"/>
                <a:gd name="connsiteY143" fmla="*/ 9841 h 10000"/>
                <a:gd name="connsiteX144" fmla="*/ 6841 w 10000"/>
                <a:gd name="connsiteY144" fmla="*/ 9736 h 10000"/>
                <a:gd name="connsiteX145" fmla="*/ 7218 w 10000"/>
                <a:gd name="connsiteY145" fmla="*/ 9577 h 10000"/>
                <a:gd name="connsiteX146" fmla="*/ 7565 w 10000"/>
                <a:gd name="connsiteY146" fmla="*/ 9418 h 10000"/>
                <a:gd name="connsiteX147" fmla="*/ 7884 w 10000"/>
                <a:gd name="connsiteY147" fmla="*/ 9207 h 10000"/>
                <a:gd name="connsiteX148" fmla="*/ 8232 w 10000"/>
                <a:gd name="connsiteY148" fmla="*/ 8995 h 10000"/>
                <a:gd name="connsiteX149" fmla="*/ 8551 w 10000"/>
                <a:gd name="connsiteY14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2377 w 10000"/>
                <a:gd name="connsiteY97" fmla="*/ 3598 h 10000"/>
                <a:gd name="connsiteX98" fmla="*/ 2377 w 10000"/>
                <a:gd name="connsiteY98" fmla="*/ 3968 h 10000"/>
                <a:gd name="connsiteX99" fmla="*/ 2231 w 10000"/>
                <a:gd name="connsiteY99" fmla="*/ 4445 h 10000"/>
                <a:gd name="connsiteX100" fmla="*/ 2000 w 10000"/>
                <a:gd name="connsiteY100" fmla="*/ 4021 h 10000"/>
                <a:gd name="connsiteX101" fmla="*/ 1884 w 10000"/>
                <a:gd name="connsiteY101" fmla="*/ 3545 h 10000"/>
                <a:gd name="connsiteX102" fmla="*/ 1652 w 10000"/>
                <a:gd name="connsiteY102" fmla="*/ 3545 h 10000"/>
                <a:gd name="connsiteX103" fmla="*/ 1478 w 10000"/>
                <a:gd name="connsiteY103" fmla="*/ 3757 h 10000"/>
                <a:gd name="connsiteX104" fmla="*/ 1247 w 10000"/>
                <a:gd name="connsiteY104" fmla="*/ 3757 h 10000"/>
                <a:gd name="connsiteX105" fmla="*/ 1072 w 10000"/>
                <a:gd name="connsiteY105" fmla="*/ 3968 h 10000"/>
                <a:gd name="connsiteX106" fmla="*/ 957 w 10000"/>
                <a:gd name="connsiteY106" fmla="*/ 3757 h 10000"/>
                <a:gd name="connsiteX107" fmla="*/ 667 w 10000"/>
                <a:gd name="connsiteY107" fmla="*/ 3704 h 10000"/>
                <a:gd name="connsiteX108" fmla="*/ 406 w 10000"/>
                <a:gd name="connsiteY108" fmla="*/ 3704 h 10000"/>
                <a:gd name="connsiteX109" fmla="*/ 29 w 10000"/>
                <a:gd name="connsiteY109" fmla="*/ 3439 h 10000"/>
                <a:gd name="connsiteX110" fmla="*/ 0 w 10000"/>
                <a:gd name="connsiteY110" fmla="*/ 3916 h 10000"/>
                <a:gd name="connsiteX111" fmla="*/ 58 w 10000"/>
                <a:gd name="connsiteY111" fmla="*/ 4603 h 10000"/>
                <a:gd name="connsiteX112" fmla="*/ 116 w 10000"/>
                <a:gd name="connsiteY112" fmla="*/ 4973 h 10000"/>
                <a:gd name="connsiteX113" fmla="*/ 174 w 10000"/>
                <a:gd name="connsiteY113" fmla="*/ 5239 h 10000"/>
                <a:gd name="connsiteX114" fmla="*/ 232 w 10000"/>
                <a:gd name="connsiteY114" fmla="*/ 5609 h 10000"/>
                <a:gd name="connsiteX115" fmla="*/ 406 w 10000"/>
                <a:gd name="connsiteY115" fmla="*/ 5926 h 10000"/>
                <a:gd name="connsiteX116" fmla="*/ 638 w 10000"/>
                <a:gd name="connsiteY116" fmla="*/ 6455 h 10000"/>
                <a:gd name="connsiteX117" fmla="*/ 492 w 10000"/>
                <a:gd name="connsiteY117" fmla="*/ 6350 h 10000"/>
                <a:gd name="connsiteX118" fmla="*/ 840 w 10000"/>
                <a:gd name="connsiteY118" fmla="*/ 6825 h 10000"/>
                <a:gd name="connsiteX119" fmla="*/ 1043 w 10000"/>
                <a:gd name="connsiteY119" fmla="*/ 6773 h 10000"/>
                <a:gd name="connsiteX120" fmla="*/ 1015 w 10000"/>
                <a:gd name="connsiteY120" fmla="*/ 6455 h 10000"/>
                <a:gd name="connsiteX121" fmla="*/ 1188 w 10000"/>
                <a:gd name="connsiteY121" fmla="*/ 6508 h 10000"/>
                <a:gd name="connsiteX122" fmla="*/ 986 w 10000"/>
                <a:gd name="connsiteY122" fmla="*/ 5873 h 10000"/>
                <a:gd name="connsiteX123" fmla="*/ 1362 w 10000"/>
                <a:gd name="connsiteY123" fmla="*/ 5609 h 10000"/>
                <a:gd name="connsiteX124" fmla="*/ 1566 w 10000"/>
                <a:gd name="connsiteY124" fmla="*/ 5609 h 10000"/>
                <a:gd name="connsiteX125" fmla="*/ 1566 w 10000"/>
                <a:gd name="connsiteY125" fmla="*/ 5873 h 10000"/>
                <a:gd name="connsiteX126" fmla="*/ 1391 w 10000"/>
                <a:gd name="connsiteY126" fmla="*/ 6032 h 10000"/>
                <a:gd name="connsiteX127" fmla="*/ 1276 w 10000"/>
                <a:gd name="connsiteY127" fmla="*/ 6720 h 10000"/>
                <a:gd name="connsiteX128" fmla="*/ 1218 w 10000"/>
                <a:gd name="connsiteY128" fmla="*/ 7037 h 10000"/>
                <a:gd name="connsiteX129" fmla="*/ 1305 w 10000"/>
                <a:gd name="connsiteY129" fmla="*/ 7461 h 10000"/>
                <a:gd name="connsiteX130" fmla="*/ 1478 w 10000"/>
                <a:gd name="connsiteY130" fmla="*/ 7778 h 10000"/>
                <a:gd name="connsiteX131" fmla="*/ 2058 w 10000"/>
                <a:gd name="connsiteY131" fmla="*/ 8413 h 10000"/>
                <a:gd name="connsiteX132" fmla="*/ 2521 w 10000"/>
                <a:gd name="connsiteY132" fmla="*/ 8889 h 10000"/>
                <a:gd name="connsiteX133" fmla="*/ 2869 w 10000"/>
                <a:gd name="connsiteY133" fmla="*/ 9101 h 10000"/>
                <a:gd name="connsiteX134" fmla="*/ 3246 w 10000"/>
                <a:gd name="connsiteY134" fmla="*/ 9312 h 10000"/>
                <a:gd name="connsiteX135" fmla="*/ 3624 w 10000"/>
                <a:gd name="connsiteY135" fmla="*/ 9524 h 10000"/>
                <a:gd name="connsiteX136" fmla="*/ 3972 w 10000"/>
                <a:gd name="connsiteY136" fmla="*/ 9630 h 10000"/>
                <a:gd name="connsiteX137" fmla="*/ 4348 w 10000"/>
                <a:gd name="connsiteY137" fmla="*/ 9789 h 10000"/>
                <a:gd name="connsiteX138" fmla="*/ 4783 w 10000"/>
                <a:gd name="connsiteY138" fmla="*/ 9948 h 10000"/>
                <a:gd name="connsiteX139" fmla="*/ 5246 w 10000"/>
                <a:gd name="connsiteY139" fmla="*/ 10000 h 10000"/>
                <a:gd name="connsiteX140" fmla="*/ 5652 w 10000"/>
                <a:gd name="connsiteY140" fmla="*/ 10000 h 10000"/>
                <a:gd name="connsiteX141" fmla="*/ 6145 w 10000"/>
                <a:gd name="connsiteY141" fmla="*/ 9948 h 10000"/>
                <a:gd name="connsiteX142" fmla="*/ 6493 w 10000"/>
                <a:gd name="connsiteY142" fmla="*/ 9841 h 10000"/>
                <a:gd name="connsiteX143" fmla="*/ 6841 w 10000"/>
                <a:gd name="connsiteY143" fmla="*/ 9736 h 10000"/>
                <a:gd name="connsiteX144" fmla="*/ 7218 w 10000"/>
                <a:gd name="connsiteY144" fmla="*/ 9577 h 10000"/>
                <a:gd name="connsiteX145" fmla="*/ 7565 w 10000"/>
                <a:gd name="connsiteY145" fmla="*/ 9418 h 10000"/>
                <a:gd name="connsiteX146" fmla="*/ 7884 w 10000"/>
                <a:gd name="connsiteY146" fmla="*/ 9207 h 10000"/>
                <a:gd name="connsiteX147" fmla="*/ 8232 w 10000"/>
                <a:gd name="connsiteY147" fmla="*/ 8995 h 10000"/>
                <a:gd name="connsiteX148" fmla="*/ 8551 w 10000"/>
                <a:gd name="connsiteY14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2754 w 10000"/>
                <a:gd name="connsiteY92" fmla="*/ 2857 h 10000"/>
                <a:gd name="connsiteX93" fmla="*/ 2656 w 10000"/>
                <a:gd name="connsiteY93" fmla="*/ 2472 h 10000"/>
                <a:gd name="connsiteX94" fmla="*/ 2898 w 10000"/>
                <a:gd name="connsiteY94" fmla="*/ 3545 h 10000"/>
                <a:gd name="connsiteX95" fmla="*/ 2840 w 10000"/>
                <a:gd name="connsiteY95" fmla="*/ 3916 h 10000"/>
                <a:gd name="connsiteX96" fmla="*/ 2377 w 10000"/>
                <a:gd name="connsiteY96" fmla="*/ 3598 h 10000"/>
                <a:gd name="connsiteX97" fmla="*/ 2377 w 10000"/>
                <a:gd name="connsiteY97" fmla="*/ 3968 h 10000"/>
                <a:gd name="connsiteX98" fmla="*/ 2231 w 10000"/>
                <a:gd name="connsiteY98" fmla="*/ 4445 h 10000"/>
                <a:gd name="connsiteX99" fmla="*/ 2000 w 10000"/>
                <a:gd name="connsiteY99" fmla="*/ 4021 h 10000"/>
                <a:gd name="connsiteX100" fmla="*/ 1884 w 10000"/>
                <a:gd name="connsiteY100" fmla="*/ 3545 h 10000"/>
                <a:gd name="connsiteX101" fmla="*/ 1652 w 10000"/>
                <a:gd name="connsiteY101" fmla="*/ 3545 h 10000"/>
                <a:gd name="connsiteX102" fmla="*/ 1478 w 10000"/>
                <a:gd name="connsiteY102" fmla="*/ 3757 h 10000"/>
                <a:gd name="connsiteX103" fmla="*/ 1247 w 10000"/>
                <a:gd name="connsiteY103" fmla="*/ 3757 h 10000"/>
                <a:gd name="connsiteX104" fmla="*/ 1072 w 10000"/>
                <a:gd name="connsiteY104" fmla="*/ 3968 h 10000"/>
                <a:gd name="connsiteX105" fmla="*/ 957 w 10000"/>
                <a:gd name="connsiteY105" fmla="*/ 3757 h 10000"/>
                <a:gd name="connsiteX106" fmla="*/ 667 w 10000"/>
                <a:gd name="connsiteY106" fmla="*/ 3704 h 10000"/>
                <a:gd name="connsiteX107" fmla="*/ 406 w 10000"/>
                <a:gd name="connsiteY107" fmla="*/ 3704 h 10000"/>
                <a:gd name="connsiteX108" fmla="*/ 29 w 10000"/>
                <a:gd name="connsiteY108" fmla="*/ 3439 h 10000"/>
                <a:gd name="connsiteX109" fmla="*/ 0 w 10000"/>
                <a:gd name="connsiteY109" fmla="*/ 3916 h 10000"/>
                <a:gd name="connsiteX110" fmla="*/ 58 w 10000"/>
                <a:gd name="connsiteY110" fmla="*/ 4603 h 10000"/>
                <a:gd name="connsiteX111" fmla="*/ 116 w 10000"/>
                <a:gd name="connsiteY111" fmla="*/ 4973 h 10000"/>
                <a:gd name="connsiteX112" fmla="*/ 174 w 10000"/>
                <a:gd name="connsiteY112" fmla="*/ 5239 h 10000"/>
                <a:gd name="connsiteX113" fmla="*/ 232 w 10000"/>
                <a:gd name="connsiteY113" fmla="*/ 5609 h 10000"/>
                <a:gd name="connsiteX114" fmla="*/ 406 w 10000"/>
                <a:gd name="connsiteY114" fmla="*/ 5926 h 10000"/>
                <a:gd name="connsiteX115" fmla="*/ 638 w 10000"/>
                <a:gd name="connsiteY115" fmla="*/ 6455 h 10000"/>
                <a:gd name="connsiteX116" fmla="*/ 492 w 10000"/>
                <a:gd name="connsiteY116" fmla="*/ 6350 h 10000"/>
                <a:gd name="connsiteX117" fmla="*/ 840 w 10000"/>
                <a:gd name="connsiteY117" fmla="*/ 6825 h 10000"/>
                <a:gd name="connsiteX118" fmla="*/ 1043 w 10000"/>
                <a:gd name="connsiteY118" fmla="*/ 6773 h 10000"/>
                <a:gd name="connsiteX119" fmla="*/ 1015 w 10000"/>
                <a:gd name="connsiteY119" fmla="*/ 6455 h 10000"/>
                <a:gd name="connsiteX120" fmla="*/ 1188 w 10000"/>
                <a:gd name="connsiteY120" fmla="*/ 6508 h 10000"/>
                <a:gd name="connsiteX121" fmla="*/ 986 w 10000"/>
                <a:gd name="connsiteY121" fmla="*/ 5873 h 10000"/>
                <a:gd name="connsiteX122" fmla="*/ 1362 w 10000"/>
                <a:gd name="connsiteY122" fmla="*/ 5609 h 10000"/>
                <a:gd name="connsiteX123" fmla="*/ 1566 w 10000"/>
                <a:gd name="connsiteY123" fmla="*/ 5609 h 10000"/>
                <a:gd name="connsiteX124" fmla="*/ 1566 w 10000"/>
                <a:gd name="connsiteY124" fmla="*/ 5873 h 10000"/>
                <a:gd name="connsiteX125" fmla="*/ 1391 w 10000"/>
                <a:gd name="connsiteY125" fmla="*/ 6032 h 10000"/>
                <a:gd name="connsiteX126" fmla="*/ 1276 w 10000"/>
                <a:gd name="connsiteY126" fmla="*/ 6720 h 10000"/>
                <a:gd name="connsiteX127" fmla="*/ 1218 w 10000"/>
                <a:gd name="connsiteY127" fmla="*/ 7037 h 10000"/>
                <a:gd name="connsiteX128" fmla="*/ 1305 w 10000"/>
                <a:gd name="connsiteY128" fmla="*/ 7461 h 10000"/>
                <a:gd name="connsiteX129" fmla="*/ 1478 w 10000"/>
                <a:gd name="connsiteY129" fmla="*/ 7778 h 10000"/>
                <a:gd name="connsiteX130" fmla="*/ 2058 w 10000"/>
                <a:gd name="connsiteY130" fmla="*/ 8413 h 10000"/>
                <a:gd name="connsiteX131" fmla="*/ 2521 w 10000"/>
                <a:gd name="connsiteY131" fmla="*/ 8889 h 10000"/>
                <a:gd name="connsiteX132" fmla="*/ 2869 w 10000"/>
                <a:gd name="connsiteY132" fmla="*/ 9101 h 10000"/>
                <a:gd name="connsiteX133" fmla="*/ 3246 w 10000"/>
                <a:gd name="connsiteY133" fmla="*/ 9312 h 10000"/>
                <a:gd name="connsiteX134" fmla="*/ 3624 w 10000"/>
                <a:gd name="connsiteY134" fmla="*/ 9524 h 10000"/>
                <a:gd name="connsiteX135" fmla="*/ 3972 w 10000"/>
                <a:gd name="connsiteY135" fmla="*/ 9630 h 10000"/>
                <a:gd name="connsiteX136" fmla="*/ 4348 w 10000"/>
                <a:gd name="connsiteY136" fmla="*/ 9789 h 10000"/>
                <a:gd name="connsiteX137" fmla="*/ 4783 w 10000"/>
                <a:gd name="connsiteY137" fmla="*/ 9948 h 10000"/>
                <a:gd name="connsiteX138" fmla="*/ 5246 w 10000"/>
                <a:gd name="connsiteY138" fmla="*/ 10000 h 10000"/>
                <a:gd name="connsiteX139" fmla="*/ 5652 w 10000"/>
                <a:gd name="connsiteY139" fmla="*/ 10000 h 10000"/>
                <a:gd name="connsiteX140" fmla="*/ 6145 w 10000"/>
                <a:gd name="connsiteY140" fmla="*/ 9948 h 10000"/>
                <a:gd name="connsiteX141" fmla="*/ 6493 w 10000"/>
                <a:gd name="connsiteY141" fmla="*/ 9841 h 10000"/>
                <a:gd name="connsiteX142" fmla="*/ 6841 w 10000"/>
                <a:gd name="connsiteY142" fmla="*/ 9736 h 10000"/>
                <a:gd name="connsiteX143" fmla="*/ 7218 w 10000"/>
                <a:gd name="connsiteY143" fmla="*/ 9577 h 10000"/>
                <a:gd name="connsiteX144" fmla="*/ 7565 w 10000"/>
                <a:gd name="connsiteY144" fmla="*/ 9418 h 10000"/>
                <a:gd name="connsiteX145" fmla="*/ 7884 w 10000"/>
                <a:gd name="connsiteY145" fmla="*/ 9207 h 10000"/>
                <a:gd name="connsiteX146" fmla="*/ 8232 w 10000"/>
                <a:gd name="connsiteY146" fmla="*/ 8995 h 10000"/>
                <a:gd name="connsiteX147" fmla="*/ 8551 w 10000"/>
                <a:gd name="connsiteY147" fmla="*/ 8678 h 10000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754 w 10000"/>
                <a:gd name="connsiteY92" fmla="*/ 2878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231 w 10000"/>
                <a:gd name="connsiteY97" fmla="*/ 4466 h 10021"/>
                <a:gd name="connsiteX98" fmla="*/ 2000 w 10000"/>
                <a:gd name="connsiteY98" fmla="*/ 4042 h 10021"/>
                <a:gd name="connsiteX99" fmla="*/ 1884 w 10000"/>
                <a:gd name="connsiteY99" fmla="*/ 3566 h 10021"/>
                <a:gd name="connsiteX100" fmla="*/ 1652 w 10000"/>
                <a:gd name="connsiteY100" fmla="*/ 3566 h 10021"/>
                <a:gd name="connsiteX101" fmla="*/ 1478 w 10000"/>
                <a:gd name="connsiteY101" fmla="*/ 3778 h 10021"/>
                <a:gd name="connsiteX102" fmla="*/ 1247 w 10000"/>
                <a:gd name="connsiteY102" fmla="*/ 3778 h 10021"/>
                <a:gd name="connsiteX103" fmla="*/ 1072 w 10000"/>
                <a:gd name="connsiteY103" fmla="*/ 3989 h 10021"/>
                <a:gd name="connsiteX104" fmla="*/ 957 w 10000"/>
                <a:gd name="connsiteY104" fmla="*/ 3778 h 10021"/>
                <a:gd name="connsiteX105" fmla="*/ 667 w 10000"/>
                <a:gd name="connsiteY105" fmla="*/ 3725 h 10021"/>
                <a:gd name="connsiteX106" fmla="*/ 406 w 10000"/>
                <a:gd name="connsiteY106" fmla="*/ 3725 h 10021"/>
                <a:gd name="connsiteX107" fmla="*/ 29 w 10000"/>
                <a:gd name="connsiteY107" fmla="*/ 3460 h 10021"/>
                <a:gd name="connsiteX108" fmla="*/ 0 w 10000"/>
                <a:gd name="connsiteY108" fmla="*/ 3937 h 10021"/>
                <a:gd name="connsiteX109" fmla="*/ 58 w 10000"/>
                <a:gd name="connsiteY109" fmla="*/ 4624 h 10021"/>
                <a:gd name="connsiteX110" fmla="*/ 116 w 10000"/>
                <a:gd name="connsiteY110" fmla="*/ 4994 h 10021"/>
                <a:gd name="connsiteX111" fmla="*/ 174 w 10000"/>
                <a:gd name="connsiteY111" fmla="*/ 5260 h 10021"/>
                <a:gd name="connsiteX112" fmla="*/ 232 w 10000"/>
                <a:gd name="connsiteY112" fmla="*/ 5630 h 10021"/>
                <a:gd name="connsiteX113" fmla="*/ 406 w 10000"/>
                <a:gd name="connsiteY113" fmla="*/ 5947 h 10021"/>
                <a:gd name="connsiteX114" fmla="*/ 638 w 10000"/>
                <a:gd name="connsiteY114" fmla="*/ 6476 h 10021"/>
                <a:gd name="connsiteX115" fmla="*/ 492 w 10000"/>
                <a:gd name="connsiteY115" fmla="*/ 6371 h 10021"/>
                <a:gd name="connsiteX116" fmla="*/ 840 w 10000"/>
                <a:gd name="connsiteY116" fmla="*/ 6846 h 10021"/>
                <a:gd name="connsiteX117" fmla="*/ 1043 w 10000"/>
                <a:gd name="connsiteY117" fmla="*/ 6794 h 10021"/>
                <a:gd name="connsiteX118" fmla="*/ 1015 w 10000"/>
                <a:gd name="connsiteY118" fmla="*/ 6476 h 10021"/>
                <a:gd name="connsiteX119" fmla="*/ 1188 w 10000"/>
                <a:gd name="connsiteY119" fmla="*/ 6529 h 10021"/>
                <a:gd name="connsiteX120" fmla="*/ 986 w 10000"/>
                <a:gd name="connsiteY120" fmla="*/ 5894 h 10021"/>
                <a:gd name="connsiteX121" fmla="*/ 1362 w 10000"/>
                <a:gd name="connsiteY121" fmla="*/ 5630 h 10021"/>
                <a:gd name="connsiteX122" fmla="*/ 1566 w 10000"/>
                <a:gd name="connsiteY122" fmla="*/ 5630 h 10021"/>
                <a:gd name="connsiteX123" fmla="*/ 1566 w 10000"/>
                <a:gd name="connsiteY123" fmla="*/ 5894 h 10021"/>
                <a:gd name="connsiteX124" fmla="*/ 1391 w 10000"/>
                <a:gd name="connsiteY124" fmla="*/ 6053 h 10021"/>
                <a:gd name="connsiteX125" fmla="*/ 1276 w 10000"/>
                <a:gd name="connsiteY125" fmla="*/ 6741 h 10021"/>
                <a:gd name="connsiteX126" fmla="*/ 1218 w 10000"/>
                <a:gd name="connsiteY126" fmla="*/ 7058 h 10021"/>
                <a:gd name="connsiteX127" fmla="*/ 1305 w 10000"/>
                <a:gd name="connsiteY127" fmla="*/ 7482 h 10021"/>
                <a:gd name="connsiteX128" fmla="*/ 1478 w 10000"/>
                <a:gd name="connsiteY128" fmla="*/ 7799 h 10021"/>
                <a:gd name="connsiteX129" fmla="*/ 2058 w 10000"/>
                <a:gd name="connsiteY129" fmla="*/ 8434 h 10021"/>
                <a:gd name="connsiteX130" fmla="*/ 2521 w 10000"/>
                <a:gd name="connsiteY130" fmla="*/ 8910 h 10021"/>
                <a:gd name="connsiteX131" fmla="*/ 2869 w 10000"/>
                <a:gd name="connsiteY131" fmla="*/ 9122 h 10021"/>
                <a:gd name="connsiteX132" fmla="*/ 3246 w 10000"/>
                <a:gd name="connsiteY132" fmla="*/ 9333 h 10021"/>
                <a:gd name="connsiteX133" fmla="*/ 3624 w 10000"/>
                <a:gd name="connsiteY133" fmla="*/ 9545 h 10021"/>
                <a:gd name="connsiteX134" fmla="*/ 3972 w 10000"/>
                <a:gd name="connsiteY134" fmla="*/ 9651 h 10021"/>
                <a:gd name="connsiteX135" fmla="*/ 4348 w 10000"/>
                <a:gd name="connsiteY135" fmla="*/ 9810 h 10021"/>
                <a:gd name="connsiteX136" fmla="*/ 4783 w 10000"/>
                <a:gd name="connsiteY136" fmla="*/ 9969 h 10021"/>
                <a:gd name="connsiteX137" fmla="*/ 5246 w 10000"/>
                <a:gd name="connsiteY137" fmla="*/ 10021 h 10021"/>
                <a:gd name="connsiteX138" fmla="*/ 5652 w 10000"/>
                <a:gd name="connsiteY138" fmla="*/ 10021 h 10021"/>
                <a:gd name="connsiteX139" fmla="*/ 6145 w 10000"/>
                <a:gd name="connsiteY139" fmla="*/ 9969 h 10021"/>
                <a:gd name="connsiteX140" fmla="*/ 6493 w 10000"/>
                <a:gd name="connsiteY140" fmla="*/ 9862 h 10021"/>
                <a:gd name="connsiteX141" fmla="*/ 6841 w 10000"/>
                <a:gd name="connsiteY141" fmla="*/ 9757 h 10021"/>
                <a:gd name="connsiteX142" fmla="*/ 7218 w 10000"/>
                <a:gd name="connsiteY142" fmla="*/ 9598 h 10021"/>
                <a:gd name="connsiteX143" fmla="*/ 7565 w 10000"/>
                <a:gd name="connsiteY143" fmla="*/ 9439 h 10021"/>
                <a:gd name="connsiteX144" fmla="*/ 7884 w 10000"/>
                <a:gd name="connsiteY144" fmla="*/ 9228 h 10021"/>
                <a:gd name="connsiteX145" fmla="*/ 8232 w 10000"/>
                <a:gd name="connsiteY145" fmla="*/ 9016 h 10021"/>
                <a:gd name="connsiteX146" fmla="*/ 8551 w 10000"/>
                <a:gd name="connsiteY146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000 w 10000"/>
                <a:gd name="connsiteY97" fmla="*/ 4042 h 10021"/>
                <a:gd name="connsiteX98" fmla="*/ 1884 w 10000"/>
                <a:gd name="connsiteY98" fmla="*/ 3566 h 10021"/>
                <a:gd name="connsiteX99" fmla="*/ 1652 w 10000"/>
                <a:gd name="connsiteY99" fmla="*/ 3566 h 10021"/>
                <a:gd name="connsiteX100" fmla="*/ 1478 w 10000"/>
                <a:gd name="connsiteY100" fmla="*/ 3778 h 10021"/>
                <a:gd name="connsiteX101" fmla="*/ 1247 w 10000"/>
                <a:gd name="connsiteY101" fmla="*/ 3778 h 10021"/>
                <a:gd name="connsiteX102" fmla="*/ 1072 w 10000"/>
                <a:gd name="connsiteY102" fmla="*/ 3989 h 10021"/>
                <a:gd name="connsiteX103" fmla="*/ 957 w 10000"/>
                <a:gd name="connsiteY103" fmla="*/ 3778 h 10021"/>
                <a:gd name="connsiteX104" fmla="*/ 667 w 10000"/>
                <a:gd name="connsiteY104" fmla="*/ 3725 h 10021"/>
                <a:gd name="connsiteX105" fmla="*/ 406 w 10000"/>
                <a:gd name="connsiteY105" fmla="*/ 3725 h 10021"/>
                <a:gd name="connsiteX106" fmla="*/ 29 w 10000"/>
                <a:gd name="connsiteY106" fmla="*/ 3460 h 10021"/>
                <a:gd name="connsiteX107" fmla="*/ 0 w 10000"/>
                <a:gd name="connsiteY107" fmla="*/ 3937 h 10021"/>
                <a:gd name="connsiteX108" fmla="*/ 58 w 10000"/>
                <a:gd name="connsiteY108" fmla="*/ 4624 h 10021"/>
                <a:gd name="connsiteX109" fmla="*/ 116 w 10000"/>
                <a:gd name="connsiteY109" fmla="*/ 4994 h 10021"/>
                <a:gd name="connsiteX110" fmla="*/ 174 w 10000"/>
                <a:gd name="connsiteY110" fmla="*/ 5260 h 10021"/>
                <a:gd name="connsiteX111" fmla="*/ 232 w 10000"/>
                <a:gd name="connsiteY111" fmla="*/ 5630 h 10021"/>
                <a:gd name="connsiteX112" fmla="*/ 406 w 10000"/>
                <a:gd name="connsiteY112" fmla="*/ 5947 h 10021"/>
                <a:gd name="connsiteX113" fmla="*/ 638 w 10000"/>
                <a:gd name="connsiteY113" fmla="*/ 6476 h 10021"/>
                <a:gd name="connsiteX114" fmla="*/ 492 w 10000"/>
                <a:gd name="connsiteY114" fmla="*/ 6371 h 10021"/>
                <a:gd name="connsiteX115" fmla="*/ 840 w 10000"/>
                <a:gd name="connsiteY115" fmla="*/ 6846 h 10021"/>
                <a:gd name="connsiteX116" fmla="*/ 1043 w 10000"/>
                <a:gd name="connsiteY116" fmla="*/ 6794 h 10021"/>
                <a:gd name="connsiteX117" fmla="*/ 1015 w 10000"/>
                <a:gd name="connsiteY117" fmla="*/ 6476 h 10021"/>
                <a:gd name="connsiteX118" fmla="*/ 1188 w 10000"/>
                <a:gd name="connsiteY118" fmla="*/ 6529 h 10021"/>
                <a:gd name="connsiteX119" fmla="*/ 986 w 10000"/>
                <a:gd name="connsiteY119" fmla="*/ 5894 h 10021"/>
                <a:gd name="connsiteX120" fmla="*/ 1362 w 10000"/>
                <a:gd name="connsiteY120" fmla="*/ 5630 h 10021"/>
                <a:gd name="connsiteX121" fmla="*/ 1566 w 10000"/>
                <a:gd name="connsiteY121" fmla="*/ 5630 h 10021"/>
                <a:gd name="connsiteX122" fmla="*/ 1566 w 10000"/>
                <a:gd name="connsiteY122" fmla="*/ 5894 h 10021"/>
                <a:gd name="connsiteX123" fmla="*/ 1391 w 10000"/>
                <a:gd name="connsiteY123" fmla="*/ 6053 h 10021"/>
                <a:gd name="connsiteX124" fmla="*/ 1276 w 10000"/>
                <a:gd name="connsiteY124" fmla="*/ 6741 h 10021"/>
                <a:gd name="connsiteX125" fmla="*/ 1218 w 10000"/>
                <a:gd name="connsiteY125" fmla="*/ 7058 h 10021"/>
                <a:gd name="connsiteX126" fmla="*/ 1305 w 10000"/>
                <a:gd name="connsiteY126" fmla="*/ 7482 h 10021"/>
                <a:gd name="connsiteX127" fmla="*/ 1478 w 10000"/>
                <a:gd name="connsiteY127" fmla="*/ 7799 h 10021"/>
                <a:gd name="connsiteX128" fmla="*/ 2058 w 10000"/>
                <a:gd name="connsiteY128" fmla="*/ 8434 h 10021"/>
                <a:gd name="connsiteX129" fmla="*/ 2521 w 10000"/>
                <a:gd name="connsiteY129" fmla="*/ 8910 h 10021"/>
                <a:gd name="connsiteX130" fmla="*/ 2869 w 10000"/>
                <a:gd name="connsiteY130" fmla="*/ 9122 h 10021"/>
                <a:gd name="connsiteX131" fmla="*/ 3246 w 10000"/>
                <a:gd name="connsiteY131" fmla="*/ 9333 h 10021"/>
                <a:gd name="connsiteX132" fmla="*/ 3624 w 10000"/>
                <a:gd name="connsiteY132" fmla="*/ 9545 h 10021"/>
                <a:gd name="connsiteX133" fmla="*/ 3972 w 10000"/>
                <a:gd name="connsiteY133" fmla="*/ 9651 h 10021"/>
                <a:gd name="connsiteX134" fmla="*/ 4348 w 10000"/>
                <a:gd name="connsiteY134" fmla="*/ 9810 h 10021"/>
                <a:gd name="connsiteX135" fmla="*/ 4783 w 10000"/>
                <a:gd name="connsiteY135" fmla="*/ 9969 h 10021"/>
                <a:gd name="connsiteX136" fmla="*/ 5246 w 10000"/>
                <a:gd name="connsiteY136" fmla="*/ 10021 h 10021"/>
                <a:gd name="connsiteX137" fmla="*/ 5652 w 10000"/>
                <a:gd name="connsiteY137" fmla="*/ 10021 h 10021"/>
                <a:gd name="connsiteX138" fmla="*/ 6145 w 10000"/>
                <a:gd name="connsiteY138" fmla="*/ 9969 h 10021"/>
                <a:gd name="connsiteX139" fmla="*/ 6493 w 10000"/>
                <a:gd name="connsiteY139" fmla="*/ 9862 h 10021"/>
                <a:gd name="connsiteX140" fmla="*/ 6841 w 10000"/>
                <a:gd name="connsiteY140" fmla="*/ 9757 h 10021"/>
                <a:gd name="connsiteX141" fmla="*/ 7218 w 10000"/>
                <a:gd name="connsiteY141" fmla="*/ 9598 h 10021"/>
                <a:gd name="connsiteX142" fmla="*/ 7565 w 10000"/>
                <a:gd name="connsiteY142" fmla="*/ 9439 h 10021"/>
                <a:gd name="connsiteX143" fmla="*/ 7884 w 10000"/>
                <a:gd name="connsiteY143" fmla="*/ 9228 h 10021"/>
                <a:gd name="connsiteX144" fmla="*/ 8232 w 10000"/>
                <a:gd name="connsiteY144" fmla="*/ 9016 h 10021"/>
                <a:gd name="connsiteX145" fmla="*/ 8551 w 10000"/>
                <a:gd name="connsiteY145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406 w 10000"/>
                <a:gd name="connsiteY104" fmla="*/ 3725 h 10021"/>
                <a:gd name="connsiteX105" fmla="*/ 29 w 10000"/>
                <a:gd name="connsiteY105" fmla="*/ 3460 h 10021"/>
                <a:gd name="connsiteX106" fmla="*/ 0 w 10000"/>
                <a:gd name="connsiteY106" fmla="*/ 3937 h 10021"/>
                <a:gd name="connsiteX107" fmla="*/ 58 w 10000"/>
                <a:gd name="connsiteY107" fmla="*/ 4624 h 10021"/>
                <a:gd name="connsiteX108" fmla="*/ 116 w 10000"/>
                <a:gd name="connsiteY108" fmla="*/ 4994 h 10021"/>
                <a:gd name="connsiteX109" fmla="*/ 174 w 10000"/>
                <a:gd name="connsiteY109" fmla="*/ 5260 h 10021"/>
                <a:gd name="connsiteX110" fmla="*/ 232 w 10000"/>
                <a:gd name="connsiteY110" fmla="*/ 5630 h 10021"/>
                <a:gd name="connsiteX111" fmla="*/ 406 w 10000"/>
                <a:gd name="connsiteY111" fmla="*/ 5947 h 10021"/>
                <a:gd name="connsiteX112" fmla="*/ 638 w 10000"/>
                <a:gd name="connsiteY112" fmla="*/ 6476 h 10021"/>
                <a:gd name="connsiteX113" fmla="*/ 492 w 10000"/>
                <a:gd name="connsiteY113" fmla="*/ 6371 h 10021"/>
                <a:gd name="connsiteX114" fmla="*/ 840 w 10000"/>
                <a:gd name="connsiteY114" fmla="*/ 6846 h 10021"/>
                <a:gd name="connsiteX115" fmla="*/ 1043 w 10000"/>
                <a:gd name="connsiteY115" fmla="*/ 6794 h 10021"/>
                <a:gd name="connsiteX116" fmla="*/ 1015 w 10000"/>
                <a:gd name="connsiteY116" fmla="*/ 6476 h 10021"/>
                <a:gd name="connsiteX117" fmla="*/ 1188 w 10000"/>
                <a:gd name="connsiteY117" fmla="*/ 6529 h 10021"/>
                <a:gd name="connsiteX118" fmla="*/ 986 w 10000"/>
                <a:gd name="connsiteY118" fmla="*/ 5894 h 10021"/>
                <a:gd name="connsiteX119" fmla="*/ 1362 w 10000"/>
                <a:gd name="connsiteY119" fmla="*/ 5630 h 10021"/>
                <a:gd name="connsiteX120" fmla="*/ 1566 w 10000"/>
                <a:gd name="connsiteY120" fmla="*/ 5630 h 10021"/>
                <a:gd name="connsiteX121" fmla="*/ 1566 w 10000"/>
                <a:gd name="connsiteY121" fmla="*/ 5894 h 10021"/>
                <a:gd name="connsiteX122" fmla="*/ 1391 w 10000"/>
                <a:gd name="connsiteY122" fmla="*/ 6053 h 10021"/>
                <a:gd name="connsiteX123" fmla="*/ 1276 w 10000"/>
                <a:gd name="connsiteY123" fmla="*/ 6741 h 10021"/>
                <a:gd name="connsiteX124" fmla="*/ 1218 w 10000"/>
                <a:gd name="connsiteY124" fmla="*/ 7058 h 10021"/>
                <a:gd name="connsiteX125" fmla="*/ 1305 w 10000"/>
                <a:gd name="connsiteY125" fmla="*/ 7482 h 10021"/>
                <a:gd name="connsiteX126" fmla="*/ 1478 w 10000"/>
                <a:gd name="connsiteY126" fmla="*/ 7799 h 10021"/>
                <a:gd name="connsiteX127" fmla="*/ 2058 w 10000"/>
                <a:gd name="connsiteY127" fmla="*/ 8434 h 10021"/>
                <a:gd name="connsiteX128" fmla="*/ 2521 w 10000"/>
                <a:gd name="connsiteY128" fmla="*/ 8910 h 10021"/>
                <a:gd name="connsiteX129" fmla="*/ 2869 w 10000"/>
                <a:gd name="connsiteY129" fmla="*/ 9122 h 10021"/>
                <a:gd name="connsiteX130" fmla="*/ 3246 w 10000"/>
                <a:gd name="connsiteY130" fmla="*/ 9333 h 10021"/>
                <a:gd name="connsiteX131" fmla="*/ 3624 w 10000"/>
                <a:gd name="connsiteY131" fmla="*/ 9545 h 10021"/>
                <a:gd name="connsiteX132" fmla="*/ 3972 w 10000"/>
                <a:gd name="connsiteY132" fmla="*/ 9651 h 10021"/>
                <a:gd name="connsiteX133" fmla="*/ 4348 w 10000"/>
                <a:gd name="connsiteY133" fmla="*/ 9810 h 10021"/>
                <a:gd name="connsiteX134" fmla="*/ 4783 w 10000"/>
                <a:gd name="connsiteY134" fmla="*/ 9969 h 10021"/>
                <a:gd name="connsiteX135" fmla="*/ 5246 w 10000"/>
                <a:gd name="connsiteY135" fmla="*/ 10021 h 10021"/>
                <a:gd name="connsiteX136" fmla="*/ 5652 w 10000"/>
                <a:gd name="connsiteY136" fmla="*/ 10021 h 10021"/>
                <a:gd name="connsiteX137" fmla="*/ 6145 w 10000"/>
                <a:gd name="connsiteY137" fmla="*/ 9969 h 10021"/>
                <a:gd name="connsiteX138" fmla="*/ 6493 w 10000"/>
                <a:gd name="connsiteY138" fmla="*/ 9862 h 10021"/>
                <a:gd name="connsiteX139" fmla="*/ 6841 w 10000"/>
                <a:gd name="connsiteY139" fmla="*/ 9757 h 10021"/>
                <a:gd name="connsiteX140" fmla="*/ 7218 w 10000"/>
                <a:gd name="connsiteY140" fmla="*/ 9598 h 10021"/>
                <a:gd name="connsiteX141" fmla="*/ 7565 w 10000"/>
                <a:gd name="connsiteY141" fmla="*/ 9439 h 10021"/>
                <a:gd name="connsiteX142" fmla="*/ 7884 w 10000"/>
                <a:gd name="connsiteY142" fmla="*/ 9228 h 10021"/>
                <a:gd name="connsiteX143" fmla="*/ 8232 w 10000"/>
                <a:gd name="connsiteY143" fmla="*/ 9016 h 10021"/>
                <a:gd name="connsiteX144" fmla="*/ 8551 w 10000"/>
                <a:gd name="connsiteY144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29 w 10000"/>
                <a:gd name="connsiteY104" fmla="*/ 3460 h 10021"/>
                <a:gd name="connsiteX105" fmla="*/ 0 w 10000"/>
                <a:gd name="connsiteY105" fmla="*/ 3937 h 10021"/>
                <a:gd name="connsiteX106" fmla="*/ 58 w 10000"/>
                <a:gd name="connsiteY106" fmla="*/ 4624 h 10021"/>
                <a:gd name="connsiteX107" fmla="*/ 116 w 10000"/>
                <a:gd name="connsiteY107" fmla="*/ 4994 h 10021"/>
                <a:gd name="connsiteX108" fmla="*/ 174 w 10000"/>
                <a:gd name="connsiteY108" fmla="*/ 5260 h 10021"/>
                <a:gd name="connsiteX109" fmla="*/ 232 w 10000"/>
                <a:gd name="connsiteY109" fmla="*/ 5630 h 10021"/>
                <a:gd name="connsiteX110" fmla="*/ 406 w 10000"/>
                <a:gd name="connsiteY110" fmla="*/ 5947 h 10021"/>
                <a:gd name="connsiteX111" fmla="*/ 638 w 10000"/>
                <a:gd name="connsiteY111" fmla="*/ 6476 h 10021"/>
                <a:gd name="connsiteX112" fmla="*/ 492 w 10000"/>
                <a:gd name="connsiteY112" fmla="*/ 6371 h 10021"/>
                <a:gd name="connsiteX113" fmla="*/ 840 w 10000"/>
                <a:gd name="connsiteY113" fmla="*/ 6846 h 10021"/>
                <a:gd name="connsiteX114" fmla="*/ 1043 w 10000"/>
                <a:gd name="connsiteY114" fmla="*/ 6794 h 10021"/>
                <a:gd name="connsiteX115" fmla="*/ 1015 w 10000"/>
                <a:gd name="connsiteY115" fmla="*/ 6476 h 10021"/>
                <a:gd name="connsiteX116" fmla="*/ 1188 w 10000"/>
                <a:gd name="connsiteY116" fmla="*/ 6529 h 10021"/>
                <a:gd name="connsiteX117" fmla="*/ 986 w 10000"/>
                <a:gd name="connsiteY117" fmla="*/ 5894 h 10021"/>
                <a:gd name="connsiteX118" fmla="*/ 1362 w 10000"/>
                <a:gd name="connsiteY118" fmla="*/ 5630 h 10021"/>
                <a:gd name="connsiteX119" fmla="*/ 1566 w 10000"/>
                <a:gd name="connsiteY119" fmla="*/ 5630 h 10021"/>
                <a:gd name="connsiteX120" fmla="*/ 1566 w 10000"/>
                <a:gd name="connsiteY120" fmla="*/ 5894 h 10021"/>
                <a:gd name="connsiteX121" fmla="*/ 1391 w 10000"/>
                <a:gd name="connsiteY121" fmla="*/ 6053 h 10021"/>
                <a:gd name="connsiteX122" fmla="*/ 1276 w 10000"/>
                <a:gd name="connsiteY122" fmla="*/ 6741 h 10021"/>
                <a:gd name="connsiteX123" fmla="*/ 1218 w 10000"/>
                <a:gd name="connsiteY123" fmla="*/ 7058 h 10021"/>
                <a:gd name="connsiteX124" fmla="*/ 1305 w 10000"/>
                <a:gd name="connsiteY124" fmla="*/ 7482 h 10021"/>
                <a:gd name="connsiteX125" fmla="*/ 1478 w 10000"/>
                <a:gd name="connsiteY125" fmla="*/ 7799 h 10021"/>
                <a:gd name="connsiteX126" fmla="*/ 2058 w 10000"/>
                <a:gd name="connsiteY126" fmla="*/ 8434 h 10021"/>
                <a:gd name="connsiteX127" fmla="*/ 2521 w 10000"/>
                <a:gd name="connsiteY127" fmla="*/ 8910 h 10021"/>
                <a:gd name="connsiteX128" fmla="*/ 2869 w 10000"/>
                <a:gd name="connsiteY128" fmla="*/ 9122 h 10021"/>
                <a:gd name="connsiteX129" fmla="*/ 3246 w 10000"/>
                <a:gd name="connsiteY129" fmla="*/ 9333 h 10021"/>
                <a:gd name="connsiteX130" fmla="*/ 3624 w 10000"/>
                <a:gd name="connsiteY130" fmla="*/ 9545 h 10021"/>
                <a:gd name="connsiteX131" fmla="*/ 3972 w 10000"/>
                <a:gd name="connsiteY131" fmla="*/ 9651 h 10021"/>
                <a:gd name="connsiteX132" fmla="*/ 4348 w 10000"/>
                <a:gd name="connsiteY132" fmla="*/ 9810 h 10021"/>
                <a:gd name="connsiteX133" fmla="*/ 4783 w 10000"/>
                <a:gd name="connsiteY133" fmla="*/ 9969 h 10021"/>
                <a:gd name="connsiteX134" fmla="*/ 5246 w 10000"/>
                <a:gd name="connsiteY134" fmla="*/ 10021 h 10021"/>
                <a:gd name="connsiteX135" fmla="*/ 5652 w 10000"/>
                <a:gd name="connsiteY135" fmla="*/ 10021 h 10021"/>
                <a:gd name="connsiteX136" fmla="*/ 6145 w 10000"/>
                <a:gd name="connsiteY136" fmla="*/ 9969 h 10021"/>
                <a:gd name="connsiteX137" fmla="*/ 6493 w 10000"/>
                <a:gd name="connsiteY137" fmla="*/ 9862 h 10021"/>
                <a:gd name="connsiteX138" fmla="*/ 6841 w 10000"/>
                <a:gd name="connsiteY138" fmla="*/ 9757 h 10021"/>
                <a:gd name="connsiteX139" fmla="*/ 7218 w 10000"/>
                <a:gd name="connsiteY139" fmla="*/ 9598 h 10021"/>
                <a:gd name="connsiteX140" fmla="*/ 7565 w 10000"/>
                <a:gd name="connsiteY140" fmla="*/ 9439 h 10021"/>
                <a:gd name="connsiteX141" fmla="*/ 7884 w 10000"/>
                <a:gd name="connsiteY141" fmla="*/ 9228 h 10021"/>
                <a:gd name="connsiteX142" fmla="*/ 8232 w 10000"/>
                <a:gd name="connsiteY142" fmla="*/ 9016 h 10021"/>
                <a:gd name="connsiteX143" fmla="*/ 8551 w 10000"/>
                <a:gd name="connsiteY143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0 w 10000"/>
                <a:gd name="connsiteY104" fmla="*/ 3937 h 10021"/>
                <a:gd name="connsiteX105" fmla="*/ 58 w 10000"/>
                <a:gd name="connsiteY105" fmla="*/ 4624 h 10021"/>
                <a:gd name="connsiteX106" fmla="*/ 116 w 10000"/>
                <a:gd name="connsiteY106" fmla="*/ 4994 h 10021"/>
                <a:gd name="connsiteX107" fmla="*/ 174 w 10000"/>
                <a:gd name="connsiteY107" fmla="*/ 5260 h 10021"/>
                <a:gd name="connsiteX108" fmla="*/ 232 w 10000"/>
                <a:gd name="connsiteY108" fmla="*/ 5630 h 10021"/>
                <a:gd name="connsiteX109" fmla="*/ 406 w 10000"/>
                <a:gd name="connsiteY109" fmla="*/ 5947 h 10021"/>
                <a:gd name="connsiteX110" fmla="*/ 638 w 10000"/>
                <a:gd name="connsiteY110" fmla="*/ 6476 h 10021"/>
                <a:gd name="connsiteX111" fmla="*/ 492 w 10000"/>
                <a:gd name="connsiteY111" fmla="*/ 6371 h 10021"/>
                <a:gd name="connsiteX112" fmla="*/ 840 w 10000"/>
                <a:gd name="connsiteY112" fmla="*/ 6846 h 10021"/>
                <a:gd name="connsiteX113" fmla="*/ 1043 w 10000"/>
                <a:gd name="connsiteY113" fmla="*/ 6794 h 10021"/>
                <a:gd name="connsiteX114" fmla="*/ 1015 w 10000"/>
                <a:gd name="connsiteY114" fmla="*/ 6476 h 10021"/>
                <a:gd name="connsiteX115" fmla="*/ 1188 w 10000"/>
                <a:gd name="connsiteY115" fmla="*/ 6529 h 10021"/>
                <a:gd name="connsiteX116" fmla="*/ 986 w 10000"/>
                <a:gd name="connsiteY116" fmla="*/ 5894 h 10021"/>
                <a:gd name="connsiteX117" fmla="*/ 1362 w 10000"/>
                <a:gd name="connsiteY117" fmla="*/ 5630 h 10021"/>
                <a:gd name="connsiteX118" fmla="*/ 1566 w 10000"/>
                <a:gd name="connsiteY118" fmla="*/ 5630 h 10021"/>
                <a:gd name="connsiteX119" fmla="*/ 1566 w 10000"/>
                <a:gd name="connsiteY119" fmla="*/ 5894 h 10021"/>
                <a:gd name="connsiteX120" fmla="*/ 1391 w 10000"/>
                <a:gd name="connsiteY120" fmla="*/ 6053 h 10021"/>
                <a:gd name="connsiteX121" fmla="*/ 1276 w 10000"/>
                <a:gd name="connsiteY121" fmla="*/ 6741 h 10021"/>
                <a:gd name="connsiteX122" fmla="*/ 1218 w 10000"/>
                <a:gd name="connsiteY122" fmla="*/ 7058 h 10021"/>
                <a:gd name="connsiteX123" fmla="*/ 1305 w 10000"/>
                <a:gd name="connsiteY123" fmla="*/ 7482 h 10021"/>
                <a:gd name="connsiteX124" fmla="*/ 1478 w 10000"/>
                <a:gd name="connsiteY124" fmla="*/ 7799 h 10021"/>
                <a:gd name="connsiteX125" fmla="*/ 2058 w 10000"/>
                <a:gd name="connsiteY125" fmla="*/ 8434 h 10021"/>
                <a:gd name="connsiteX126" fmla="*/ 2521 w 10000"/>
                <a:gd name="connsiteY126" fmla="*/ 8910 h 10021"/>
                <a:gd name="connsiteX127" fmla="*/ 2869 w 10000"/>
                <a:gd name="connsiteY127" fmla="*/ 9122 h 10021"/>
                <a:gd name="connsiteX128" fmla="*/ 3246 w 10000"/>
                <a:gd name="connsiteY128" fmla="*/ 9333 h 10021"/>
                <a:gd name="connsiteX129" fmla="*/ 3624 w 10000"/>
                <a:gd name="connsiteY129" fmla="*/ 9545 h 10021"/>
                <a:gd name="connsiteX130" fmla="*/ 3972 w 10000"/>
                <a:gd name="connsiteY130" fmla="*/ 9651 h 10021"/>
                <a:gd name="connsiteX131" fmla="*/ 4348 w 10000"/>
                <a:gd name="connsiteY131" fmla="*/ 9810 h 10021"/>
                <a:gd name="connsiteX132" fmla="*/ 4783 w 10000"/>
                <a:gd name="connsiteY132" fmla="*/ 9969 h 10021"/>
                <a:gd name="connsiteX133" fmla="*/ 5246 w 10000"/>
                <a:gd name="connsiteY133" fmla="*/ 10021 h 10021"/>
                <a:gd name="connsiteX134" fmla="*/ 5652 w 10000"/>
                <a:gd name="connsiteY134" fmla="*/ 10021 h 10021"/>
                <a:gd name="connsiteX135" fmla="*/ 6145 w 10000"/>
                <a:gd name="connsiteY135" fmla="*/ 9969 h 10021"/>
                <a:gd name="connsiteX136" fmla="*/ 6493 w 10000"/>
                <a:gd name="connsiteY136" fmla="*/ 9862 h 10021"/>
                <a:gd name="connsiteX137" fmla="*/ 6841 w 10000"/>
                <a:gd name="connsiteY137" fmla="*/ 9757 h 10021"/>
                <a:gd name="connsiteX138" fmla="*/ 7218 w 10000"/>
                <a:gd name="connsiteY138" fmla="*/ 9598 h 10021"/>
                <a:gd name="connsiteX139" fmla="*/ 7565 w 10000"/>
                <a:gd name="connsiteY139" fmla="*/ 9439 h 10021"/>
                <a:gd name="connsiteX140" fmla="*/ 7884 w 10000"/>
                <a:gd name="connsiteY140" fmla="*/ 9228 h 10021"/>
                <a:gd name="connsiteX141" fmla="*/ 8232 w 10000"/>
                <a:gd name="connsiteY141" fmla="*/ 9016 h 10021"/>
                <a:gd name="connsiteX142" fmla="*/ 8551 w 10000"/>
                <a:gd name="connsiteY142" fmla="*/ 8699 h 10021"/>
                <a:gd name="connsiteX0" fmla="*/ 8493 w 9942"/>
                <a:gd name="connsiteY0" fmla="*/ 8699 h 10021"/>
                <a:gd name="connsiteX1" fmla="*/ 8841 w 9942"/>
                <a:gd name="connsiteY1" fmla="*/ 8381 h 10021"/>
                <a:gd name="connsiteX2" fmla="*/ 9014 w 9942"/>
                <a:gd name="connsiteY2" fmla="*/ 7958 h 10021"/>
                <a:gd name="connsiteX3" fmla="*/ 9362 w 9942"/>
                <a:gd name="connsiteY3" fmla="*/ 7640 h 10021"/>
                <a:gd name="connsiteX4" fmla="*/ 9246 w 9942"/>
                <a:gd name="connsiteY4" fmla="*/ 7164 h 10021"/>
                <a:gd name="connsiteX5" fmla="*/ 9450 w 9942"/>
                <a:gd name="connsiteY5" fmla="*/ 6899 h 10021"/>
                <a:gd name="connsiteX6" fmla="*/ 9594 w 9942"/>
                <a:gd name="connsiteY6" fmla="*/ 6635 h 10021"/>
                <a:gd name="connsiteX7" fmla="*/ 9652 w 9942"/>
                <a:gd name="connsiteY7" fmla="*/ 7058 h 10021"/>
                <a:gd name="connsiteX8" fmla="*/ 9594 w 9942"/>
                <a:gd name="connsiteY8" fmla="*/ 7535 h 10021"/>
                <a:gd name="connsiteX9" fmla="*/ 9913 w 9942"/>
                <a:gd name="connsiteY9" fmla="*/ 7058 h 10021"/>
                <a:gd name="connsiteX10" fmla="*/ 9942 w 9942"/>
                <a:gd name="connsiteY10" fmla="*/ 6688 h 10021"/>
                <a:gd name="connsiteX11" fmla="*/ 9826 w 9942"/>
                <a:gd name="connsiteY11" fmla="*/ 6741 h 10021"/>
                <a:gd name="connsiteX12" fmla="*/ 9739 w 9942"/>
                <a:gd name="connsiteY12" fmla="*/ 6371 h 10021"/>
                <a:gd name="connsiteX13" fmla="*/ 9855 w 9942"/>
                <a:gd name="connsiteY13" fmla="*/ 5947 h 10021"/>
                <a:gd name="connsiteX14" fmla="*/ 9798 w 9942"/>
                <a:gd name="connsiteY14" fmla="*/ 5471 h 10021"/>
                <a:gd name="connsiteX15" fmla="*/ 9508 w 9942"/>
                <a:gd name="connsiteY15" fmla="*/ 5312 h 10021"/>
                <a:gd name="connsiteX16" fmla="*/ 9884 w 9942"/>
                <a:gd name="connsiteY16" fmla="*/ 4519 h 10021"/>
                <a:gd name="connsiteX17" fmla="*/ 9479 w 9942"/>
                <a:gd name="connsiteY17" fmla="*/ 4783 h 10021"/>
                <a:gd name="connsiteX18" fmla="*/ 9391 w 9942"/>
                <a:gd name="connsiteY18" fmla="*/ 5206 h 10021"/>
                <a:gd name="connsiteX19" fmla="*/ 9043 w 9942"/>
                <a:gd name="connsiteY19" fmla="*/ 5260 h 10021"/>
                <a:gd name="connsiteX20" fmla="*/ 9014 w 9942"/>
                <a:gd name="connsiteY20" fmla="*/ 5841 h 10021"/>
                <a:gd name="connsiteX21" fmla="*/ 9043 w 9942"/>
                <a:gd name="connsiteY21" fmla="*/ 5947 h 10021"/>
                <a:gd name="connsiteX22" fmla="*/ 8870 w 9942"/>
                <a:gd name="connsiteY22" fmla="*/ 6159 h 10021"/>
                <a:gd name="connsiteX23" fmla="*/ 8676 w 9942"/>
                <a:gd name="connsiteY23" fmla="*/ 5519 h 10021"/>
                <a:gd name="connsiteX24" fmla="*/ 8676 w 9942"/>
                <a:gd name="connsiteY24" fmla="*/ 5519 h 10021"/>
                <a:gd name="connsiteX25" fmla="*/ 8549 w 9942"/>
                <a:gd name="connsiteY25" fmla="*/ 5292 h 10021"/>
                <a:gd name="connsiteX26" fmla="*/ 8359 w 9942"/>
                <a:gd name="connsiteY26" fmla="*/ 5443 h 10021"/>
                <a:gd name="connsiteX27" fmla="*/ 8233 w 9942"/>
                <a:gd name="connsiteY27" fmla="*/ 5216 h 10021"/>
                <a:gd name="connsiteX28" fmla="*/ 8106 w 9942"/>
                <a:gd name="connsiteY28" fmla="*/ 4989 h 10021"/>
                <a:gd name="connsiteX29" fmla="*/ 8613 w 9942"/>
                <a:gd name="connsiteY29" fmla="*/ 4914 h 10021"/>
                <a:gd name="connsiteX30" fmla="*/ 8169 w 9942"/>
                <a:gd name="connsiteY30" fmla="*/ 4612 h 10021"/>
                <a:gd name="connsiteX31" fmla="*/ 7979 w 9942"/>
                <a:gd name="connsiteY31" fmla="*/ 4763 h 10021"/>
                <a:gd name="connsiteX32" fmla="*/ 8011 w 9942"/>
                <a:gd name="connsiteY32" fmla="*/ 4847 h 10021"/>
                <a:gd name="connsiteX33" fmla="*/ 6892 w 9942"/>
                <a:gd name="connsiteY33" fmla="*/ 3327 h 10021"/>
                <a:gd name="connsiteX34" fmla="*/ 6904 w 9942"/>
                <a:gd name="connsiteY34" fmla="*/ 3326 h 10021"/>
                <a:gd name="connsiteX35" fmla="*/ 6587 w 9942"/>
                <a:gd name="connsiteY35" fmla="*/ 3251 h 10021"/>
                <a:gd name="connsiteX36" fmla="*/ 6461 w 9942"/>
                <a:gd name="connsiteY36" fmla="*/ 3024 h 10021"/>
                <a:gd name="connsiteX37" fmla="*/ 5891 w 9942"/>
                <a:gd name="connsiteY37" fmla="*/ 2494 h 10021"/>
                <a:gd name="connsiteX38" fmla="*/ 4957 w 9942"/>
                <a:gd name="connsiteY38" fmla="*/ 3249 h 10021"/>
                <a:gd name="connsiteX39" fmla="*/ 4840 w 9942"/>
                <a:gd name="connsiteY39" fmla="*/ 3196 h 10021"/>
                <a:gd name="connsiteX40" fmla="*/ 4696 w 9942"/>
                <a:gd name="connsiteY40" fmla="*/ 3143 h 10021"/>
                <a:gd name="connsiteX41" fmla="*/ 4579 w 9942"/>
                <a:gd name="connsiteY41" fmla="*/ 3355 h 10021"/>
                <a:gd name="connsiteX42" fmla="*/ 4406 w 9942"/>
                <a:gd name="connsiteY42" fmla="*/ 3514 h 10021"/>
                <a:gd name="connsiteX43" fmla="*/ 4377 w 9942"/>
                <a:gd name="connsiteY43" fmla="*/ 3672 h 10021"/>
                <a:gd name="connsiteX44" fmla="*/ 4521 w 9942"/>
                <a:gd name="connsiteY44" fmla="*/ 3883 h 10021"/>
                <a:gd name="connsiteX45" fmla="*/ 4579 w 9942"/>
                <a:gd name="connsiteY45" fmla="*/ 4042 h 10021"/>
                <a:gd name="connsiteX46" fmla="*/ 4725 w 9942"/>
                <a:gd name="connsiteY46" fmla="*/ 4042 h 10021"/>
                <a:gd name="connsiteX47" fmla="*/ 4783 w 9942"/>
                <a:gd name="connsiteY47" fmla="*/ 4042 h 10021"/>
                <a:gd name="connsiteX48" fmla="*/ 4869 w 9942"/>
                <a:gd name="connsiteY48" fmla="*/ 4254 h 10021"/>
                <a:gd name="connsiteX49" fmla="*/ 5015 w 9942"/>
                <a:gd name="connsiteY49" fmla="*/ 4624 h 10021"/>
                <a:gd name="connsiteX50" fmla="*/ 4840 w 9942"/>
                <a:gd name="connsiteY50" fmla="*/ 4412 h 10021"/>
                <a:gd name="connsiteX51" fmla="*/ 4754 w 9942"/>
                <a:gd name="connsiteY51" fmla="*/ 4148 h 10021"/>
                <a:gd name="connsiteX52" fmla="*/ 4667 w 9942"/>
                <a:gd name="connsiteY52" fmla="*/ 4360 h 10021"/>
                <a:gd name="connsiteX53" fmla="*/ 4550 w 9942"/>
                <a:gd name="connsiteY53" fmla="*/ 4678 h 10021"/>
                <a:gd name="connsiteX54" fmla="*/ 4550 w 9942"/>
                <a:gd name="connsiteY54" fmla="*/ 4466 h 10021"/>
                <a:gd name="connsiteX55" fmla="*/ 4377 w 9942"/>
                <a:gd name="connsiteY55" fmla="*/ 4360 h 10021"/>
                <a:gd name="connsiteX56" fmla="*/ 4348 w 9942"/>
                <a:gd name="connsiteY56" fmla="*/ 3989 h 10021"/>
                <a:gd name="connsiteX57" fmla="*/ 4203 w 9942"/>
                <a:gd name="connsiteY57" fmla="*/ 4042 h 10021"/>
                <a:gd name="connsiteX58" fmla="*/ 4261 w 9942"/>
                <a:gd name="connsiteY58" fmla="*/ 3619 h 10021"/>
                <a:gd name="connsiteX59" fmla="*/ 4174 w 9942"/>
                <a:gd name="connsiteY59" fmla="*/ 3619 h 10021"/>
                <a:gd name="connsiteX60" fmla="*/ 4261 w 9942"/>
                <a:gd name="connsiteY60" fmla="*/ 3090 h 10021"/>
                <a:gd name="connsiteX61" fmla="*/ 4406 w 9942"/>
                <a:gd name="connsiteY61" fmla="*/ 3090 h 10021"/>
                <a:gd name="connsiteX62" fmla="*/ 4464 w 9942"/>
                <a:gd name="connsiteY62" fmla="*/ 3407 h 10021"/>
                <a:gd name="connsiteX63" fmla="*/ 4493 w 9942"/>
                <a:gd name="connsiteY63" fmla="*/ 3196 h 10021"/>
                <a:gd name="connsiteX64" fmla="*/ 4435 w 9942"/>
                <a:gd name="connsiteY64" fmla="*/ 3037 h 10021"/>
                <a:gd name="connsiteX65" fmla="*/ 4290 w 9942"/>
                <a:gd name="connsiteY65" fmla="*/ 2931 h 10021"/>
                <a:gd name="connsiteX66" fmla="*/ 4319 w 9942"/>
                <a:gd name="connsiteY66" fmla="*/ 2508 h 10021"/>
                <a:gd name="connsiteX67" fmla="*/ 4261 w 9942"/>
                <a:gd name="connsiteY67" fmla="*/ 2296 h 10021"/>
                <a:gd name="connsiteX68" fmla="*/ 4231 w 9942"/>
                <a:gd name="connsiteY68" fmla="*/ 1662 h 10021"/>
                <a:gd name="connsiteX69" fmla="*/ 4290 w 9942"/>
                <a:gd name="connsiteY69" fmla="*/ 1662 h 10021"/>
                <a:gd name="connsiteX70" fmla="*/ 4203 w 9942"/>
                <a:gd name="connsiteY70" fmla="*/ 1555 h 10021"/>
                <a:gd name="connsiteX71" fmla="*/ 3942 w 9942"/>
                <a:gd name="connsiteY71" fmla="*/ 1767 h 10021"/>
                <a:gd name="connsiteX72" fmla="*/ 3884 w 9942"/>
                <a:gd name="connsiteY72" fmla="*/ 1344 h 10021"/>
                <a:gd name="connsiteX73" fmla="*/ 4087 w 9942"/>
                <a:gd name="connsiteY73" fmla="*/ 603 h 10021"/>
                <a:gd name="connsiteX74" fmla="*/ 3914 w 9942"/>
                <a:gd name="connsiteY74" fmla="*/ 339 h 10021"/>
                <a:gd name="connsiteX75" fmla="*/ 4499 w 9942"/>
                <a:gd name="connsiteY75" fmla="*/ 0 h 10021"/>
                <a:gd name="connsiteX76" fmla="*/ 3652 w 9942"/>
                <a:gd name="connsiteY76" fmla="*/ 21 h 10021"/>
                <a:gd name="connsiteX77" fmla="*/ 3566 w 9942"/>
                <a:gd name="connsiteY77" fmla="*/ 233 h 10021"/>
                <a:gd name="connsiteX78" fmla="*/ 3478 w 9942"/>
                <a:gd name="connsiteY78" fmla="*/ 656 h 10021"/>
                <a:gd name="connsiteX79" fmla="*/ 3362 w 9942"/>
                <a:gd name="connsiteY79" fmla="*/ 709 h 10021"/>
                <a:gd name="connsiteX80" fmla="*/ 3536 w 9942"/>
                <a:gd name="connsiteY80" fmla="*/ 921 h 10021"/>
                <a:gd name="connsiteX81" fmla="*/ 3566 w 9942"/>
                <a:gd name="connsiteY81" fmla="*/ 1185 h 10021"/>
                <a:gd name="connsiteX82" fmla="*/ 3478 w 9942"/>
                <a:gd name="connsiteY82" fmla="*/ 1344 h 10021"/>
                <a:gd name="connsiteX83" fmla="*/ 3566 w 9942"/>
                <a:gd name="connsiteY83" fmla="*/ 1820 h 10021"/>
                <a:gd name="connsiteX84" fmla="*/ 3507 w 9942"/>
                <a:gd name="connsiteY84" fmla="*/ 2244 h 10021"/>
                <a:gd name="connsiteX85" fmla="*/ 3072 w 9942"/>
                <a:gd name="connsiteY85" fmla="*/ 2560 h 10021"/>
                <a:gd name="connsiteX86" fmla="*/ 3043 w 9942"/>
                <a:gd name="connsiteY86" fmla="*/ 2402 h 10021"/>
                <a:gd name="connsiteX87" fmla="*/ 3015 w 9942"/>
                <a:gd name="connsiteY87" fmla="*/ 2614 h 10021"/>
                <a:gd name="connsiteX88" fmla="*/ 3130 w 9942"/>
                <a:gd name="connsiteY88" fmla="*/ 2825 h 10021"/>
                <a:gd name="connsiteX89" fmla="*/ 3420 w 9942"/>
                <a:gd name="connsiteY89" fmla="*/ 2614 h 10021"/>
                <a:gd name="connsiteX90" fmla="*/ 3536 w 9942"/>
                <a:gd name="connsiteY90" fmla="*/ 2773 h 10021"/>
                <a:gd name="connsiteX91" fmla="*/ 3334 w 9942"/>
                <a:gd name="connsiteY91" fmla="*/ 2825 h 10021"/>
                <a:gd name="connsiteX92" fmla="*/ 2408 w 9942"/>
                <a:gd name="connsiteY92" fmla="*/ 2644 h 10021"/>
                <a:gd name="connsiteX93" fmla="*/ 2598 w 9942"/>
                <a:gd name="connsiteY93" fmla="*/ 2493 h 10021"/>
                <a:gd name="connsiteX94" fmla="*/ 2028 w 9942"/>
                <a:gd name="connsiteY94" fmla="*/ 2946 h 10021"/>
                <a:gd name="connsiteX95" fmla="*/ 1965 w 9942"/>
                <a:gd name="connsiteY95" fmla="*/ 3324 h 10021"/>
                <a:gd name="connsiteX96" fmla="*/ 1965 w 9942"/>
                <a:gd name="connsiteY96" fmla="*/ 3324 h 10021"/>
                <a:gd name="connsiteX97" fmla="*/ 1826 w 9942"/>
                <a:gd name="connsiteY97" fmla="*/ 3566 h 10021"/>
                <a:gd name="connsiteX98" fmla="*/ 1594 w 9942"/>
                <a:gd name="connsiteY98" fmla="*/ 3566 h 10021"/>
                <a:gd name="connsiteX99" fmla="*/ 1420 w 9942"/>
                <a:gd name="connsiteY99" fmla="*/ 3778 h 10021"/>
                <a:gd name="connsiteX100" fmla="*/ 1189 w 9942"/>
                <a:gd name="connsiteY100" fmla="*/ 3778 h 10021"/>
                <a:gd name="connsiteX101" fmla="*/ 1014 w 9942"/>
                <a:gd name="connsiteY101" fmla="*/ 3989 h 10021"/>
                <a:gd name="connsiteX102" fmla="*/ 899 w 9942"/>
                <a:gd name="connsiteY102" fmla="*/ 3778 h 10021"/>
                <a:gd name="connsiteX103" fmla="*/ 609 w 9942"/>
                <a:gd name="connsiteY103" fmla="*/ 3725 h 10021"/>
                <a:gd name="connsiteX104" fmla="*/ 0 w 9942"/>
                <a:gd name="connsiteY104" fmla="*/ 4624 h 10021"/>
                <a:gd name="connsiteX105" fmla="*/ 58 w 9942"/>
                <a:gd name="connsiteY105" fmla="*/ 4994 h 10021"/>
                <a:gd name="connsiteX106" fmla="*/ 116 w 9942"/>
                <a:gd name="connsiteY106" fmla="*/ 5260 h 10021"/>
                <a:gd name="connsiteX107" fmla="*/ 174 w 9942"/>
                <a:gd name="connsiteY107" fmla="*/ 5630 h 10021"/>
                <a:gd name="connsiteX108" fmla="*/ 348 w 9942"/>
                <a:gd name="connsiteY108" fmla="*/ 5947 h 10021"/>
                <a:gd name="connsiteX109" fmla="*/ 580 w 9942"/>
                <a:gd name="connsiteY109" fmla="*/ 6476 h 10021"/>
                <a:gd name="connsiteX110" fmla="*/ 434 w 9942"/>
                <a:gd name="connsiteY110" fmla="*/ 6371 h 10021"/>
                <a:gd name="connsiteX111" fmla="*/ 782 w 9942"/>
                <a:gd name="connsiteY111" fmla="*/ 6846 h 10021"/>
                <a:gd name="connsiteX112" fmla="*/ 985 w 9942"/>
                <a:gd name="connsiteY112" fmla="*/ 6794 h 10021"/>
                <a:gd name="connsiteX113" fmla="*/ 957 w 9942"/>
                <a:gd name="connsiteY113" fmla="*/ 6476 h 10021"/>
                <a:gd name="connsiteX114" fmla="*/ 1130 w 9942"/>
                <a:gd name="connsiteY114" fmla="*/ 6529 h 10021"/>
                <a:gd name="connsiteX115" fmla="*/ 928 w 9942"/>
                <a:gd name="connsiteY115" fmla="*/ 5894 h 10021"/>
                <a:gd name="connsiteX116" fmla="*/ 1304 w 9942"/>
                <a:gd name="connsiteY116" fmla="*/ 5630 h 10021"/>
                <a:gd name="connsiteX117" fmla="*/ 1508 w 9942"/>
                <a:gd name="connsiteY117" fmla="*/ 5630 h 10021"/>
                <a:gd name="connsiteX118" fmla="*/ 1508 w 9942"/>
                <a:gd name="connsiteY118" fmla="*/ 5894 h 10021"/>
                <a:gd name="connsiteX119" fmla="*/ 1333 w 9942"/>
                <a:gd name="connsiteY119" fmla="*/ 6053 h 10021"/>
                <a:gd name="connsiteX120" fmla="*/ 1218 w 9942"/>
                <a:gd name="connsiteY120" fmla="*/ 6741 h 10021"/>
                <a:gd name="connsiteX121" fmla="*/ 1160 w 9942"/>
                <a:gd name="connsiteY121" fmla="*/ 7058 h 10021"/>
                <a:gd name="connsiteX122" fmla="*/ 1247 w 9942"/>
                <a:gd name="connsiteY122" fmla="*/ 7482 h 10021"/>
                <a:gd name="connsiteX123" fmla="*/ 1420 w 9942"/>
                <a:gd name="connsiteY123" fmla="*/ 7799 h 10021"/>
                <a:gd name="connsiteX124" fmla="*/ 2000 w 9942"/>
                <a:gd name="connsiteY124" fmla="*/ 8434 h 10021"/>
                <a:gd name="connsiteX125" fmla="*/ 2463 w 9942"/>
                <a:gd name="connsiteY125" fmla="*/ 8910 h 10021"/>
                <a:gd name="connsiteX126" fmla="*/ 2811 w 9942"/>
                <a:gd name="connsiteY126" fmla="*/ 9122 h 10021"/>
                <a:gd name="connsiteX127" fmla="*/ 3188 w 9942"/>
                <a:gd name="connsiteY127" fmla="*/ 9333 h 10021"/>
                <a:gd name="connsiteX128" fmla="*/ 3566 w 9942"/>
                <a:gd name="connsiteY128" fmla="*/ 9545 h 10021"/>
                <a:gd name="connsiteX129" fmla="*/ 3914 w 9942"/>
                <a:gd name="connsiteY129" fmla="*/ 9651 h 10021"/>
                <a:gd name="connsiteX130" fmla="*/ 4290 w 9942"/>
                <a:gd name="connsiteY130" fmla="*/ 9810 h 10021"/>
                <a:gd name="connsiteX131" fmla="*/ 4725 w 9942"/>
                <a:gd name="connsiteY131" fmla="*/ 9969 h 10021"/>
                <a:gd name="connsiteX132" fmla="*/ 5188 w 9942"/>
                <a:gd name="connsiteY132" fmla="*/ 10021 h 10021"/>
                <a:gd name="connsiteX133" fmla="*/ 5594 w 9942"/>
                <a:gd name="connsiteY133" fmla="*/ 10021 h 10021"/>
                <a:gd name="connsiteX134" fmla="*/ 6087 w 9942"/>
                <a:gd name="connsiteY134" fmla="*/ 9969 h 10021"/>
                <a:gd name="connsiteX135" fmla="*/ 6435 w 9942"/>
                <a:gd name="connsiteY135" fmla="*/ 9862 h 10021"/>
                <a:gd name="connsiteX136" fmla="*/ 6783 w 9942"/>
                <a:gd name="connsiteY136" fmla="*/ 9757 h 10021"/>
                <a:gd name="connsiteX137" fmla="*/ 7160 w 9942"/>
                <a:gd name="connsiteY137" fmla="*/ 9598 h 10021"/>
                <a:gd name="connsiteX138" fmla="*/ 7507 w 9942"/>
                <a:gd name="connsiteY138" fmla="*/ 9439 h 10021"/>
                <a:gd name="connsiteX139" fmla="*/ 7826 w 9942"/>
                <a:gd name="connsiteY139" fmla="*/ 9228 h 10021"/>
                <a:gd name="connsiteX140" fmla="*/ 8174 w 9942"/>
                <a:gd name="connsiteY140" fmla="*/ 9016 h 10021"/>
                <a:gd name="connsiteX141" fmla="*/ 8493 w 9942"/>
                <a:gd name="connsiteY141" fmla="*/ 8699 h 10021"/>
                <a:gd name="connsiteX0" fmla="*/ 8485 w 9942"/>
                <a:gd name="connsiteY0" fmla="*/ 8681 h 10000"/>
                <a:gd name="connsiteX1" fmla="*/ 8835 w 9942"/>
                <a:gd name="connsiteY1" fmla="*/ 8363 h 10000"/>
                <a:gd name="connsiteX2" fmla="*/ 9009 w 9942"/>
                <a:gd name="connsiteY2" fmla="*/ 7941 h 10000"/>
                <a:gd name="connsiteX3" fmla="*/ 9359 w 9942"/>
                <a:gd name="connsiteY3" fmla="*/ 7624 h 10000"/>
                <a:gd name="connsiteX4" fmla="*/ 9242 w 9942"/>
                <a:gd name="connsiteY4" fmla="*/ 7149 h 10000"/>
                <a:gd name="connsiteX5" fmla="*/ 9447 w 9942"/>
                <a:gd name="connsiteY5" fmla="*/ 6885 h 10000"/>
                <a:gd name="connsiteX6" fmla="*/ 9592 w 9942"/>
                <a:gd name="connsiteY6" fmla="*/ 6621 h 10000"/>
                <a:gd name="connsiteX7" fmla="*/ 9650 w 9942"/>
                <a:gd name="connsiteY7" fmla="*/ 7043 h 10000"/>
                <a:gd name="connsiteX8" fmla="*/ 9592 w 9942"/>
                <a:gd name="connsiteY8" fmla="*/ 7519 h 10000"/>
                <a:gd name="connsiteX9" fmla="*/ 9913 w 9942"/>
                <a:gd name="connsiteY9" fmla="*/ 7043 h 10000"/>
                <a:gd name="connsiteX10" fmla="*/ 9942 w 9942"/>
                <a:gd name="connsiteY10" fmla="*/ 6674 h 10000"/>
                <a:gd name="connsiteX11" fmla="*/ 9825 w 9942"/>
                <a:gd name="connsiteY11" fmla="*/ 6727 h 10000"/>
                <a:gd name="connsiteX12" fmla="*/ 9738 w 9942"/>
                <a:gd name="connsiteY12" fmla="*/ 6358 h 10000"/>
                <a:gd name="connsiteX13" fmla="*/ 9854 w 9942"/>
                <a:gd name="connsiteY13" fmla="*/ 5935 h 10000"/>
                <a:gd name="connsiteX14" fmla="*/ 9797 w 9942"/>
                <a:gd name="connsiteY14" fmla="*/ 5460 h 10000"/>
                <a:gd name="connsiteX15" fmla="*/ 9505 w 9942"/>
                <a:gd name="connsiteY15" fmla="*/ 5301 h 10000"/>
                <a:gd name="connsiteX16" fmla="*/ 9884 w 9942"/>
                <a:gd name="connsiteY16" fmla="*/ 4510 h 10000"/>
                <a:gd name="connsiteX17" fmla="*/ 9476 w 9942"/>
                <a:gd name="connsiteY17" fmla="*/ 4773 h 10000"/>
                <a:gd name="connsiteX18" fmla="*/ 9388 w 9942"/>
                <a:gd name="connsiteY18" fmla="*/ 5195 h 10000"/>
                <a:gd name="connsiteX19" fmla="*/ 9038 w 9942"/>
                <a:gd name="connsiteY19" fmla="*/ 5249 h 10000"/>
                <a:gd name="connsiteX20" fmla="*/ 9009 w 9942"/>
                <a:gd name="connsiteY20" fmla="*/ 5829 h 10000"/>
                <a:gd name="connsiteX21" fmla="*/ 9038 w 9942"/>
                <a:gd name="connsiteY21" fmla="*/ 5935 h 10000"/>
                <a:gd name="connsiteX22" fmla="*/ 8864 w 9942"/>
                <a:gd name="connsiteY22" fmla="*/ 6146 h 10000"/>
                <a:gd name="connsiteX23" fmla="*/ 8669 w 9942"/>
                <a:gd name="connsiteY23" fmla="*/ 5507 h 10000"/>
                <a:gd name="connsiteX24" fmla="*/ 8669 w 9942"/>
                <a:gd name="connsiteY24" fmla="*/ 5507 h 10000"/>
                <a:gd name="connsiteX25" fmla="*/ 8541 w 9942"/>
                <a:gd name="connsiteY25" fmla="*/ 5281 h 10000"/>
                <a:gd name="connsiteX26" fmla="*/ 8350 w 9942"/>
                <a:gd name="connsiteY26" fmla="*/ 5432 h 10000"/>
                <a:gd name="connsiteX27" fmla="*/ 8223 w 9942"/>
                <a:gd name="connsiteY27" fmla="*/ 5205 h 10000"/>
                <a:gd name="connsiteX28" fmla="*/ 8095 w 9942"/>
                <a:gd name="connsiteY28" fmla="*/ 4979 h 10000"/>
                <a:gd name="connsiteX29" fmla="*/ 8605 w 9942"/>
                <a:gd name="connsiteY29" fmla="*/ 4904 h 10000"/>
                <a:gd name="connsiteX30" fmla="*/ 8159 w 9942"/>
                <a:gd name="connsiteY30" fmla="*/ 4602 h 10000"/>
                <a:gd name="connsiteX31" fmla="*/ 7968 w 9942"/>
                <a:gd name="connsiteY31" fmla="*/ 4753 h 10000"/>
                <a:gd name="connsiteX32" fmla="*/ 8000 w 9942"/>
                <a:gd name="connsiteY32" fmla="*/ 4837 h 10000"/>
                <a:gd name="connsiteX33" fmla="*/ 6874 w 9942"/>
                <a:gd name="connsiteY33" fmla="*/ 3320 h 10000"/>
                <a:gd name="connsiteX34" fmla="*/ 6886 w 9942"/>
                <a:gd name="connsiteY34" fmla="*/ 3319 h 10000"/>
                <a:gd name="connsiteX35" fmla="*/ 6567 w 9942"/>
                <a:gd name="connsiteY35" fmla="*/ 3244 h 10000"/>
                <a:gd name="connsiteX36" fmla="*/ 6441 w 9942"/>
                <a:gd name="connsiteY36" fmla="*/ 3018 h 10000"/>
                <a:gd name="connsiteX37" fmla="*/ 5867 w 9942"/>
                <a:gd name="connsiteY37" fmla="*/ 2489 h 10000"/>
                <a:gd name="connsiteX38" fmla="*/ 4928 w 9942"/>
                <a:gd name="connsiteY38" fmla="*/ 3242 h 10000"/>
                <a:gd name="connsiteX39" fmla="*/ 4810 w 9942"/>
                <a:gd name="connsiteY39" fmla="*/ 3189 h 10000"/>
                <a:gd name="connsiteX40" fmla="*/ 4665 w 9942"/>
                <a:gd name="connsiteY40" fmla="*/ 3136 h 10000"/>
                <a:gd name="connsiteX41" fmla="*/ 4548 w 9942"/>
                <a:gd name="connsiteY41" fmla="*/ 3348 h 10000"/>
                <a:gd name="connsiteX42" fmla="*/ 4374 w 9942"/>
                <a:gd name="connsiteY42" fmla="*/ 3507 h 10000"/>
                <a:gd name="connsiteX43" fmla="*/ 4345 w 9942"/>
                <a:gd name="connsiteY43" fmla="*/ 3664 h 10000"/>
                <a:gd name="connsiteX44" fmla="*/ 4489 w 9942"/>
                <a:gd name="connsiteY44" fmla="*/ 3875 h 10000"/>
                <a:gd name="connsiteX45" fmla="*/ 4548 w 9942"/>
                <a:gd name="connsiteY45" fmla="*/ 4034 h 10000"/>
                <a:gd name="connsiteX46" fmla="*/ 4695 w 9942"/>
                <a:gd name="connsiteY46" fmla="*/ 4034 h 10000"/>
                <a:gd name="connsiteX47" fmla="*/ 4753 w 9942"/>
                <a:gd name="connsiteY47" fmla="*/ 4034 h 10000"/>
                <a:gd name="connsiteX48" fmla="*/ 4839 w 9942"/>
                <a:gd name="connsiteY48" fmla="*/ 4245 h 10000"/>
                <a:gd name="connsiteX49" fmla="*/ 4986 w 9942"/>
                <a:gd name="connsiteY49" fmla="*/ 4614 h 10000"/>
                <a:gd name="connsiteX50" fmla="*/ 4810 w 9942"/>
                <a:gd name="connsiteY50" fmla="*/ 4403 h 10000"/>
                <a:gd name="connsiteX51" fmla="*/ 4724 w 9942"/>
                <a:gd name="connsiteY51" fmla="*/ 4139 h 10000"/>
                <a:gd name="connsiteX52" fmla="*/ 4636 w 9942"/>
                <a:gd name="connsiteY52" fmla="*/ 4351 h 10000"/>
                <a:gd name="connsiteX53" fmla="*/ 4519 w 9942"/>
                <a:gd name="connsiteY53" fmla="*/ 4668 h 10000"/>
                <a:gd name="connsiteX54" fmla="*/ 4519 w 9942"/>
                <a:gd name="connsiteY54" fmla="*/ 4457 h 10000"/>
                <a:gd name="connsiteX55" fmla="*/ 4345 w 9942"/>
                <a:gd name="connsiteY55" fmla="*/ 4351 h 10000"/>
                <a:gd name="connsiteX56" fmla="*/ 4315 w 9942"/>
                <a:gd name="connsiteY56" fmla="*/ 3981 h 10000"/>
                <a:gd name="connsiteX57" fmla="*/ 4170 w 9942"/>
                <a:gd name="connsiteY57" fmla="*/ 4034 h 10000"/>
                <a:gd name="connsiteX58" fmla="*/ 4228 w 9942"/>
                <a:gd name="connsiteY58" fmla="*/ 3611 h 10000"/>
                <a:gd name="connsiteX59" fmla="*/ 4140 w 9942"/>
                <a:gd name="connsiteY59" fmla="*/ 3611 h 10000"/>
                <a:gd name="connsiteX60" fmla="*/ 4228 w 9942"/>
                <a:gd name="connsiteY60" fmla="*/ 3084 h 10000"/>
                <a:gd name="connsiteX61" fmla="*/ 4374 w 9942"/>
                <a:gd name="connsiteY61" fmla="*/ 3084 h 10000"/>
                <a:gd name="connsiteX62" fmla="*/ 4432 w 9942"/>
                <a:gd name="connsiteY62" fmla="*/ 3400 h 10000"/>
                <a:gd name="connsiteX63" fmla="*/ 4461 w 9942"/>
                <a:gd name="connsiteY63" fmla="*/ 3189 h 10000"/>
                <a:gd name="connsiteX64" fmla="*/ 4403 w 9942"/>
                <a:gd name="connsiteY64" fmla="*/ 3031 h 10000"/>
                <a:gd name="connsiteX65" fmla="*/ 4257 w 9942"/>
                <a:gd name="connsiteY65" fmla="*/ 2925 h 10000"/>
                <a:gd name="connsiteX66" fmla="*/ 4286 w 9942"/>
                <a:gd name="connsiteY66" fmla="*/ 2503 h 10000"/>
                <a:gd name="connsiteX67" fmla="*/ 4228 w 9942"/>
                <a:gd name="connsiteY67" fmla="*/ 2291 h 10000"/>
                <a:gd name="connsiteX68" fmla="*/ 4198 w 9942"/>
                <a:gd name="connsiteY68" fmla="*/ 1659 h 10000"/>
                <a:gd name="connsiteX69" fmla="*/ 4257 w 9942"/>
                <a:gd name="connsiteY69" fmla="*/ 1659 h 10000"/>
                <a:gd name="connsiteX70" fmla="*/ 4170 w 9942"/>
                <a:gd name="connsiteY70" fmla="*/ 1552 h 10000"/>
                <a:gd name="connsiteX71" fmla="*/ 3907 w 9942"/>
                <a:gd name="connsiteY71" fmla="*/ 1763 h 10000"/>
                <a:gd name="connsiteX72" fmla="*/ 3849 w 9942"/>
                <a:gd name="connsiteY72" fmla="*/ 1341 h 10000"/>
                <a:gd name="connsiteX73" fmla="*/ 4053 w 9942"/>
                <a:gd name="connsiteY73" fmla="*/ 602 h 10000"/>
                <a:gd name="connsiteX74" fmla="*/ 3879 w 9942"/>
                <a:gd name="connsiteY74" fmla="*/ 338 h 10000"/>
                <a:gd name="connsiteX75" fmla="*/ 4467 w 9942"/>
                <a:gd name="connsiteY75" fmla="*/ 0 h 10000"/>
                <a:gd name="connsiteX76" fmla="*/ 3615 w 9942"/>
                <a:gd name="connsiteY76" fmla="*/ 21 h 10000"/>
                <a:gd name="connsiteX77" fmla="*/ 3529 w 9942"/>
                <a:gd name="connsiteY77" fmla="*/ 233 h 10000"/>
                <a:gd name="connsiteX78" fmla="*/ 3440 w 9942"/>
                <a:gd name="connsiteY78" fmla="*/ 655 h 10000"/>
                <a:gd name="connsiteX79" fmla="*/ 3324 w 9942"/>
                <a:gd name="connsiteY79" fmla="*/ 708 h 10000"/>
                <a:gd name="connsiteX80" fmla="*/ 3499 w 9942"/>
                <a:gd name="connsiteY80" fmla="*/ 919 h 10000"/>
                <a:gd name="connsiteX81" fmla="*/ 3529 w 9942"/>
                <a:gd name="connsiteY81" fmla="*/ 1183 h 10000"/>
                <a:gd name="connsiteX82" fmla="*/ 3440 w 9942"/>
                <a:gd name="connsiteY82" fmla="*/ 1341 h 10000"/>
                <a:gd name="connsiteX83" fmla="*/ 3529 w 9942"/>
                <a:gd name="connsiteY83" fmla="*/ 1816 h 10000"/>
                <a:gd name="connsiteX84" fmla="*/ 3469 w 9942"/>
                <a:gd name="connsiteY84" fmla="*/ 2239 h 10000"/>
                <a:gd name="connsiteX85" fmla="*/ 3032 w 9942"/>
                <a:gd name="connsiteY85" fmla="*/ 2555 h 10000"/>
                <a:gd name="connsiteX86" fmla="*/ 3003 w 9942"/>
                <a:gd name="connsiteY86" fmla="*/ 2397 h 10000"/>
                <a:gd name="connsiteX87" fmla="*/ 2975 w 9942"/>
                <a:gd name="connsiteY87" fmla="*/ 2609 h 10000"/>
                <a:gd name="connsiteX88" fmla="*/ 3090 w 9942"/>
                <a:gd name="connsiteY88" fmla="*/ 2819 h 10000"/>
                <a:gd name="connsiteX89" fmla="*/ 3382 w 9942"/>
                <a:gd name="connsiteY89" fmla="*/ 2609 h 10000"/>
                <a:gd name="connsiteX90" fmla="*/ 3499 w 9942"/>
                <a:gd name="connsiteY90" fmla="*/ 2767 h 10000"/>
                <a:gd name="connsiteX91" fmla="*/ 3295 w 9942"/>
                <a:gd name="connsiteY91" fmla="*/ 2819 h 10000"/>
                <a:gd name="connsiteX92" fmla="*/ 2364 w 9942"/>
                <a:gd name="connsiteY92" fmla="*/ 2638 h 10000"/>
                <a:gd name="connsiteX93" fmla="*/ 2555 w 9942"/>
                <a:gd name="connsiteY93" fmla="*/ 2488 h 10000"/>
                <a:gd name="connsiteX94" fmla="*/ 1982 w 9942"/>
                <a:gd name="connsiteY94" fmla="*/ 2940 h 10000"/>
                <a:gd name="connsiteX95" fmla="*/ 1918 w 9942"/>
                <a:gd name="connsiteY95" fmla="*/ 3317 h 10000"/>
                <a:gd name="connsiteX96" fmla="*/ 1918 w 9942"/>
                <a:gd name="connsiteY96" fmla="*/ 3317 h 10000"/>
                <a:gd name="connsiteX97" fmla="*/ 1779 w 9942"/>
                <a:gd name="connsiteY97" fmla="*/ 3559 h 10000"/>
                <a:gd name="connsiteX98" fmla="*/ 1545 w 9942"/>
                <a:gd name="connsiteY98" fmla="*/ 3559 h 10000"/>
                <a:gd name="connsiteX99" fmla="*/ 1370 w 9942"/>
                <a:gd name="connsiteY99" fmla="*/ 3770 h 10000"/>
                <a:gd name="connsiteX100" fmla="*/ 1138 w 9942"/>
                <a:gd name="connsiteY100" fmla="*/ 3770 h 10000"/>
                <a:gd name="connsiteX101" fmla="*/ 962 w 9942"/>
                <a:gd name="connsiteY101" fmla="*/ 3981 h 10000"/>
                <a:gd name="connsiteX102" fmla="*/ 846 w 9942"/>
                <a:gd name="connsiteY102" fmla="*/ 3770 h 10000"/>
                <a:gd name="connsiteX103" fmla="*/ 555 w 9942"/>
                <a:gd name="connsiteY103" fmla="*/ 3717 h 10000"/>
                <a:gd name="connsiteX104" fmla="*/ 0 w 9942"/>
                <a:gd name="connsiteY104" fmla="*/ 4984 h 10000"/>
                <a:gd name="connsiteX105" fmla="*/ 59 w 9942"/>
                <a:gd name="connsiteY105" fmla="*/ 5249 h 10000"/>
                <a:gd name="connsiteX106" fmla="*/ 117 w 9942"/>
                <a:gd name="connsiteY106" fmla="*/ 5618 h 10000"/>
                <a:gd name="connsiteX107" fmla="*/ 292 w 9942"/>
                <a:gd name="connsiteY107" fmla="*/ 5935 h 10000"/>
                <a:gd name="connsiteX108" fmla="*/ 525 w 9942"/>
                <a:gd name="connsiteY108" fmla="*/ 6462 h 10000"/>
                <a:gd name="connsiteX109" fmla="*/ 379 w 9942"/>
                <a:gd name="connsiteY109" fmla="*/ 6358 h 10000"/>
                <a:gd name="connsiteX110" fmla="*/ 729 w 9942"/>
                <a:gd name="connsiteY110" fmla="*/ 6832 h 10000"/>
                <a:gd name="connsiteX111" fmla="*/ 933 w 9942"/>
                <a:gd name="connsiteY111" fmla="*/ 6780 h 10000"/>
                <a:gd name="connsiteX112" fmla="*/ 905 w 9942"/>
                <a:gd name="connsiteY112" fmla="*/ 6462 h 10000"/>
                <a:gd name="connsiteX113" fmla="*/ 1079 w 9942"/>
                <a:gd name="connsiteY113" fmla="*/ 6515 h 10000"/>
                <a:gd name="connsiteX114" fmla="*/ 875 w 9942"/>
                <a:gd name="connsiteY114" fmla="*/ 5882 h 10000"/>
                <a:gd name="connsiteX115" fmla="*/ 1254 w 9942"/>
                <a:gd name="connsiteY115" fmla="*/ 5618 h 10000"/>
                <a:gd name="connsiteX116" fmla="*/ 1459 w 9942"/>
                <a:gd name="connsiteY116" fmla="*/ 5618 h 10000"/>
                <a:gd name="connsiteX117" fmla="*/ 1459 w 9942"/>
                <a:gd name="connsiteY117" fmla="*/ 5882 h 10000"/>
                <a:gd name="connsiteX118" fmla="*/ 1283 w 9942"/>
                <a:gd name="connsiteY118" fmla="*/ 6040 h 10000"/>
                <a:gd name="connsiteX119" fmla="*/ 1167 w 9942"/>
                <a:gd name="connsiteY119" fmla="*/ 6727 h 10000"/>
                <a:gd name="connsiteX120" fmla="*/ 1109 w 9942"/>
                <a:gd name="connsiteY120" fmla="*/ 7043 h 10000"/>
                <a:gd name="connsiteX121" fmla="*/ 1196 w 9942"/>
                <a:gd name="connsiteY121" fmla="*/ 7466 h 10000"/>
                <a:gd name="connsiteX122" fmla="*/ 1370 w 9942"/>
                <a:gd name="connsiteY122" fmla="*/ 7783 h 10000"/>
                <a:gd name="connsiteX123" fmla="*/ 1954 w 9942"/>
                <a:gd name="connsiteY123" fmla="*/ 8416 h 10000"/>
                <a:gd name="connsiteX124" fmla="*/ 2419 w 9942"/>
                <a:gd name="connsiteY124" fmla="*/ 8891 h 10000"/>
                <a:gd name="connsiteX125" fmla="*/ 2769 w 9942"/>
                <a:gd name="connsiteY125" fmla="*/ 9103 h 10000"/>
                <a:gd name="connsiteX126" fmla="*/ 3149 w 9942"/>
                <a:gd name="connsiteY126" fmla="*/ 9313 h 10000"/>
                <a:gd name="connsiteX127" fmla="*/ 3529 w 9942"/>
                <a:gd name="connsiteY127" fmla="*/ 9525 h 10000"/>
                <a:gd name="connsiteX128" fmla="*/ 3879 w 9942"/>
                <a:gd name="connsiteY128" fmla="*/ 9631 h 10000"/>
                <a:gd name="connsiteX129" fmla="*/ 4257 w 9942"/>
                <a:gd name="connsiteY129" fmla="*/ 9789 h 10000"/>
                <a:gd name="connsiteX130" fmla="*/ 4695 w 9942"/>
                <a:gd name="connsiteY130" fmla="*/ 9948 h 10000"/>
                <a:gd name="connsiteX131" fmla="*/ 5160 w 9942"/>
                <a:gd name="connsiteY131" fmla="*/ 10000 h 10000"/>
                <a:gd name="connsiteX132" fmla="*/ 5569 w 9942"/>
                <a:gd name="connsiteY132" fmla="*/ 10000 h 10000"/>
                <a:gd name="connsiteX133" fmla="*/ 6065 w 9942"/>
                <a:gd name="connsiteY133" fmla="*/ 9948 h 10000"/>
                <a:gd name="connsiteX134" fmla="*/ 6415 w 9942"/>
                <a:gd name="connsiteY134" fmla="*/ 9841 h 10000"/>
                <a:gd name="connsiteX135" fmla="*/ 6765 w 9942"/>
                <a:gd name="connsiteY135" fmla="*/ 9737 h 10000"/>
                <a:gd name="connsiteX136" fmla="*/ 7144 w 9942"/>
                <a:gd name="connsiteY136" fmla="*/ 9578 h 10000"/>
                <a:gd name="connsiteX137" fmla="*/ 7493 w 9942"/>
                <a:gd name="connsiteY137" fmla="*/ 9419 h 10000"/>
                <a:gd name="connsiteX138" fmla="*/ 7814 w 9942"/>
                <a:gd name="connsiteY138" fmla="*/ 9209 h 10000"/>
                <a:gd name="connsiteX139" fmla="*/ 8164 w 9942"/>
                <a:gd name="connsiteY139" fmla="*/ 8997 h 10000"/>
                <a:gd name="connsiteX140" fmla="*/ 8485 w 9942"/>
                <a:gd name="connsiteY14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194 w 10000"/>
                <a:gd name="connsiteY56" fmla="*/ 4034 h 10000"/>
                <a:gd name="connsiteX57" fmla="*/ 4253 w 10000"/>
                <a:gd name="connsiteY57" fmla="*/ 3611 h 10000"/>
                <a:gd name="connsiteX58" fmla="*/ 4164 w 10000"/>
                <a:gd name="connsiteY58" fmla="*/ 3611 h 10000"/>
                <a:gd name="connsiteX59" fmla="*/ 4253 w 10000"/>
                <a:gd name="connsiteY59" fmla="*/ 3084 h 10000"/>
                <a:gd name="connsiteX60" fmla="*/ 4400 w 10000"/>
                <a:gd name="connsiteY60" fmla="*/ 3084 h 10000"/>
                <a:gd name="connsiteX61" fmla="*/ 4458 w 10000"/>
                <a:gd name="connsiteY61" fmla="*/ 3400 h 10000"/>
                <a:gd name="connsiteX62" fmla="*/ 4487 w 10000"/>
                <a:gd name="connsiteY62" fmla="*/ 3189 h 10000"/>
                <a:gd name="connsiteX63" fmla="*/ 4429 w 10000"/>
                <a:gd name="connsiteY63" fmla="*/ 3031 h 10000"/>
                <a:gd name="connsiteX64" fmla="*/ 4282 w 10000"/>
                <a:gd name="connsiteY64" fmla="*/ 2925 h 10000"/>
                <a:gd name="connsiteX65" fmla="*/ 4311 w 10000"/>
                <a:gd name="connsiteY65" fmla="*/ 2503 h 10000"/>
                <a:gd name="connsiteX66" fmla="*/ 4253 w 10000"/>
                <a:gd name="connsiteY66" fmla="*/ 2291 h 10000"/>
                <a:gd name="connsiteX67" fmla="*/ 4222 w 10000"/>
                <a:gd name="connsiteY67" fmla="*/ 1659 h 10000"/>
                <a:gd name="connsiteX68" fmla="*/ 4282 w 10000"/>
                <a:gd name="connsiteY68" fmla="*/ 1659 h 10000"/>
                <a:gd name="connsiteX69" fmla="*/ 4194 w 10000"/>
                <a:gd name="connsiteY69" fmla="*/ 1552 h 10000"/>
                <a:gd name="connsiteX70" fmla="*/ 3930 w 10000"/>
                <a:gd name="connsiteY70" fmla="*/ 1763 h 10000"/>
                <a:gd name="connsiteX71" fmla="*/ 3871 w 10000"/>
                <a:gd name="connsiteY71" fmla="*/ 1341 h 10000"/>
                <a:gd name="connsiteX72" fmla="*/ 4077 w 10000"/>
                <a:gd name="connsiteY72" fmla="*/ 602 h 10000"/>
                <a:gd name="connsiteX73" fmla="*/ 3902 w 10000"/>
                <a:gd name="connsiteY73" fmla="*/ 338 h 10000"/>
                <a:gd name="connsiteX74" fmla="*/ 4493 w 10000"/>
                <a:gd name="connsiteY74" fmla="*/ 0 h 10000"/>
                <a:gd name="connsiteX75" fmla="*/ 3636 w 10000"/>
                <a:gd name="connsiteY75" fmla="*/ 21 h 10000"/>
                <a:gd name="connsiteX76" fmla="*/ 3550 w 10000"/>
                <a:gd name="connsiteY76" fmla="*/ 233 h 10000"/>
                <a:gd name="connsiteX77" fmla="*/ 3460 w 10000"/>
                <a:gd name="connsiteY77" fmla="*/ 655 h 10000"/>
                <a:gd name="connsiteX78" fmla="*/ 3343 w 10000"/>
                <a:gd name="connsiteY78" fmla="*/ 708 h 10000"/>
                <a:gd name="connsiteX79" fmla="*/ 3519 w 10000"/>
                <a:gd name="connsiteY79" fmla="*/ 919 h 10000"/>
                <a:gd name="connsiteX80" fmla="*/ 3550 w 10000"/>
                <a:gd name="connsiteY80" fmla="*/ 1183 h 10000"/>
                <a:gd name="connsiteX81" fmla="*/ 3460 w 10000"/>
                <a:gd name="connsiteY81" fmla="*/ 1341 h 10000"/>
                <a:gd name="connsiteX82" fmla="*/ 3550 w 10000"/>
                <a:gd name="connsiteY82" fmla="*/ 1816 h 10000"/>
                <a:gd name="connsiteX83" fmla="*/ 3489 w 10000"/>
                <a:gd name="connsiteY83" fmla="*/ 2239 h 10000"/>
                <a:gd name="connsiteX84" fmla="*/ 3050 w 10000"/>
                <a:gd name="connsiteY84" fmla="*/ 2555 h 10000"/>
                <a:gd name="connsiteX85" fmla="*/ 3021 w 10000"/>
                <a:gd name="connsiteY85" fmla="*/ 2397 h 10000"/>
                <a:gd name="connsiteX86" fmla="*/ 2992 w 10000"/>
                <a:gd name="connsiteY86" fmla="*/ 2609 h 10000"/>
                <a:gd name="connsiteX87" fmla="*/ 3108 w 10000"/>
                <a:gd name="connsiteY87" fmla="*/ 2819 h 10000"/>
                <a:gd name="connsiteX88" fmla="*/ 3402 w 10000"/>
                <a:gd name="connsiteY88" fmla="*/ 2609 h 10000"/>
                <a:gd name="connsiteX89" fmla="*/ 3519 w 10000"/>
                <a:gd name="connsiteY89" fmla="*/ 2767 h 10000"/>
                <a:gd name="connsiteX90" fmla="*/ 3314 w 10000"/>
                <a:gd name="connsiteY90" fmla="*/ 2819 h 10000"/>
                <a:gd name="connsiteX91" fmla="*/ 2378 w 10000"/>
                <a:gd name="connsiteY91" fmla="*/ 2638 h 10000"/>
                <a:gd name="connsiteX92" fmla="*/ 2570 w 10000"/>
                <a:gd name="connsiteY92" fmla="*/ 2488 h 10000"/>
                <a:gd name="connsiteX93" fmla="*/ 1994 w 10000"/>
                <a:gd name="connsiteY93" fmla="*/ 2940 h 10000"/>
                <a:gd name="connsiteX94" fmla="*/ 1929 w 10000"/>
                <a:gd name="connsiteY94" fmla="*/ 3317 h 10000"/>
                <a:gd name="connsiteX95" fmla="*/ 1929 w 10000"/>
                <a:gd name="connsiteY95" fmla="*/ 3317 h 10000"/>
                <a:gd name="connsiteX96" fmla="*/ 1789 w 10000"/>
                <a:gd name="connsiteY96" fmla="*/ 3559 h 10000"/>
                <a:gd name="connsiteX97" fmla="*/ 1554 w 10000"/>
                <a:gd name="connsiteY97" fmla="*/ 3559 h 10000"/>
                <a:gd name="connsiteX98" fmla="*/ 1378 w 10000"/>
                <a:gd name="connsiteY98" fmla="*/ 3770 h 10000"/>
                <a:gd name="connsiteX99" fmla="*/ 1145 w 10000"/>
                <a:gd name="connsiteY99" fmla="*/ 3770 h 10000"/>
                <a:gd name="connsiteX100" fmla="*/ 968 w 10000"/>
                <a:gd name="connsiteY100" fmla="*/ 3981 h 10000"/>
                <a:gd name="connsiteX101" fmla="*/ 851 w 10000"/>
                <a:gd name="connsiteY101" fmla="*/ 3770 h 10000"/>
                <a:gd name="connsiteX102" fmla="*/ 558 w 10000"/>
                <a:gd name="connsiteY102" fmla="*/ 3717 h 10000"/>
                <a:gd name="connsiteX103" fmla="*/ 0 w 10000"/>
                <a:gd name="connsiteY103" fmla="*/ 4984 h 10000"/>
                <a:gd name="connsiteX104" fmla="*/ 59 w 10000"/>
                <a:gd name="connsiteY104" fmla="*/ 5249 h 10000"/>
                <a:gd name="connsiteX105" fmla="*/ 118 w 10000"/>
                <a:gd name="connsiteY105" fmla="*/ 5618 h 10000"/>
                <a:gd name="connsiteX106" fmla="*/ 294 w 10000"/>
                <a:gd name="connsiteY106" fmla="*/ 5935 h 10000"/>
                <a:gd name="connsiteX107" fmla="*/ 528 w 10000"/>
                <a:gd name="connsiteY107" fmla="*/ 6462 h 10000"/>
                <a:gd name="connsiteX108" fmla="*/ 381 w 10000"/>
                <a:gd name="connsiteY108" fmla="*/ 6358 h 10000"/>
                <a:gd name="connsiteX109" fmla="*/ 733 w 10000"/>
                <a:gd name="connsiteY109" fmla="*/ 6832 h 10000"/>
                <a:gd name="connsiteX110" fmla="*/ 938 w 10000"/>
                <a:gd name="connsiteY110" fmla="*/ 6780 h 10000"/>
                <a:gd name="connsiteX111" fmla="*/ 910 w 10000"/>
                <a:gd name="connsiteY111" fmla="*/ 6462 h 10000"/>
                <a:gd name="connsiteX112" fmla="*/ 1085 w 10000"/>
                <a:gd name="connsiteY112" fmla="*/ 6515 h 10000"/>
                <a:gd name="connsiteX113" fmla="*/ 880 w 10000"/>
                <a:gd name="connsiteY113" fmla="*/ 5882 h 10000"/>
                <a:gd name="connsiteX114" fmla="*/ 1261 w 10000"/>
                <a:gd name="connsiteY114" fmla="*/ 5618 h 10000"/>
                <a:gd name="connsiteX115" fmla="*/ 1468 w 10000"/>
                <a:gd name="connsiteY115" fmla="*/ 5618 h 10000"/>
                <a:gd name="connsiteX116" fmla="*/ 1468 w 10000"/>
                <a:gd name="connsiteY116" fmla="*/ 5882 h 10000"/>
                <a:gd name="connsiteX117" fmla="*/ 1290 w 10000"/>
                <a:gd name="connsiteY117" fmla="*/ 6040 h 10000"/>
                <a:gd name="connsiteX118" fmla="*/ 1174 w 10000"/>
                <a:gd name="connsiteY118" fmla="*/ 6727 h 10000"/>
                <a:gd name="connsiteX119" fmla="*/ 1115 w 10000"/>
                <a:gd name="connsiteY119" fmla="*/ 7043 h 10000"/>
                <a:gd name="connsiteX120" fmla="*/ 1203 w 10000"/>
                <a:gd name="connsiteY120" fmla="*/ 7466 h 10000"/>
                <a:gd name="connsiteX121" fmla="*/ 1378 w 10000"/>
                <a:gd name="connsiteY121" fmla="*/ 7783 h 10000"/>
                <a:gd name="connsiteX122" fmla="*/ 1965 w 10000"/>
                <a:gd name="connsiteY122" fmla="*/ 8416 h 10000"/>
                <a:gd name="connsiteX123" fmla="*/ 2433 w 10000"/>
                <a:gd name="connsiteY123" fmla="*/ 8891 h 10000"/>
                <a:gd name="connsiteX124" fmla="*/ 2785 w 10000"/>
                <a:gd name="connsiteY124" fmla="*/ 9103 h 10000"/>
                <a:gd name="connsiteX125" fmla="*/ 3167 w 10000"/>
                <a:gd name="connsiteY125" fmla="*/ 9313 h 10000"/>
                <a:gd name="connsiteX126" fmla="*/ 3550 w 10000"/>
                <a:gd name="connsiteY126" fmla="*/ 9525 h 10000"/>
                <a:gd name="connsiteX127" fmla="*/ 3902 w 10000"/>
                <a:gd name="connsiteY127" fmla="*/ 9631 h 10000"/>
                <a:gd name="connsiteX128" fmla="*/ 4282 w 10000"/>
                <a:gd name="connsiteY128" fmla="*/ 9789 h 10000"/>
                <a:gd name="connsiteX129" fmla="*/ 4722 w 10000"/>
                <a:gd name="connsiteY129" fmla="*/ 9948 h 10000"/>
                <a:gd name="connsiteX130" fmla="*/ 5190 w 10000"/>
                <a:gd name="connsiteY130" fmla="*/ 10000 h 10000"/>
                <a:gd name="connsiteX131" fmla="*/ 5601 w 10000"/>
                <a:gd name="connsiteY131" fmla="*/ 10000 h 10000"/>
                <a:gd name="connsiteX132" fmla="*/ 6100 w 10000"/>
                <a:gd name="connsiteY132" fmla="*/ 9948 h 10000"/>
                <a:gd name="connsiteX133" fmla="*/ 6452 w 10000"/>
                <a:gd name="connsiteY133" fmla="*/ 9841 h 10000"/>
                <a:gd name="connsiteX134" fmla="*/ 6804 w 10000"/>
                <a:gd name="connsiteY134" fmla="*/ 9737 h 10000"/>
                <a:gd name="connsiteX135" fmla="*/ 7186 w 10000"/>
                <a:gd name="connsiteY135" fmla="*/ 9578 h 10000"/>
                <a:gd name="connsiteX136" fmla="*/ 7537 w 10000"/>
                <a:gd name="connsiteY136" fmla="*/ 9419 h 10000"/>
                <a:gd name="connsiteX137" fmla="*/ 7860 w 10000"/>
                <a:gd name="connsiteY137" fmla="*/ 9209 h 10000"/>
                <a:gd name="connsiteX138" fmla="*/ 8212 w 10000"/>
                <a:gd name="connsiteY138" fmla="*/ 8997 h 10000"/>
                <a:gd name="connsiteX139" fmla="*/ 8535 w 10000"/>
                <a:gd name="connsiteY13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253 w 10000"/>
                <a:gd name="connsiteY56" fmla="*/ 3611 h 10000"/>
                <a:gd name="connsiteX57" fmla="*/ 4164 w 10000"/>
                <a:gd name="connsiteY57" fmla="*/ 3611 h 10000"/>
                <a:gd name="connsiteX58" fmla="*/ 4253 w 10000"/>
                <a:gd name="connsiteY58" fmla="*/ 3084 h 10000"/>
                <a:gd name="connsiteX59" fmla="*/ 4400 w 10000"/>
                <a:gd name="connsiteY59" fmla="*/ 3084 h 10000"/>
                <a:gd name="connsiteX60" fmla="*/ 4458 w 10000"/>
                <a:gd name="connsiteY60" fmla="*/ 3400 h 10000"/>
                <a:gd name="connsiteX61" fmla="*/ 4487 w 10000"/>
                <a:gd name="connsiteY61" fmla="*/ 3189 h 10000"/>
                <a:gd name="connsiteX62" fmla="*/ 4429 w 10000"/>
                <a:gd name="connsiteY62" fmla="*/ 3031 h 10000"/>
                <a:gd name="connsiteX63" fmla="*/ 4282 w 10000"/>
                <a:gd name="connsiteY63" fmla="*/ 2925 h 10000"/>
                <a:gd name="connsiteX64" fmla="*/ 4311 w 10000"/>
                <a:gd name="connsiteY64" fmla="*/ 2503 h 10000"/>
                <a:gd name="connsiteX65" fmla="*/ 4253 w 10000"/>
                <a:gd name="connsiteY65" fmla="*/ 2291 h 10000"/>
                <a:gd name="connsiteX66" fmla="*/ 4222 w 10000"/>
                <a:gd name="connsiteY66" fmla="*/ 1659 h 10000"/>
                <a:gd name="connsiteX67" fmla="*/ 4282 w 10000"/>
                <a:gd name="connsiteY67" fmla="*/ 1659 h 10000"/>
                <a:gd name="connsiteX68" fmla="*/ 4194 w 10000"/>
                <a:gd name="connsiteY68" fmla="*/ 1552 h 10000"/>
                <a:gd name="connsiteX69" fmla="*/ 3930 w 10000"/>
                <a:gd name="connsiteY69" fmla="*/ 1763 h 10000"/>
                <a:gd name="connsiteX70" fmla="*/ 3871 w 10000"/>
                <a:gd name="connsiteY70" fmla="*/ 1341 h 10000"/>
                <a:gd name="connsiteX71" fmla="*/ 4077 w 10000"/>
                <a:gd name="connsiteY71" fmla="*/ 602 h 10000"/>
                <a:gd name="connsiteX72" fmla="*/ 3902 w 10000"/>
                <a:gd name="connsiteY72" fmla="*/ 338 h 10000"/>
                <a:gd name="connsiteX73" fmla="*/ 4493 w 10000"/>
                <a:gd name="connsiteY73" fmla="*/ 0 h 10000"/>
                <a:gd name="connsiteX74" fmla="*/ 3636 w 10000"/>
                <a:gd name="connsiteY74" fmla="*/ 21 h 10000"/>
                <a:gd name="connsiteX75" fmla="*/ 3550 w 10000"/>
                <a:gd name="connsiteY75" fmla="*/ 233 h 10000"/>
                <a:gd name="connsiteX76" fmla="*/ 3460 w 10000"/>
                <a:gd name="connsiteY76" fmla="*/ 655 h 10000"/>
                <a:gd name="connsiteX77" fmla="*/ 3343 w 10000"/>
                <a:gd name="connsiteY77" fmla="*/ 708 h 10000"/>
                <a:gd name="connsiteX78" fmla="*/ 3519 w 10000"/>
                <a:gd name="connsiteY78" fmla="*/ 919 h 10000"/>
                <a:gd name="connsiteX79" fmla="*/ 3550 w 10000"/>
                <a:gd name="connsiteY79" fmla="*/ 1183 h 10000"/>
                <a:gd name="connsiteX80" fmla="*/ 3460 w 10000"/>
                <a:gd name="connsiteY80" fmla="*/ 1341 h 10000"/>
                <a:gd name="connsiteX81" fmla="*/ 3550 w 10000"/>
                <a:gd name="connsiteY81" fmla="*/ 1816 h 10000"/>
                <a:gd name="connsiteX82" fmla="*/ 3489 w 10000"/>
                <a:gd name="connsiteY82" fmla="*/ 2239 h 10000"/>
                <a:gd name="connsiteX83" fmla="*/ 3050 w 10000"/>
                <a:gd name="connsiteY83" fmla="*/ 2555 h 10000"/>
                <a:gd name="connsiteX84" fmla="*/ 3021 w 10000"/>
                <a:gd name="connsiteY84" fmla="*/ 2397 h 10000"/>
                <a:gd name="connsiteX85" fmla="*/ 2992 w 10000"/>
                <a:gd name="connsiteY85" fmla="*/ 2609 h 10000"/>
                <a:gd name="connsiteX86" fmla="*/ 3108 w 10000"/>
                <a:gd name="connsiteY86" fmla="*/ 2819 h 10000"/>
                <a:gd name="connsiteX87" fmla="*/ 3402 w 10000"/>
                <a:gd name="connsiteY87" fmla="*/ 2609 h 10000"/>
                <a:gd name="connsiteX88" fmla="*/ 3519 w 10000"/>
                <a:gd name="connsiteY88" fmla="*/ 2767 h 10000"/>
                <a:gd name="connsiteX89" fmla="*/ 3314 w 10000"/>
                <a:gd name="connsiteY89" fmla="*/ 2819 h 10000"/>
                <a:gd name="connsiteX90" fmla="*/ 2378 w 10000"/>
                <a:gd name="connsiteY90" fmla="*/ 2638 h 10000"/>
                <a:gd name="connsiteX91" fmla="*/ 2570 w 10000"/>
                <a:gd name="connsiteY91" fmla="*/ 2488 h 10000"/>
                <a:gd name="connsiteX92" fmla="*/ 1994 w 10000"/>
                <a:gd name="connsiteY92" fmla="*/ 2940 h 10000"/>
                <a:gd name="connsiteX93" fmla="*/ 1929 w 10000"/>
                <a:gd name="connsiteY93" fmla="*/ 3317 h 10000"/>
                <a:gd name="connsiteX94" fmla="*/ 1929 w 10000"/>
                <a:gd name="connsiteY94" fmla="*/ 3317 h 10000"/>
                <a:gd name="connsiteX95" fmla="*/ 1789 w 10000"/>
                <a:gd name="connsiteY95" fmla="*/ 3559 h 10000"/>
                <a:gd name="connsiteX96" fmla="*/ 1554 w 10000"/>
                <a:gd name="connsiteY96" fmla="*/ 3559 h 10000"/>
                <a:gd name="connsiteX97" fmla="*/ 1378 w 10000"/>
                <a:gd name="connsiteY97" fmla="*/ 3770 h 10000"/>
                <a:gd name="connsiteX98" fmla="*/ 1145 w 10000"/>
                <a:gd name="connsiteY98" fmla="*/ 3770 h 10000"/>
                <a:gd name="connsiteX99" fmla="*/ 968 w 10000"/>
                <a:gd name="connsiteY99" fmla="*/ 3981 h 10000"/>
                <a:gd name="connsiteX100" fmla="*/ 851 w 10000"/>
                <a:gd name="connsiteY100" fmla="*/ 3770 h 10000"/>
                <a:gd name="connsiteX101" fmla="*/ 558 w 10000"/>
                <a:gd name="connsiteY101" fmla="*/ 3717 h 10000"/>
                <a:gd name="connsiteX102" fmla="*/ 0 w 10000"/>
                <a:gd name="connsiteY102" fmla="*/ 4984 h 10000"/>
                <a:gd name="connsiteX103" fmla="*/ 59 w 10000"/>
                <a:gd name="connsiteY103" fmla="*/ 5249 h 10000"/>
                <a:gd name="connsiteX104" fmla="*/ 118 w 10000"/>
                <a:gd name="connsiteY104" fmla="*/ 5618 h 10000"/>
                <a:gd name="connsiteX105" fmla="*/ 294 w 10000"/>
                <a:gd name="connsiteY105" fmla="*/ 5935 h 10000"/>
                <a:gd name="connsiteX106" fmla="*/ 528 w 10000"/>
                <a:gd name="connsiteY106" fmla="*/ 6462 h 10000"/>
                <a:gd name="connsiteX107" fmla="*/ 381 w 10000"/>
                <a:gd name="connsiteY107" fmla="*/ 6358 h 10000"/>
                <a:gd name="connsiteX108" fmla="*/ 733 w 10000"/>
                <a:gd name="connsiteY108" fmla="*/ 6832 h 10000"/>
                <a:gd name="connsiteX109" fmla="*/ 938 w 10000"/>
                <a:gd name="connsiteY109" fmla="*/ 6780 h 10000"/>
                <a:gd name="connsiteX110" fmla="*/ 910 w 10000"/>
                <a:gd name="connsiteY110" fmla="*/ 6462 h 10000"/>
                <a:gd name="connsiteX111" fmla="*/ 1085 w 10000"/>
                <a:gd name="connsiteY111" fmla="*/ 6515 h 10000"/>
                <a:gd name="connsiteX112" fmla="*/ 880 w 10000"/>
                <a:gd name="connsiteY112" fmla="*/ 5882 h 10000"/>
                <a:gd name="connsiteX113" fmla="*/ 1261 w 10000"/>
                <a:gd name="connsiteY113" fmla="*/ 5618 h 10000"/>
                <a:gd name="connsiteX114" fmla="*/ 1468 w 10000"/>
                <a:gd name="connsiteY114" fmla="*/ 5618 h 10000"/>
                <a:gd name="connsiteX115" fmla="*/ 1468 w 10000"/>
                <a:gd name="connsiteY115" fmla="*/ 5882 h 10000"/>
                <a:gd name="connsiteX116" fmla="*/ 1290 w 10000"/>
                <a:gd name="connsiteY116" fmla="*/ 6040 h 10000"/>
                <a:gd name="connsiteX117" fmla="*/ 1174 w 10000"/>
                <a:gd name="connsiteY117" fmla="*/ 6727 h 10000"/>
                <a:gd name="connsiteX118" fmla="*/ 1115 w 10000"/>
                <a:gd name="connsiteY118" fmla="*/ 7043 h 10000"/>
                <a:gd name="connsiteX119" fmla="*/ 1203 w 10000"/>
                <a:gd name="connsiteY119" fmla="*/ 7466 h 10000"/>
                <a:gd name="connsiteX120" fmla="*/ 1378 w 10000"/>
                <a:gd name="connsiteY120" fmla="*/ 7783 h 10000"/>
                <a:gd name="connsiteX121" fmla="*/ 1965 w 10000"/>
                <a:gd name="connsiteY121" fmla="*/ 8416 h 10000"/>
                <a:gd name="connsiteX122" fmla="*/ 2433 w 10000"/>
                <a:gd name="connsiteY122" fmla="*/ 8891 h 10000"/>
                <a:gd name="connsiteX123" fmla="*/ 2785 w 10000"/>
                <a:gd name="connsiteY123" fmla="*/ 9103 h 10000"/>
                <a:gd name="connsiteX124" fmla="*/ 3167 w 10000"/>
                <a:gd name="connsiteY124" fmla="*/ 9313 h 10000"/>
                <a:gd name="connsiteX125" fmla="*/ 3550 w 10000"/>
                <a:gd name="connsiteY125" fmla="*/ 9525 h 10000"/>
                <a:gd name="connsiteX126" fmla="*/ 3902 w 10000"/>
                <a:gd name="connsiteY126" fmla="*/ 9631 h 10000"/>
                <a:gd name="connsiteX127" fmla="*/ 4282 w 10000"/>
                <a:gd name="connsiteY127" fmla="*/ 9789 h 10000"/>
                <a:gd name="connsiteX128" fmla="*/ 4722 w 10000"/>
                <a:gd name="connsiteY128" fmla="*/ 9948 h 10000"/>
                <a:gd name="connsiteX129" fmla="*/ 5190 w 10000"/>
                <a:gd name="connsiteY129" fmla="*/ 10000 h 10000"/>
                <a:gd name="connsiteX130" fmla="*/ 5601 w 10000"/>
                <a:gd name="connsiteY130" fmla="*/ 10000 h 10000"/>
                <a:gd name="connsiteX131" fmla="*/ 6100 w 10000"/>
                <a:gd name="connsiteY131" fmla="*/ 9948 h 10000"/>
                <a:gd name="connsiteX132" fmla="*/ 6452 w 10000"/>
                <a:gd name="connsiteY132" fmla="*/ 9841 h 10000"/>
                <a:gd name="connsiteX133" fmla="*/ 6804 w 10000"/>
                <a:gd name="connsiteY133" fmla="*/ 9737 h 10000"/>
                <a:gd name="connsiteX134" fmla="*/ 7186 w 10000"/>
                <a:gd name="connsiteY134" fmla="*/ 9578 h 10000"/>
                <a:gd name="connsiteX135" fmla="*/ 7537 w 10000"/>
                <a:gd name="connsiteY135" fmla="*/ 9419 h 10000"/>
                <a:gd name="connsiteX136" fmla="*/ 7860 w 10000"/>
                <a:gd name="connsiteY136" fmla="*/ 9209 h 10000"/>
                <a:gd name="connsiteX137" fmla="*/ 8212 w 10000"/>
                <a:gd name="connsiteY137" fmla="*/ 8997 h 10000"/>
                <a:gd name="connsiteX138" fmla="*/ 8535 w 10000"/>
                <a:gd name="connsiteY13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40 w 10000"/>
                <a:gd name="connsiteY54" fmla="*/ 3981 h 10000"/>
                <a:gd name="connsiteX55" fmla="*/ 4253 w 10000"/>
                <a:gd name="connsiteY55" fmla="*/ 3611 h 10000"/>
                <a:gd name="connsiteX56" fmla="*/ 4164 w 10000"/>
                <a:gd name="connsiteY56" fmla="*/ 3611 h 10000"/>
                <a:gd name="connsiteX57" fmla="*/ 4253 w 10000"/>
                <a:gd name="connsiteY57" fmla="*/ 3084 h 10000"/>
                <a:gd name="connsiteX58" fmla="*/ 4400 w 10000"/>
                <a:gd name="connsiteY58" fmla="*/ 3084 h 10000"/>
                <a:gd name="connsiteX59" fmla="*/ 4458 w 10000"/>
                <a:gd name="connsiteY59" fmla="*/ 3400 h 10000"/>
                <a:gd name="connsiteX60" fmla="*/ 4487 w 10000"/>
                <a:gd name="connsiteY60" fmla="*/ 3189 h 10000"/>
                <a:gd name="connsiteX61" fmla="*/ 4429 w 10000"/>
                <a:gd name="connsiteY61" fmla="*/ 3031 h 10000"/>
                <a:gd name="connsiteX62" fmla="*/ 4282 w 10000"/>
                <a:gd name="connsiteY62" fmla="*/ 2925 h 10000"/>
                <a:gd name="connsiteX63" fmla="*/ 4311 w 10000"/>
                <a:gd name="connsiteY63" fmla="*/ 2503 h 10000"/>
                <a:gd name="connsiteX64" fmla="*/ 4253 w 10000"/>
                <a:gd name="connsiteY64" fmla="*/ 2291 h 10000"/>
                <a:gd name="connsiteX65" fmla="*/ 4222 w 10000"/>
                <a:gd name="connsiteY65" fmla="*/ 1659 h 10000"/>
                <a:gd name="connsiteX66" fmla="*/ 4282 w 10000"/>
                <a:gd name="connsiteY66" fmla="*/ 1659 h 10000"/>
                <a:gd name="connsiteX67" fmla="*/ 4194 w 10000"/>
                <a:gd name="connsiteY67" fmla="*/ 1552 h 10000"/>
                <a:gd name="connsiteX68" fmla="*/ 3930 w 10000"/>
                <a:gd name="connsiteY68" fmla="*/ 1763 h 10000"/>
                <a:gd name="connsiteX69" fmla="*/ 3871 w 10000"/>
                <a:gd name="connsiteY69" fmla="*/ 1341 h 10000"/>
                <a:gd name="connsiteX70" fmla="*/ 4077 w 10000"/>
                <a:gd name="connsiteY70" fmla="*/ 602 h 10000"/>
                <a:gd name="connsiteX71" fmla="*/ 3902 w 10000"/>
                <a:gd name="connsiteY71" fmla="*/ 338 h 10000"/>
                <a:gd name="connsiteX72" fmla="*/ 4493 w 10000"/>
                <a:gd name="connsiteY72" fmla="*/ 0 h 10000"/>
                <a:gd name="connsiteX73" fmla="*/ 3636 w 10000"/>
                <a:gd name="connsiteY73" fmla="*/ 21 h 10000"/>
                <a:gd name="connsiteX74" fmla="*/ 3550 w 10000"/>
                <a:gd name="connsiteY74" fmla="*/ 233 h 10000"/>
                <a:gd name="connsiteX75" fmla="*/ 3460 w 10000"/>
                <a:gd name="connsiteY75" fmla="*/ 655 h 10000"/>
                <a:gd name="connsiteX76" fmla="*/ 3343 w 10000"/>
                <a:gd name="connsiteY76" fmla="*/ 708 h 10000"/>
                <a:gd name="connsiteX77" fmla="*/ 3519 w 10000"/>
                <a:gd name="connsiteY77" fmla="*/ 919 h 10000"/>
                <a:gd name="connsiteX78" fmla="*/ 3550 w 10000"/>
                <a:gd name="connsiteY78" fmla="*/ 1183 h 10000"/>
                <a:gd name="connsiteX79" fmla="*/ 3460 w 10000"/>
                <a:gd name="connsiteY79" fmla="*/ 1341 h 10000"/>
                <a:gd name="connsiteX80" fmla="*/ 3550 w 10000"/>
                <a:gd name="connsiteY80" fmla="*/ 1816 h 10000"/>
                <a:gd name="connsiteX81" fmla="*/ 3489 w 10000"/>
                <a:gd name="connsiteY81" fmla="*/ 2239 h 10000"/>
                <a:gd name="connsiteX82" fmla="*/ 3050 w 10000"/>
                <a:gd name="connsiteY82" fmla="*/ 2555 h 10000"/>
                <a:gd name="connsiteX83" fmla="*/ 3021 w 10000"/>
                <a:gd name="connsiteY83" fmla="*/ 2397 h 10000"/>
                <a:gd name="connsiteX84" fmla="*/ 2992 w 10000"/>
                <a:gd name="connsiteY84" fmla="*/ 2609 h 10000"/>
                <a:gd name="connsiteX85" fmla="*/ 3108 w 10000"/>
                <a:gd name="connsiteY85" fmla="*/ 2819 h 10000"/>
                <a:gd name="connsiteX86" fmla="*/ 3402 w 10000"/>
                <a:gd name="connsiteY86" fmla="*/ 2609 h 10000"/>
                <a:gd name="connsiteX87" fmla="*/ 3519 w 10000"/>
                <a:gd name="connsiteY87" fmla="*/ 2767 h 10000"/>
                <a:gd name="connsiteX88" fmla="*/ 3314 w 10000"/>
                <a:gd name="connsiteY88" fmla="*/ 2819 h 10000"/>
                <a:gd name="connsiteX89" fmla="*/ 2378 w 10000"/>
                <a:gd name="connsiteY89" fmla="*/ 2638 h 10000"/>
                <a:gd name="connsiteX90" fmla="*/ 2570 w 10000"/>
                <a:gd name="connsiteY90" fmla="*/ 2488 h 10000"/>
                <a:gd name="connsiteX91" fmla="*/ 1994 w 10000"/>
                <a:gd name="connsiteY91" fmla="*/ 2940 h 10000"/>
                <a:gd name="connsiteX92" fmla="*/ 1929 w 10000"/>
                <a:gd name="connsiteY92" fmla="*/ 3317 h 10000"/>
                <a:gd name="connsiteX93" fmla="*/ 1929 w 10000"/>
                <a:gd name="connsiteY93" fmla="*/ 3317 h 10000"/>
                <a:gd name="connsiteX94" fmla="*/ 1789 w 10000"/>
                <a:gd name="connsiteY94" fmla="*/ 3559 h 10000"/>
                <a:gd name="connsiteX95" fmla="*/ 1554 w 10000"/>
                <a:gd name="connsiteY95" fmla="*/ 3559 h 10000"/>
                <a:gd name="connsiteX96" fmla="*/ 1378 w 10000"/>
                <a:gd name="connsiteY96" fmla="*/ 3770 h 10000"/>
                <a:gd name="connsiteX97" fmla="*/ 1145 w 10000"/>
                <a:gd name="connsiteY97" fmla="*/ 3770 h 10000"/>
                <a:gd name="connsiteX98" fmla="*/ 968 w 10000"/>
                <a:gd name="connsiteY98" fmla="*/ 3981 h 10000"/>
                <a:gd name="connsiteX99" fmla="*/ 851 w 10000"/>
                <a:gd name="connsiteY99" fmla="*/ 3770 h 10000"/>
                <a:gd name="connsiteX100" fmla="*/ 558 w 10000"/>
                <a:gd name="connsiteY100" fmla="*/ 3717 h 10000"/>
                <a:gd name="connsiteX101" fmla="*/ 0 w 10000"/>
                <a:gd name="connsiteY101" fmla="*/ 4984 h 10000"/>
                <a:gd name="connsiteX102" fmla="*/ 59 w 10000"/>
                <a:gd name="connsiteY102" fmla="*/ 5249 h 10000"/>
                <a:gd name="connsiteX103" fmla="*/ 118 w 10000"/>
                <a:gd name="connsiteY103" fmla="*/ 5618 h 10000"/>
                <a:gd name="connsiteX104" fmla="*/ 294 w 10000"/>
                <a:gd name="connsiteY104" fmla="*/ 5935 h 10000"/>
                <a:gd name="connsiteX105" fmla="*/ 528 w 10000"/>
                <a:gd name="connsiteY105" fmla="*/ 6462 h 10000"/>
                <a:gd name="connsiteX106" fmla="*/ 381 w 10000"/>
                <a:gd name="connsiteY106" fmla="*/ 6358 h 10000"/>
                <a:gd name="connsiteX107" fmla="*/ 733 w 10000"/>
                <a:gd name="connsiteY107" fmla="*/ 6832 h 10000"/>
                <a:gd name="connsiteX108" fmla="*/ 938 w 10000"/>
                <a:gd name="connsiteY108" fmla="*/ 6780 h 10000"/>
                <a:gd name="connsiteX109" fmla="*/ 910 w 10000"/>
                <a:gd name="connsiteY109" fmla="*/ 6462 h 10000"/>
                <a:gd name="connsiteX110" fmla="*/ 1085 w 10000"/>
                <a:gd name="connsiteY110" fmla="*/ 6515 h 10000"/>
                <a:gd name="connsiteX111" fmla="*/ 880 w 10000"/>
                <a:gd name="connsiteY111" fmla="*/ 5882 h 10000"/>
                <a:gd name="connsiteX112" fmla="*/ 1261 w 10000"/>
                <a:gd name="connsiteY112" fmla="*/ 5618 h 10000"/>
                <a:gd name="connsiteX113" fmla="*/ 1468 w 10000"/>
                <a:gd name="connsiteY113" fmla="*/ 5618 h 10000"/>
                <a:gd name="connsiteX114" fmla="*/ 1468 w 10000"/>
                <a:gd name="connsiteY114" fmla="*/ 5882 h 10000"/>
                <a:gd name="connsiteX115" fmla="*/ 1290 w 10000"/>
                <a:gd name="connsiteY115" fmla="*/ 6040 h 10000"/>
                <a:gd name="connsiteX116" fmla="*/ 1174 w 10000"/>
                <a:gd name="connsiteY116" fmla="*/ 6727 h 10000"/>
                <a:gd name="connsiteX117" fmla="*/ 1115 w 10000"/>
                <a:gd name="connsiteY117" fmla="*/ 7043 h 10000"/>
                <a:gd name="connsiteX118" fmla="*/ 1203 w 10000"/>
                <a:gd name="connsiteY118" fmla="*/ 7466 h 10000"/>
                <a:gd name="connsiteX119" fmla="*/ 1378 w 10000"/>
                <a:gd name="connsiteY119" fmla="*/ 7783 h 10000"/>
                <a:gd name="connsiteX120" fmla="*/ 1965 w 10000"/>
                <a:gd name="connsiteY120" fmla="*/ 8416 h 10000"/>
                <a:gd name="connsiteX121" fmla="*/ 2433 w 10000"/>
                <a:gd name="connsiteY121" fmla="*/ 8891 h 10000"/>
                <a:gd name="connsiteX122" fmla="*/ 2785 w 10000"/>
                <a:gd name="connsiteY122" fmla="*/ 9103 h 10000"/>
                <a:gd name="connsiteX123" fmla="*/ 3167 w 10000"/>
                <a:gd name="connsiteY123" fmla="*/ 9313 h 10000"/>
                <a:gd name="connsiteX124" fmla="*/ 3550 w 10000"/>
                <a:gd name="connsiteY124" fmla="*/ 9525 h 10000"/>
                <a:gd name="connsiteX125" fmla="*/ 3902 w 10000"/>
                <a:gd name="connsiteY125" fmla="*/ 9631 h 10000"/>
                <a:gd name="connsiteX126" fmla="*/ 4282 w 10000"/>
                <a:gd name="connsiteY126" fmla="*/ 9789 h 10000"/>
                <a:gd name="connsiteX127" fmla="*/ 4722 w 10000"/>
                <a:gd name="connsiteY127" fmla="*/ 9948 h 10000"/>
                <a:gd name="connsiteX128" fmla="*/ 5190 w 10000"/>
                <a:gd name="connsiteY128" fmla="*/ 10000 h 10000"/>
                <a:gd name="connsiteX129" fmla="*/ 5601 w 10000"/>
                <a:gd name="connsiteY129" fmla="*/ 10000 h 10000"/>
                <a:gd name="connsiteX130" fmla="*/ 6100 w 10000"/>
                <a:gd name="connsiteY130" fmla="*/ 9948 h 10000"/>
                <a:gd name="connsiteX131" fmla="*/ 6452 w 10000"/>
                <a:gd name="connsiteY131" fmla="*/ 9841 h 10000"/>
                <a:gd name="connsiteX132" fmla="*/ 6804 w 10000"/>
                <a:gd name="connsiteY132" fmla="*/ 9737 h 10000"/>
                <a:gd name="connsiteX133" fmla="*/ 7186 w 10000"/>
                <a:gd name="connsiteY133" fmla="*/ 9578 h 10000"/>
                <a:gd name="connsiteX134" fmla="*/ 7537 w 10000"/>
                <a:gd name="connsiteY134" fmla="*/ 9419 h 10000"/>
                <a:gd name="connsiteX135" fmla="*/ 7860 w 10000"/>
                <a:gd name="connsiteY135" fmla="*/ 9209 h 10000"/>
                <a:gd name="connsiteX136" fmla="*/ 8212 w 10000"/>
                <a:gd name="connsiteY136" fmla="*/ 8997 h 10000"/>
                <a:gd name="connsiteX137" fmla="*/ 8535 w 10000"/>
                <a:gd name="connsiteY13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340 w 10000"/>
                <a:gd name="connsiteY53" fmla="*/ 3981 h 10000"/>
                <a:gd name="connsiteX54" fmla="*/ 4253 w 10000"/>
                <a:gd name="connsiteY54" fmla="*/ 3611 h 10000"/>
                <a:gd name="connsiteX55" fmla="*/ 4164 w 10000"/>
                <a:gd name="connsiteY55" fmla="*/ 3611 h 10000"/>
                <a:gd name="connsiteX56" fmla="*/ 4253 w 10000"/>
                <a:gd name="connsiteY56" fmla="*/ 3084 h 10000"/>
                <a:gd name="connsiteX57" fmla="*/ 4400 w 10000"/>
                <a:gd name="connsiteY57" fmla="*/ 3084 h 10000"/>
                <a:gd name="connsiteX58" fmla="*/ 4458 w 10000"/>
                <a:gd name="connsiteY58" fmla="*/ 3400 h 10000"/>
                <a:gd name="connsiteX59" fmla="*/ 4487 w 10000"/>
                <a:gd name="connsiteY59" fmla="*/ 3189 h 10000"/>
                <a:gd name="connsiteX60" fmla="*/ 4429 w 10000"/>
                <a:gd name="connsiteY60" fmla="*/ 3031 h 10000"/>
                <a:gd name="connsiteX61" fmla="*/ 4282 w 10000"/>
                <a:gd name="connsiteY61" fmla="*/ 2925 h 10000"/>
                <a:gd name="connsiteX62" fmla="*/ 4311 w 10000"/>
                <a:gd name="connsiteY62" fmla="*/ 2503 h 10000"/>
                <a:gd name="connsiteX63" fmla="*/ 4253 w 10000"/>
                <a:gd name="connsiteY63" fmla="*/ 2291 h 10000"/>
                <a:gd name="connsiteX64" fmla="*/ 4222 w 10000"/>
                <a:gd name="connsiteY64" fmla="*/ 1659 h 10000"/>
                <a:gd name="connsiteX65" fmla="*/ 4282 w 10000"/>
                <a:gd name="connsiteY65" fmla="*/ 1659 h 10000"/>
                <a:gd name="connsiteX66" fmla="*/ 4194 w 10000"/>
                <a:gd name="connsiteY66" fmla="*/ 1552 h 10000"/>
                <a:gd name="connsiteX67" fmla="*/ 3930 w 10000"/>
                <a:gd name="connsiteY67" fmla="*/ 1763 h 10000"/>
                <a:gd name="connsiteX68" fmla="*/ 3871 w 10000"/>
                <a:gd name="connsiteY68" fmla="*/ 1341 h 10000"/>
                <a:gd name="connsiteX69" fmla="*/ 4077 w 10000"/>
                <a:gd name="connsiteY69" fmla="*/ 602 h 10000"/>
                <a:gd name="connsiteX70" fmla="*/ 3902 w 10000"/>
                <a:gd name="connsiteY70" fmla="*/ 338 h 10000"/>
                <a:gd name="connsiteX71" fmla="*/ 4493 w 10000"/>
                <a:gd name="connsiteY71" fmla="*/ 0 h 10000"/>
                <a:gd name="connsiteX72" fmla="*/ 3636 w 10000"/>
                <a:gd name="connsiteY72" fmla="*/ 21 h 10000"/>
                <a:gd name="connsiteX73" fmla="*/ 3550 w 10000"/>
                <a:gd name="connsiteY73" fmla="*/ 233 h 10000"/>
                <a:gd name="connsiteX74" fmla="*/ 3460 w 10000"/>
                <a:gd name="connsiteY74" fmla="*/ 655 h 10000"/>
                <a:gd name="connsiteX75" fmla="*/ 3343 w 10000"/>
                <a:gd name="connsiteY75" fmla="*/ 708 h 10000"/>
                <a:gd name="connsiteX76" fmla="*/ 3519 w 10000"/>
                <a:gd name="connsiteY76" fmla="*/ 919 h 10000"/>
                <a:gd name="connsiteX77" fmla="*/ 3550 w 10000"/>
                <a:gd name="connsiteY77" fmla="*/ 1183 h 10000"/>
                <a:gd name="connsiteX78" fmla="*/ 3460 w 10000"/>
                <a:gd name="connsiteY78" fmla="*/ 1341 h 10000"/>
                <a:gd name="connsiteX79" fmla="*/ 3550 w 10000"/>
                <a:gd name="connsiteY79" fmla="*/ 1816 h 10000"/>
                <a:gd name="connsiteX80" fmla="*/ 3489 w 10000"/>
                <a:gd name="connsiteY80" fmla="*/ 2239 h 10000"/>
                <a:gd name="connsiteX81" fmla="*/ 3050 w 10000"/>
                <a:gd name="connsiteY81" fmla="*/ 2555 h 10000"/>
                <a:gd name="connsiteX82" fmla="*/ 3021 w 10000"/>
                <a:gd name="connsiteY82" fmla="*/ 2397 h 10000"/>
                <a:gd name="connsiteX83" fmla="*/ 2992 w 10000"/>
                <a:gd name="connsiteY83" fmla="*/ 2609 h 10000"/>
                <a:gd name="connsiteX84" fmla="*/ 3108 w 10000"/>
                <a:gd name="connsiteY84" fmla="*/ 2819 h 10000"/>
                <a:gd name="connsiteX85" fmla="*/ 3402 w 10000"/>
                <a:gd name="connsiteY85" fmla="*/ 2609 h 10000"/>
                <a:gd name="connsiteX86" fmla="*/ 3519 w 10000"/>
                <a:gd name="connsiteY86" fmla="*/ 2767 h 10000"/>
                <a:gd name="connsiteX87" fmla="*/ 3314 w 10000"/>
                <a:gd name="connsiteY87" fmla="*/ 2819 h 10000"/>
                <a:gd name="connsiteX88" fmla="*/ 2378 w 10000"/>
                <a:gd name="connsiteY88" fmla="*/ 2638 h 10000"/>
                <a:gd name="connsiteX89" fmla="*/ 2570 w 10000"/>
                <a:gd name="connsiteY89" fmla="*/ 2488 h 10000"/>
                <a:gd name="connsiteX90" fmla="*/ 1994 w 10000"/>
                <a:gd name="connsiteY90" fmla="*/ 2940 h 10000"/>
                <a:gd name="connsiteX91" fmla="*/ 1929 w 10000"/>
                <a:gd name="connsiteY91" fmla="*/ 3317 h 10000"/>
                <a:gd name="connsiteX92" fmla="*/ 1929 w 10000"/>
                <a:gd name="connsiteY92" fmla="*/ 3317 h 10000"/>
                <a:gd name="connsiteX93" fmla="*/ 1789 w 10000"/>
                <a:gd name="connsiteY93" fmla="*/ 3559 h 10000"/>
                <a:gd name="connsiteX94" fmla="*/ 1554 w 10000"/>
                <a:gd name="connsiteY94" fmla="*/ 3559 h 10000"/>
                <a:gd name="connsiteX95" fmla="*/ 1378 w 10000"/>
                <a:gd name="connsiteY95" fmla="*/ 3770 h 10000"/>
                <a:gd name="connsiteX96" fmla="*/ 1145 w 10000"/>
                <a:gd name="connsiteY96" fmla="*/ 3770 h 10000"/>
                <a:gd name="connsiteX97" fmla="*/ 968 w 10000"/>
                <a:gd name="connsiteY97" fmla="*/ 3981 h 10000"/>
                <a:gd name="connsiteX98" fmla="*/ 851 w 10000"/>
                <a:gd name="connsiteY98" fmla="*/ 3770 h 10000"/>
                <a:gd name="connsiteX99" fmla="*/ 558 w 10000"/>
                <a:gd name="connsiteY99" fmla="*/ 3717 h 10000"/>
                <a:gd name="connsiteX100" fmla="*/ 0 w 10000"/>
                <a:gd name="connsiteY100" fmla="*/ 4984 h 10000"/>
                <a:gd name="connsiteX101" fmla="*/ 59 w 10000"/>
                <a:gd name="connsiteY101" fmla="*/ 5249 h 10000"/>
                <a:gd name="connsiteX102" fmla="*/ 118 w 10000"/>
                <a:gd name="connsiteY102" fmla="*/ 5618 h 10000"/>
                <a:gd name="connsiteX103" fmla="*/ 294 w 10000"/>
                <a:gd name="connsiteY103" fmla="*/ 5935 h 10000"/>
                <a:gd name="connsiteX104" fmla="*/ 528 w 10000"/>
                <a:gd name="connsiteY104" fmla="*/ 6462 h 10000"/>
                <a:gd name="connsiteX105" fmla="*/ 381 w 10000"/>
                <a:gd name="connsiteY105" fmla="*/ 6358 h 10000"/>
                <a:gd name="connsiteX106" fmla="*/ 733 w 10000"/>
                <a:gd name="connsiteY106" fmla="*/ 6832 h 10000"/>
                <a:gd name="connsiteX107" fmla="*/ 938 w 10000"/>
                <a:gd name="connsiteY107" fmla="*/ 6780 h 10000"/>
                <a:gd name="connsiteX108" fmla="*/ 910 w 10000"/>
                <a:gd name="connsiteY108" fmla="*/ 6462 h 10000"/>
                <a:gd name="connsiteX109" fmla="*/ 1085 w 10000"/>
                <a:gd name="connsiteY109" fmla="*/ 6515 h 10000"/>
                <a:gd name="connsiteX110" fmla="*/ 880 w 10000"/>
                <a:gd name="connsiteY110" fmla="*/ 5882 h 10000"/>
                <a:gd name="connsiteX111" fmla="*/ 1261 w 10000"/>
                <a:gd name="connsiteY111" fmla="*/ 5618 h 10000"/>
                <a:gd name="connsiteX112" fmla="*/ 1468 w 10000"/>
                <a:gd name="connsiteY112" fmla="*/ 5618 h 10000"/>
                <a:gd name="connsiteX113" fmla="*/ 1468 w 10000"/>
                <a:gd name="connsiteY113" fmla="*/ 5882 h 10000"/>
                <a:gd name="connsiteX114" fmla="*/ 1290 w 10000"/>
                <a:gd name="connsiteY114" fmla="*/ 6040 h 10000"/>
                <a:gd name="connsiteX115" fmla="*/ 1174 w 10000"/>
                <a:gd name="connsiteY115" fmla="*/ 6727 h 10000"/>
                <a:gd name="connsiteX116" fmla="*/ 1115 w 10000"/>
                <a:gd name="connsiteY116" fmla="*/ 7043 h 10000"/>
                <a:gd name="connsiteX117" fmla="*/ 1203 w 10000"/>
                <a:gd name="connsiteY117" fmla="*/ 7466 h 10000"/>
                <a:gd name="connsiteX118" fmla="*/ 1378 w 10000"/>
                <a:gd name="connsiteY118" fmla="*/ 7783 h 10000"/>
                <a:gd name="connsiteX119" fmla="*/ 1965 w 10000"/>
                <a:gd name="connsiteY119" fmla="*/ 8416 h 10000"/>
                <a:gd name="connsiteX120" fmla="*/ 2433 w 10000"/>
                <a:gd name="connsiteY120" fmla="*/ 8891 h 10000"/>
                <a:gd name="connsiteX121" fmla="*/ 2785 w 10000"/>
                <a:gd name="connsiteY121" fmla="*/ 9103 h 10000"/>
                <a:gd name="connsiteX122" fmla="*/ 3167 w 10000"/>
                <a:gd name="connsiteY122" fmla="*/ 9313 h 10000"/>
                <a:gd name="connsiteX123" fmla="*/ 3550 w 10000"/>
                <a:gd name="connsiteY123" fmla="*/ 9525 h 10000"/>
                <a:gd name="connsiteX124" fmla="*/ 3902 w 10000"/>
                <a:gd name="connsiteY124" fmla="*/ 9631 h 10000"/>
                <a:gd name="connsiteX125" fmla="*/ 4282 w 10000"/>
                <a:gd name="connsiteY125" fmla="*/ 9789 h 10000"/>
                <a:gd name="connsiteX126" fmla="*/ 4722 w 10000"/>
                <a:gd name="connsiteY126" fmla="*/ 9948 h 10000"/>
                <a:gd name="connsiteX127" fmla="*/ 5190 w 10000"/>
                <a:gd name="connsiteY127" fmla="*/ 10000 h 10000"/>
                <a:gd name="connsiteX128" fmla="*/ 5601 w 10000"/>
                <a:gd name="connsiteY128" fmla="*/ 10000 h 10000"/>
                <a:gd name="connsiteX129" fmla="*/ 6100 w 10000"/>
                <a:gd name="connsiteY129" fmla="*/ 9948 h 10000"/>
                <a:gd name="connsiteX130" fmla="*/ 6452 w 10000"/>
                <a:gd name="connsiteY130" fmla="*/ 9841 h 10000"/>
                <a:gd name="connsiteX131" fmla="*/ 6804 w 10000"/>
                <a:gd name="connsiteY131" fmla="*/ 9737 h 10000"/>
                <a:gd name="connsiteX132" fmla="*/ 7186 w 10000"/>
                <a:gd name="connsiteY132" fmla="*/ 9578 h 10000"/>
                <a:gd name="connsiteX133" fmla="*/ 7537 w 10000"/>
                <a:gd name="connsiteY133" fmla="*/ 9419 h 10000"/>
                <a:gd name="connsiteX134" fmla="*/ 7860 w 10000"/>
                <a:gd name="connsiteY134" fmla="*/ 9209 h 10000"/>
                <a:gd name="connsiteX135" fmla="*/ 8212 w 10000"/>
                <a:gd name="connsiteY135" fmla="*/ 8997 h 10000"/>
                <a:gd name="connsiteX136" fmla="*/ 8535 w 10000"/>
                <a:gd name="connsiteY13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545 w 10000"/>
                <a:gd name="connsiteY51" fmla="*/ 4668 h 10000"/>
                <a:gd name="connsiteX52" fmla="*/ 4340 w 10000"/>
                <a:gd name="connsiteY52" fmla="*/ 3981 h 10000"/>
                <a:gd name="connsiteX53" fmla="*/ 4253 w 10000"/>
                <a:gd name="connsiteY53" fmla="*/ 3611 h 10000"/>
                <a:gd name="connsiteX54" fmla="*/ 4164 w 10000"/>
                <a:gd name="connsiteY54" fmla="*/ 3611 h 10000"/>
                <a:gd name="connsiteX55" fmla="*/ 4253 w 10000"/>
                <a:gd name="connsiteY55" fmla="*/ 3084 h 10000"/>
                <a:gd name="connsiteX56" fmla="*/ 4400 w 10000"/>
                <a:gd name="connsiteY56" fmla="*/ 3084 h 10000"/>
                <a:gd name="connsiteX57" fmla="*/ 4458 w 10000"/>
                <a:gd name="connsiteY57" fmla="*/ 3400 h 10000"/>
                <a:gd name="connsiteX58" fmla="*/ 4487 w 10000"/>
                <a:gd name="connsiteY58" fmla="*/ 3189 h 10000"/>
                <a:gd name="connsiteX59" fmla="*/ 4429 w 10000"/>
                <a:gd name="connsiteY59" fmla="*/ 3031 h 10000"/>
                <a:gd name="connsiteX60" fmla="*/ 4282 w 10000"/>
                <a:gd name="connsiteY60" fmla="*/ 2925 h 10000"/>
                <a:gd name="connsiteX61" fmla="*/ 4311 w 10000"/>
                <a:gd name="connsiteY61" fmla="*/ 2503 h 10000"/>
                <a:gd name="connsiteX62" fmla="*/ 4253 w 10000"/>
                <a:gd name="connsiteY62" fmla="*/ 2291 h 10000"/>
                <a:gd name="connsiteX63" fmla="*/ 4222 w 10000"/>
                <a:gd name="connsiteY63" fmla="*/ 1659 h 10000"/>
                <a:gd name="connsiteX64" fmla="*/ 4282 w 10000"/>
                <a:gd name="connsiteY64" fmla="*/ 1659 h 10000"/>
                <a:gd name="connsiteX65" fmla="*/ 4194 w 10000"/>
                <a:gd name="connsiteY65" fmla="*/ 1552 h 10000"/>
                <a:gd name="connsiteX66" fmla="*/ 3930 w 10000"/>
                <a:gd name="connsiteY66" fmla="*/ 1763 h 10000"/>
                <a:gd name="connsiteX67" fmla="*/ 3871 w 10000"/>
                <a:gd name="connsiteY67" fmla="*/ 1341 h 10000"/>
                <a:gd name="connsiteX68" fmla="*/ 4077 w 10000"/>
                <a:gd name="connsiteY68" fmla="*/ 602 h 10000"/>
                <a:gd name="connsiteX69" fmla="*/ 3902 w 10000"/>
                <a:gd name="connsiteY69" fmla="*/ 338 h 10000"/>
                <a:gd name="connsiteX70" fmla="*/ 4493 w 10000"/>
                <a:gd name="connsiteY70" fmla="*/ 0 h 10000"/>
                <a:gd name="connsiteX71" fmla="*/ 3636 w 10000"/>
                <a:gd name="connsiteY71" fmla="*/ 21 h 10000"/>
                <a:gd name="connsiteX72" fmla="*/ 3550 w 10000"/>
                <a:gd name="connsiteY72" fmla="*/ 233 h 10000"/>
                <a:gd name="connsiteX73" fmla="*/ 3460 w 10000"/>
                <a:gd name="connsiteY73" fmla="*/ 655 h 10000"/>
                <a:gd name="connsiteX74" fmla="*/ 3343 w 10000"/>
                <a:gd name="connsiteY74" fmla="*/ 708 h 10000"/>
                <a:gd name="connsiteX75" fmla="*/ 3519 w 10000"/>
                <a:gd name="connsiteY75" fmla="*/ 919 h 10000"/>
                <a:gd name="connsiteX76" fmla="*/ 3550 w 10000"/>
                <a:gd name="connsiteY76" fmla="*/ 1183 h 10000"/>
                <a:gd name="connsiteX77" fmla="*/ 3460 w 10000"/>
                <a:gd name="connsiteY77" fmla="*/ 1341 h 10000"/>
                <a:gd name="connsiteX78" fmla="*/ 3550 w 10000"/>
                <a:gd name="connsiteY78" fmla="*/ 1816 h 10000"/>
                <a:gd name="connsiteX79" fmla="*/ 3489 w 10000"/>
                <a:gd name="connsiteY79" fmla="*/ 2239 h 10000"/>
                <a:gd name="connsiteX80" fmla="*/ 3050 w 10000"/>
                <a:gd name="connsiteY80" fmla="*/ 2555 h 10000"/>
                <a:gd name="connsiteX81" fmla="*/ 3021 w 10000"/>
                <a:gd name="connsiteY81" fmla="*/ 2397 h 10000"/>
                <a:gd name="connsiteX82" fmla="*/ 2992 w 10000"/>
                <a:gd name="connsiteY82" fmla="*/ 2609 h 10000"/>
                <a:gd name="connsiteX83" fmla="*/ 3108 w 10000"/>
                <a:gd name="connsiteY83" fmla="*/ 2819 h 10000"/>
                <a:gd name="connsiteX84" fmla="*/ 3402 w 10000"/>
                <a:gd name="connsiteY84" fmla="*/ 2609 h 10000"/>
                <a:gd name="connsiteX85" fmla="*/ 3519 w 10000"/>
                <a:gd name="connsiteY85" fmla="*/ 2767 h 10000"/>
                <a:gd name="connsiteX86" fmla="*/ 3314 w 10000"/>
                <a:gd name="connsiteY86" fmla="*/ 2819 h 10000"/>
                <a:gd name="connsiteX87" fmla="*/ 2378 w 10000"/>
                <a:gd name="connsiteY87" fmla="*/ 2638 h 10000"/>
                <a:gd name="connsiteX88" fmla="*/ 2570 w 10000"/>
                <a:gd name="connsiteY88" fmla="*/ 2488 h 10000"/>
                <a:gd name="connsiteX89" fmla="*/ 1994 w 10000"/>
                <a:gd name="connsiteY89" fmla="*/ 2940 h 10000"/>
                <a:gd name="connsiteX90" fmla="*/ 1929 w 10000"/>
                <a:gd name="connsiteY90" fmla="*/ 3317 h 10000"/>
                <a:gd name="connsiteX91" fmla="*/ 1929 w 10000"/>
                <a:gd name="connsiteY91" fmla="*/ 3317 h 10000"/>
                <a:gd name="connsiteX92" fmla="*/ 1789 w 10000"/>
                <a:gd name="connsiteY92" fmla="*/ 3559 h 10000"/>
                <a:gd name="connsiteX93" fmla="*/ 1554 w 10000"/>
                <a:gd name="connsiteY93" fmla="*/ 3559 h 10000"/>
                <a:gd name="connsiteX94" fmla="*/ 1378 w 10000"/>
                <a:gd name="connsiteY94" fmla="*/ 3770 h 10000"/>
                <a:gd name="connsiteX95" fmla="*/ 1145 w 10000"/>
                <a:gd name="connsiteY95" fmla="*/ 3770 h 10000"/>
                <a:gd name="connsiteX96" fmla="*/ 968 w 10000"/>
                <a:gd name="connsiteY96" fmla="*/ 3981 h 10000"/>
                <a:gd name="connsiteX97" fmla="*/ 851 w 10000"/>
                <a:gd name="connsiteY97" fmla="*/ 3770 h 10000"/>
                <a:gd name="connsiteX98" fmla="*/ 558 w 10000"/>
                <a:gd name="connsiteY98" fmla="*/ 3717 h 10000"/>
                <a:gd name="connsiteX99" fmla="*/ 0 w 10000"/>
                <a:gd name="connsiteY99" fmla="*/ 4984 h 10000"/>
                <a:gd name="connsiteX100" fmla="*/ 59 w 10000"/>
                <a:gd name="connsiteY100" fmla="*/ 5249 h 10000"/>
                <a:gd name="connsiteX101" fmla="*/ 118 w 10000"/>
                <a:gd name="connsiteY101" fmla="*/ 5618 h 10000"/>
                <a:gd name="connsiteX102" fmla="*/ 294 w 10000"/>
                <a:gd name="connsiteY102" fmla="*/ 5935 h 10000"/>
                <a:gd name="connsiteX103" fmla="*/ 528 w 10000"/>
                <a:gd name="connsiteY103" fmla="*/ 6462 h 10000"/>
                <a:gd name="connsiteX104" fmla="*/ 381 w 10000"/>
                <a:gd name="connsiteY104" fmla="*/ 6358 h 10000"/>
                <a:gd name="connsiteX105" fmla="*/ 733 w 10000"/>
                <a:gd name="connsiteY105" fmla="*/ 6832 h 10000"/>
                <a:gd name="connsiteX106" fmla="*/ 938 w 10000"/>
                <a:gd name="connsiteY106" fmla="*/ 6780 h 10000"/>
                <a:gd name="connsiteX107" fmla="*/ 910 w 10000"/>
                <a:gd name="connsiteY107" fmla="*/ 6462 h 10000"/>
                <a:gd name="connsiteX108" fmla="*/ 1085 w 10000"/>
                <a:gd name="connsiteY108" fmla="*/ 6515 h 10000"/>
                <a:gd name="connsiteX109" fmla="*/ 880 w 10000"/>
                <a:gd name="connsiteY109" fmla="*/ 5882 h 10000"/>
                <a:gd name="connsiteX110" fmla="*/ 1261 w 10000"/>
                <a:gd name="connsiteY110" fmla="*/ 5618 h 10000"/>
                <a:gd name="connsiteX111" fmla="*/ 1468 w 10000"/>
                <a:gd name="connsiteY111" fmla="*/ 5618 h 10000"/>
                <a:gd name="connsiteX112" fmla="*/ 1468 w 10000"/>
                <a:gd name="connsiteY112" fmla="*/ 5882 h 10000"/>
                <a:gd name="connsiteX113" fmla="*/ 1290 w 10000"/>
                <a:gd name="connsiteY113" fmla="*/ 6040 h 10000"/>
                <a:gd name="connsiteX114" fmla="*/ 1174 w 10000"/>
                <a:gd name="connsiteY114" fmla="*/ 6727 h 10000"/>
                <a:gd name="connsiteX115" fmla="*/ 1115 w 10000"/>
                <a:gd name="connsiteY115" fmla="*/ 7043 h 10000"/>
                <a:gd name="connsiteX116" fmla="*/ 1203 w 10000"/>
                <a:gd name="connsiteY116" fmla="*/ 7466 h 10000"/>
                <a:gd name="connsiteX117" fmla="*/ 1378 w 10000"/>
                <a:gd name="connsiteY117" fmla="*/ 7783 h 10000"/>
                <a:gd name="connsiteX118" fmla="*/ 1965 w 10000"/>
                <a:gd name="connsiteY118" fmla="*/ 8416 h 10000"/>
                <a:gd name="connsiteX119" fmla="*/ 2433 w 10000"/>
                <a:gd name="connsiteY119" fmla="*/ 8891 h 10000"/>
                <a:gd name="connsiteX120" fmla="*/ 2785 w 10000"/>
                <a:gd name="connsiteY120" fmla="*/ 9103 h 10000"/>
                <a:gd name="connsiteX121" fmla="*/ 3167 w 10000"/>
                <a:gd name="connsiteY121" fmla="*/ 9313 h 10000"/>
                <a:gd name="connsiteX122" fmla="*/ 3550 w 10000"/>
                <a:gd name="connsiteY122" fmla="*/ 9525 h 10000"/>
                <a:gd name="connsiteX123" fmla="*/ 3902 w 10000"/>
                <a:gd name="connsiteY123" fmla="*/ 9631 h 10000"/>
                <a:gd name="connsiteX124" fmla="*/ 4282 w 10000"/>
                <a:gd name="connsiteY124" fmla="*/ 9789 h 10000"/>
                <a:gd name="connsiteX125" fmla="*/ 4722 w 10000"/>
                <a:gd name="connsiteY125" fmla="*/ 9948 h 10000"/>
                <a:gd name="connsiteX126" fmla="*/ 5190 w 10000"/>
                <a:gd name="connsiteY126" fmla="*/ 10000 h 10000"/>
                <a:gd name="connsiteX127" fmla="*/ 5601 w 10000"/>
                <a:gd name="connsiteY127" fmla="*/ 10000 h 10000"/>
                <a:gd name="connsiteX128" fmla="*/ 6100 w 10000"/>
                <a:gd name="connsiteY128" fmla="*/ 9948 h 10000"/>
                <a:gd name="connsiteX129" fmla="*/ 6452 w 10000"/>
                <a:gd name="connsiteY129" fmla="*/ 9841 h 10000"/>
                <a:gd name="connsiteX130" fmla="*/ 6804 w 10000"/>
                <a:gd name="connsiteY130" fmla="*/ 9737 h 10000"/>
                <a:gd name="connsiteX131" fmla="*/ 7186 w 10000"/>
                <a:gd name="connsiteY131" fmla="*/ 9578 h 10000"/>
                <a:gd name="connsiteX132" fmla="*/ 7537 w 10000"/>
                <a:gd name="connsiteY132" fmla="*/ 9419 h 10000"/>
                <a:gd name="connsiteX133" fmla="*/ 7860 w 10000"/>
                <a:gd name="connsiteY133" fmla="*/ 9209 h 10000"/>
                <a:gd name="connsiteX134" fmla="*/ 8212 w 10000"/>
                <a:gd name="connsiteY134" fmla="*/ 8997 h 10000"/>
                <a:gd name="connsiteX135" fmla="*/ 8535 w 10000"/>
                <a:gd name="connsiteY13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340 w 10000"/>
                <a:gd name="connsiteY51" fmla="*/ 3981 h 10000"/>
                <a:gd name="connsiteX52" fmla="*/ 4253 w 10000"/>
                <a:gd name="connsiteY52" fmla="*/ 3611 h 10000"/>
                <a:gd name="connsiteX53" fmla="*/ 4164 w 10000"/>
                <a:gd name="connsiteY53" fmla="*/ 3611 h 10000"/>
                <a:gd name="connsiteX54" fmla="*/ 4253 w 10000"/>
                <a:gd name="connsiteY54" fmla="*/ 3084 h 10000"/>
                <a:gd name="connsiteX55" fmla="*/ 4400 w 10000"/>
                <a:gd name="connsiteY55" fmla="*/ 3084 h 10000"/>
                <a:gd name="connsiteX56" fmla="*/ 4458 w 10000"/>
                <a:gd name="connsiteY56" fmla="*/ 3400 h 10000"/>
                <a:gd name="connsiteX57" fmla="*/ 4487 w 10000"/>
                <a:gd name="connsiteY57" fmla="*/ 3189 h 10000"/>
                <a:gd name="connsiteX58" fmla="*/ 4429 w 10000"/>
                <a:gd name="connsiteY58" fmla="*/ 3031 h 10000"/>
                <a:gd name="connsiteX59" fmla="*/ 4282 w 10000"/>
                <a:gd name="connsiteY59" fmla="*/ 2925 h 10000"/>
                <a:gd name="connsiteX60" fmla="*/ 4311 w 10000"/>
                <a:gd name="connsiteY60" fmla="*/ 2503 h 10000"/>
                <a:gd name="connsiteX61" fmla="*/ 4253 w 10000"/>
                <a:gd name="connsiteY61" fmla="*/ 2291 h 10000"/>
                <a:gd name="connsiteX62" fmla="*/ 4222 w 10000"/>
                <a:gd name="connsiteY62" fmla="*/ 1659 h 10000"/>
                <a:gd name="connsiteX63" fmla="*/ 4282 w 10000"/>
                <a:gd name="connsiteY63" fmla="*/ 1659 h 10000"/>
                <a:gd name="connsiteX64" fmla="*/ 4194 w 10000"/>
                <a:gd name="connsiteY64" fmla="*/ 1552 h 10000"/>
                <a:gd name="connsiteX65" fmla="*/ 3930 w 10000"/>
                <a:gd name="connsiteY65" fmla="*/ 1763 h 10000"/>
                <a:gd name="connsiteX66" fmla="*/ 3871 w 10000"/>
                <a:gd name="connsiteY66" fmla="*/ 1341 h 10000"/>
                <a:gd name="connsiteX67" fmla="*/ 4077 w 10000"/>
                <a:gd name="connsiteY67" fmla="*/ 602 h 10000"/>
                <a:gd name="connsiteX68" fmla="*/ 3902 w 10000"/>
                <a:gd name="connsiteY68" fmla="*/ 338 h 10000"/>
                <a:gd name="connsiteX69" fmla="*/ 4493 w 10000"/>
                <a:gd name="connsiteY69" fmla="*/ 0 h 10000"/>
                <a:gd name="connsiteX70" fmla="*/ 3636 w 10000"/>
                <a:gd name="connsiteY70" fmla="*/ 21 h 10000"/>
                <a:gd name="connsiteX71" fmla="*/ 3550 w 10000"/>
                <a:gd name="connsiteY71" fmla="*/ 233 h 10000"/>
                <a:gd name="connsiteX72" fmla="*/ 3460 w 10000"/>
                <a:gd name="connsiteY72" fmla="*/ 655 h 10000"/>
                <a:gd name="connsiteX73" fmla="*/ 3343 w 10000"/>
                <a:gd name="connsiteY73" fmla="*/ 708 h 10000"/>
                <a:gd name="connsiteX74" fmla="*/ 3519 w 10000"/>
                <a:gd name="connsiteY74" fmla="*/ 919 h 10000"/>
                <a:gd name="connsiteX75" fmla="*/ 3550 w 10000"/>
                <a:gd name="connsiteY75" fmla="*/ 1183 h 10000"/>
                <a:gd name="connsiteX76" fmla="*/ 3460 w 10000"/>
                <a:gd name="connsiteY76" fmla="*/ 1341 h 10000"/>
                <a:gd name="connsiteX77" fmla="*/ 3550 w 10000"/>
                <a:gd name="connsiteY77" fmla="*/ 1816 h 10000"/>
                <a:gd name="connsiteX78" fmla="*/ 3489 w 10000"/>
                <a:gd name="connsiteY78" fmla="*/ 2239 h 10000"/>
                <a:gd name="connsiteX79" fmla="*/ 3050 w 10000"/>
                <a:gd name="connsiteY79" fmla="*/ 2555 h 10000"/>
                <a:gd name="connsiteX80" fmla="*/ 3021 w 10000"/>
                <a:gd name="connsiteY80" fmla="*/ 2397 h 10000"/>
                <a:gd name="connsiteX81" fmla="*/ 2992 w 10000"/>
                <a:gd name="connsiteY81" fmla="*/ 2609 h 10000"/>
                <a:gd name="connsiteX82" fmla="*/ 3108 w 10000"/>
                <a:gd name="connsiteY82" fmla="*/ 2819 h 10000"/>
                <a:gd name="connsiteX83" fmla="*/ 3402 w 10000"/>
                <a:gd name="connsiteY83" fmla="*/ 2609 h 10000"/>
                <a:gd name="connsiteX84" fmla="*/ 3519 w 10000"/>
                <a:gd name="connsiteY84" fmla="*/ 2767 h 10000"/>
                <a:gd name="connsiteX85" fmla="*/ 3314 w 10000"/>
                <a:gd name="connsiteY85" fmla="*/ 2819 h 10000"/>
                <a:gd name="connsiteX86" fmla="*/ 2378 w 10000"/>
                <a:gd name="connsiteY86" fmla="*/ 2638 h 10000"/>
                <a:gd name="connsiteX87" fmla="*/ 2570 w 10000"/>
                <a:gd name="connsiteY87" fmla="*/ 2488 h 10000"/>
                <a:gd name="connsiteX88" fmla="*/ 1994 w 10000"/>
                <a:gd name="connsiteY88" fmla="*/ 2940 h 10000"/>
                <a:gd name="connsiteX89" fmla="*/ 1929 w 10000"/>
                <a:gd name="connsiteY89" fmla="*/ 3317 h 10000"/>
                <a:gd name="connsiteX90" fmla="*/ 1929 w 10000"/>
                <a:gd name="connsiteY90" fmla="*/ 3317 h 10000"/>
                <a:gd name="connsiteX91" fmla="*/ 1789 w 10000"/>
                <a:gd name="connsiteY91" fmla="*/ 3559 h 10000"/>
                <a:gd name="connsiteX92" fmla="*/ 1554 w 10000"/>
                <a:gd name="connsiteY92" fmla="*/ 3559 h 10000"/>
                <a:gd name="connsiteX93" fmla="*/ 1378 w 10000"/>
                <a:gd name="connsiteY93" fmla="*/ 3770 h 10000"/>
                <a:gd name="connsiteX94" fmla="*/ 1145 w 10000"/>
                <a:gd name="connsiteY94" fmla="*/ 3770 h 10000"/>
                <a:gd name="connsiteX95" fmla="*/ 968 w 10000"/>
                <a:gd name="connsiteY95" fmla="*/ 3981 h 10000"/>
                <a:gd name="connsiteX96" fmla="*/ 851 w 10000"/>
                <a:gd name="connsiteY96" fmla="*/ 3770 h 10000"/>
                <a:gd name="connsiteX97" fmla="*/ 558 w 10000"/>
                <a:gd name="connsiteY97" fmla="*/ 3717 h 10000"/>
                <a:gd name="connsiteX98" fmla="*/ 0 w 10000"/>
                <a:gd name="connsiteY98" fmla="*/ 4984 h 10000"/>
                <a:gd name="connsiteX99" fmla="*/ 59 w 10000"/>
                <a:gd name="connsiteY99" fmla="*/ 5249 h 10000"/>
                <a:gd name="connsiteX100" fmla="*/ 118 w 10000"/>
                <a:gd name="connsiteY100" fmla="*/ 5618 h 10000"/>
                <a:gd name="connsiteX101" fmla="*/ 294 w 10000"/>
                <a:gd name="connsiteY101" fmla="*/ 5935 h 10000"/>
                <a:gd name="connsiteX102" fmla="*/ 528 w 10000"/>
                <a:gd name="connsiteY102" fmla="*/ 6462 h 10000"/>
                <a:gd name="connsiteX103" fmla="*/ 381 w 10000"/>
                <a:gd name="connsiteY103" fmla="*/ 6358 h 10000"/>
                <a:gd name="connsiteX104" fmla="*/ 733 w 10000"/>
                <a:gd name="connsiteY104" fmla="*/ 6832 h 10000"/>
                <a:gd name="connsiteX105" fmla="*/ 938 w 10000"/>
                <a:gd name="connsiteY105" fmla="*/ 6780 h 10000"/>
                <a:gd name="connsiteX106" fmla="*/ 910 w 10000"/>
                <a:gd name="connsiteY106" fmla="*/ 6462 h 10000"/>
                <a:gd name="connsiteX107" fmla="*/ 1085 w 10000"/>
                <a:gd name="connsiteY107" fmla="*/ 6515 h 10000"/>
                <a:gd name="connsiteX108" fmla="*/ 880 w 10000"/>
                <a:gd name="connsiteY108" fmla="*/ 5882 h 10000"/>
                <a:gd name="connsiteX109" fmla="*/ 1261 w 10000"/>
                <a:gd name="connsiteY109" fmla="*/ 5618 h 10000"/>
                <a:gd name="connsiteX110" fmla="*/ 1468 w 10000"/>
                <a:gd name="connsiteY110" fmla="*/ 5618 h 10000"/>
                <a:gd name="connsiteX111" fmla="*/ 1468 w 10000"/>
                <a:gd name="connsiteY111" fmla="*/ 5882 h 10000"/>
                <a:gd name="connsiteX112" fmla="*/ 1290 w 10000"/>
                <a:gd name="connsiteY112" fmla="*/ 6040 h 10000"/>
                <a:gd name="connsiteX113" fmla="*/ 1174 w 10000"/>
                <a:gd name="connsiteY113" fmla="*/ 6727 h 10000"/>
                <a:gd name="connsiteX114" fmla="*/ 1115 w 10000"/>
                <a:gd name="connsiteY114" fmla="*/ 7043 h 10000"/>
                <a:gd name="connsiteX115" fmla="*/ 1203 w 10000"/>
                <a:gd name="connsiteY115" fmla="*/ 7466 h 10000"/>
                <a:gd name="connsiteX116" fmla="*/ 1378 w 10000"/>
                <a:gd name="connsiteY116" fmla="*/ 7783 h 10000"/>
                <a:gd name="connsiteX117" fmla="*/ 1965 w 10000"/>
                <a:gd name="connsiteY117" fmla="*/ 8416 h 10000"/>
                <a:gd name="connsiteX118" fmla="*/ 2433 w 10000"/>
                <a:gd name="connsiteY118" fmla="*/ 8891 h 10000"/>
                <a:gd name="connsiteX119" fmla="*/ 2785 w 10000"/>
                <a:gd name="connsiteY119" fmla="*/ 9103 h 10000"/>
                <a:gd name="connsiteX120" fmla="*/ 3167 w 10000"/>
                <a:gd name="connsiteY120" fmla="*/ 9313 h 10000"/>
                <a:gd name="connsiteX121" fmla="*/ 3550 w 10000"/>
                <a:gd name="connsiteY121" fmla="*/ 9525 h 10000"/>
                <a:gd name="connsiteX122" fmla="*/ 3902 w 10000"/>
                <a:gd name="connsiteY122" fmla="*/ 9631 h 10000"/>
                <a:gd name="connsiteX123" fmla="*/ 4282 w 10000"/>
                <a:gd name="connsiteY123" fmla="*/ 9789 h 10000"/>
                <a:gd name="connsiteX124" fmla="*/ 4722 w 10000"/>
                <a:gd name="connsiteY124" fmla="*/ 9948 h 10000"/>
                <a:gd name="connsiteX125" fmla="*/ 5190 w 10000"/>
                <a:gd name="connsiteY125" fmla="*/ 10000 h 10000"/>
                <a:gd name="connsiteX126" fmla="*/ 5601 w 10000"/>
                <a:gd name="connsiteY126" fmla="*/ 10000 h 10000"/>
                <a:gd name="connsiteX127" fmla="*/ 6100 w 10000"/>
                <a:gd name="connsiteY127" fmla="*/ 9948 h 10000"/>
                <a:gd name="connsiteX128" fmla="*/ 6452 w 10000"/>
                <a:gd name="connsiteY128" fmla="*/ 9841 h 10000"/>
                <a:gd name="connsiteX129" fmla="*/ 6804 w 10000"/>
                <a:gd name="connsiteY129" fmla="*/ 9737 h 10000"/>
                <a:gd name="connsiteX130" fmla="*/ 7186 w 10000"/>
                <a:gd name="connsiteY130" fmla="*/ 9578 h 10000"/>
                <a:gd name="connsiteX131" fmla="*/ 7537 w 10000"/>
                <a:gd name="connsiteY131" fmla="*/ 9419 h 10000"/>
                <a:gd name="connsiteX132" fmla="*/ 7860 w 10000"/>
                <a:gd name="connsiteY132" fmla="*/ 9209 h 10000"/>
                <a:gd name="connsiteX133" fmla="*/ 8212 w 10000"/>
                <a:gd name="connsiteY133" fmla="*/ 8997 h 10000"/>
                <a:gd name="connsiteX134" fmla="*/ 8535 w 10000"/>
                <a:gd name="connsiteY13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838 w 10000"/>
                <a:gd name="connsiteY48" fmla="*/ 4403 h 10000"/>
                <a:gd name="connsiteX49" fmla="*/ 4752 w 10000"/>
                <a:gd name="connsiteY49" fmla="*/ 4139 h 10000"/>
                <a:gd name="connsiteX50" fmla="*/ 4340 w 10000"/>
                <a:gd name="connsiteY50" fmla="*/ 3981 h 10000"/>
                <a:gd name="connsiteX51" fmla="*/ 4253 w 10000"/>
                <a:gd name="connsiteY51" fmla="*/ 3611 h 10000"/>
                <a:gd name="connsiteX52" fmla="*/ 4164 w 10000"/>
                <a:gd name="connsiteY52" fmla="*/ 3611 h 10000"/>
                <a:gd name="connsiteX53" fmla="*/ 4253 w 10000"/>
                <a:gd name="connsiteY53" fmla="*/ 3084 h 10000"/>
                <a:gd name="connsiteX54" fmla="*/ 4400 w 10000"/>
                <a:gd name="connsiteY54" fmla="*/ 3084 h 10000"/>
                <a:gd name="connsiteX55" fmla="*/ 4458 w 10000"/>
                <a:gd name="connsiteY55" fmla="*/ 3400 h 10000"/>
                <a:gd name="connsiteX56" fmla="*/ 4487 w 10000"/>
                <a:gd name="connsiteY56" fmla="*/ 3189 h 10000"/>
                <a:gd name="connsiteX57" fmla="*/ 4429 w 10000"/>
                <a:gd name="connsiteY57" fmla="*/ 3031 h 10000"/>
                <a:gd name="connsiteX58" fmla="*/ 4282 w 10000"/>
                <a:gd name="connsiteY58" fmla="*/ 2925 h 10000"/>
                <a:gd name="connsiteX59" fmla="*/ 4311 w 10000"/>
                <a:gd name="connsiteY59" fmla="*/ 2503 h 10000"/>
                <a:gd name="connsiteX60" fmla="*/ 4253 w 10000"/>
                <a:gd name="connsiteY60" fmla="*/ 2291 h 10000"/>
                <a:gd name="connsiteX61" fmla="*/ 4222 w 10000"/>
                <a:gd name="connsiteY61" fmla="*/ 1659 h 10000"/>
                <a:gd name="connsiteX62" fmla="*/ 4282 w 10000"/>
                <a:gd name="connsiteY62" fmla="*/ 1659 h 10000"/>
                <a:gd name="connsiteX63" fmla="*/ 4194 w 10000"/>
                <a:gd name="connsiteY63" fmla="*/ 1552 h 10000"/>
                <a:gd name="connsiteX64" fmla="*/ 3930 w 10000"/>
                <a:gd name="connsiteY64" fmla="*/ 1763 h 10000"/>
                <a:gd name="connsiteX65" fmla="*/ 3871 w 10000"/>
                <a:gd name="connsiteY65" fmla="*/ 1341 h 10000"/>
                <a:gd name="connsiteX66" fmla="*/ 4077 w 10000"/>
                <a:gd name="connsiteY66" fmla="*/ 602 h 10000"/>
                <a:gd name="connsiteX67" fmla="*/ 3902 w 10000"/>
                <a:gd name="connsiteY67" fmla="*/ 338 h 10000"/>
                <a:gd name="connsiteX68" fmla="*/ 4493 w 10000"/>
                <a:gd name="connsiteY68" fmla="*/ 0 h 10000"/>
                <a:gd name="connsiteX69" fmla="*/ 3636 w 10000"/>
                <a:gd name="connsiteY69" fmla="*/ 21 h 10000"/>
                <a:gd name="connsiteX70" fmla="*/ 3550 w 10000"/>
                <a:gd name="connsiteY70" fmla="*/ 233 h 10000"/>
                <a:gd name="connsiteX71" fmla="*/ 3460 w 10000"/>
                <a:gd name="connsiteY71" fmla="*/ 655 h 10000"/>
                <a:gd name="connsiteX72" fmla="*/ 3343 w 10000"/>
                <a:gd name="connsiteY72" fmla="*/ 708 h 10000"/>
                <a:gd name="connsiteX73" fmla="*/ 3519 w 10000"/>
                <a:gd name="connsiteY73" fmla="*/ 919 h 10000"/>
                <a:gd name="connsiteX74" fmla="*/ 3550 w 10000"/>
                <a:gd name="connsiteY74" fmla="*/ 1183 h 10000"/>
                <a:gd name="connsiteX75" fmla="*/ 3460 w 10000"/>
                <a:gd name="connsiteY75" fmla="*/ 1341 h 10000"/>
                <a:gd name="connsiteX76" fmla="*/ 3550 w 10000"/>
                <a:gd name="connsiteY76" fmla="*/ 1816 h 10000"/>
                <a:gd name="connsiteX77" fmla="*/ 3489 w 10000"/>
                <a:gd name="connsiteY77" fmla="*/ 2239 h 10000"/>
                <a:gd name="connsiteX78" fmla="*/ 3050 w 10000"/>
                <a:gd name="connsiteY78" fmla="*/ 2555 h 10000"/>
                <a:gd name="connsiteX79" fmla="*/ 3021 w 10000"/>
                <a:gd name="connsiteY79" fmla="*/ 2397 h 10000"/>
                <a:gd name="connsiteX80" fmla="*/ 2992 w 10000"/>
                <a:gd name="connsiteY80" fmla="*/ 2609 h 10000"/>
                <a:gd name="connsiteX81" fmla="*/ 3108 w 10000"/>
                <a:gd name="connsiteY81" fmla="*/ 2819 h 10000"/>
                <a:gd name="connsiteX82" fmla="*/ 3402 w 10000"/>
                <a:gd name="connsiteY82" fmla="*/ 2609 h 10000"/>
                <a:gd name="connsiteX83" fmla="*/ 3519 w 10000"/>
                <a:gd name="connsiteY83" fmla="*/ 2767 h 10000"/>
                <a:gd name="connsiteX84" fmla="*/ 3314 w 10000"/>
                <a:gd name="connsiteY84" fmla="*/ 2819 h 10000"/>
                <a:gd name="connsiteX85" fmla="*/ 2378 w 10000"/>
                <a:gd name="connsiteY85" fmla="*/ 2638 h 10000"/>
                <a:gd name="connsiteX86" fmla="*/ 2570 w 10000"/>
                <a:gd name="connsiteY86" fmla="*/ 2488 h 10000"/>
                <a:gd name="connsiteX87" fmla="*/ 1994 w 10000"/>
                <a:gd name="connsiteY87" fmla="*/ 2940 h 10000"/>
                <a:gd name="connsiteX88" fmla="*/ 1929 w 10000"/>
                <a:gd name="connsiteY88" fmla="*/ 3317 h 10000"/>
                <a:gd name="connsiteX89" fmla="*/ 1929 w 10000"/>
                <a:gd name="connsiteY89" fmla="*/ 3317 h 10000"/>
                <a:gd name="connsiteX90" fmla="*/ 1789 w 10000"/>
                <a:gd name="connsiteY90" fmla="*/ 3559 h 10000"/>
                <a:gd name="connsiteX91" fmla="*/ 1554 w 10000"/>
                <a:gd name="connsiteY91" fmla="*/ 3559 h 10000"/>
                <a:gd name="connsiteX92" fmla="*/ 1378 w 10000"/>
                <a:gd name="connsiteY92" fmla="*/ 3770 h 10000"/>
                <a:gd name="connsiteX93" fmla="*/ 1145 w 10000"/>
                <a:gd name="connsiteY93" fmla="*/ 3770 h 10000"/>
                <a:gd name="connsiteX94" fmla="*/ 968 w 10000"/>
                <a:gd name="connsiteY94" fmla="*/ 3981 h 10000"/>
                <a:gd name="connsiteX95" fmla="*/ 851 w 10000"/>
                <a:gd name="connsiteY95" fmla="*/ 3770 h 10000"/>
                <a:gd name="connsiteX96" fmla="*/ 558 w 10000"/>
                <a:gd name="connsiteY96" fmla="*/ 3717 h 10000"/>
                <a:gd name="connsiteX97" fmla="*/ 0 w 10000"/>
                <a:gd name="connsiteY97" fmla="*/ 4984 h 10000"/>
                <a:gd name="connsiteX98" fmla="*/ 59 w 10000"/>
                <a:gd name="connsiteY98" fmla="*/ 5249 h 10000"/>
                <a:gd name="connsiteX99" fmla="*/ 118 w 10000"/>
                <a:gd name="connsiteY99" fmla="*/ 5618 h 10000"/>
                <a:gd name="connsiteX100" fmla="*/ 294 w 10000"/>
                <a:gd name="connsiteY100" fmla="*/ 5935 h 10000"/>
                <a:gd name="connsiteX101" fmla="*/ 528 w 10000"/>
                <a:gd name="connsiteY101" fmla="*/ 6462 h 10000"/>
                <a:gd name="connsiteX102" fmla="*/ 381 w 10000"/>
                <a:gd name="connsiteY102" fmla="*/ 6358 h 10000"/>
                <a:gd name="connsiteX103" fmla="*/ 733 w 10000"/>
                <a:gd name="connsiteY103" fmla="*/ 6832 h 10000"/>
                <a:gd name="connsiteX104" fmla="*/ 938 w 10000"/>
                <a:gd name="connsiteY104" fmla="*/ 6780 h 10000"/>
                <a:gd name="connsiteX105" fmla="*/ 910 w 10000"/>
                <a:gd name="connsiteY105" fmla="*/ 6462 h 10000"/>
                <a:gd name="connsiteX106" fmla="*/ 1085 w 10000"/>
                <a:gd name="connsiteY106" fmla="*/ 6515 h 10000"/>
                <a:gd name="connsiteX107" fmla="*/ 880 w 10000"/>
                <a:gd name="connsiteY107" fmla="*/ 5882 h 10000"/>
                <a:gd name="connsiteX108" fmla="*/ 1261 w 10000"/>
                <a:gd name="connsiteY108" fmla="*/ 5618 h 10000"/>
                <a:gd name="connsiteX109" fmla="*/ 1468 w 10000"/>
                <a:gd name="connsiteY109" fmla="*/ 5618 h 10000"/>
                <a:gd name="connsiteX110" fmla="*/ 1468 w 10000"/>
                <a:gd name="connsiteY110" fmla="*/ 5882 h 10000"/>
                <a:gd name="connsiteX111" fmla="*/ 1290 w 10000"/>
                <a:gd name="connsiteY111" fmla="*/ 6040 h 10000"/>
                <a:gd name="connsiteX112" fmla="*/ 1174 w 10000"/>
                <a:gd name="connsiteY112" fmla="*/ 6727 h 10000"/>
                <a:gd name="connsiteX113" fmla="*/ 1115 w 10000"/>
                <a:gd name="connsiteY113" fmla="*/ 7043 h 10000"/>
                <a:gd name="connsiteX114" fmla="*/ 1203 w 10000"/>
                <a:gd name="connsiteY114" fmla="*/ 7466 h 10000"/>
                <a:gd name="connsiteX115" fmla="*/ 1378 w 10000"/>
                <a:gd name="connsiteY115" fmla="*/ 7783 h 10000"/>
                <a:gd name="connsiteX116" fmla="*/ 1965 w 10000"/>
                <a:gd name="connsiteY116" fmla="*/ 8416 h 10000"/>
                <a:gd name="connsiteX117" fmla="*/ 2433 w 10000"/>
                <a:gd name="connsiteY117" fmla="*/ 8891 h 10000"/>
                <a:gd name="connsiteX118" fmla="*/ 2785 w 10000"/>
                <a:gd name="connsiteY118" fmla="*/ 9103 h 10000"/>
                <a:gd name="connsiteX119" fmla="*/ 3167 w 10000"/>
                <a:gd name="connsiteY119" fmla="*/ 9313 h 10000"/>
                <a:gd name="connsiteX120" fmla="*/ 3550 w 10000"/>
                <a:gd name="connsiteY120" fmla="*/ 9525 h 10000"/>
                <a:gd name="connsiteX121" fmla="*/ 3902 w 10000"/>
                <a:gd name="connsiteY121" fmla="*/ 9631 h 10000"/>
                <a:gd name="connsiteX122" fmla="*/ 4282 w 10000"/>
                <a:gd name="connsiteY122" fmla="*/ 9789 h 10000"/>
                <a:gd name="connsiteX123" fmla="*/ 4722 w 10000"/>
                <a:gd name="connsiteY123" fmla="*/ 9948 h 10000"/>
                <a:gd name="connsiteX124" fmla="*/ 5190 w 10000"/>
                <a:gd name="connsiteY124" fmla="*/ 10000 h 10000"/>
                <a:gd name="connsiteX125" fmla="*/ 5601 w 10000"/>
                <a:gd name="connsiteY125" fmla="*/ 10000 h 10000"/>
                <a:gd name="connsiteX126" fmla="*/ 6100 w 10000"/>
                <a:gd name="connsiteY126" fmla="*/ 9948 h 10000"/>
                <a:gd name="connsiteX127" fmla="*/ 6452 w 10000"/>
                <a:gd name="connsiteY127" fmla="*/ 9841 h 10000"/>
                <a:gd name="connsiteX128" fmla="*/ 6804 w 10000"/>
                <a:gd name="connsiteY128" fmla="*/ 9737 h 10000"/>
                <a:gd name="connsiteX129" fmla="*/ 7186 w 10000"/>
                <a:gd name="connsiteY129" fmla="*/ 9578 h 10000"/>
                <a:gd name="connsiteX130" fmla="*/ 7537 w 10000"/>
                <a:gd name="connsiteY130" fmla="*/ 9419 h 10000"/>
                <a:gd name="connsiteX131" fmla="*/ 7860 w 10000"/>
                <a:gd name="connsiteY131" fmla="*/ 9209 h 10000"/>
                <a:gd name="connsiteX132" fmla="*/ 8212 w 10000"/>
                <a:gd name="connsiteY132" fmla="*/ 8997 h 10000"/>
                <a:gd name="connsiteX133" fmla="*/ 8535 w 10000"/>
                <a:gd name="connsiteY13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752 w 10000"/>
                <a:gd name="connsiteY48" fmla="*/ 4139 h 10000"/>
                <a:gd name="connsiteX49" fmla="*/ 4340 w 10000"/>
                <a:gd name="connsiteY49" fmla="*/ 3981 h 10000"/>
                <a:gd name="connsiteX50" fmla="*/ 4253 w 10000"/>
                <a:gd name="connsiteY50" fmla="*/ 3611 h 10000"/>
                <a:gd name="connsiteX51" fmla="*/ 4164 w 10000"/>
                <a:gd name="connsiteY51" fmla="*/ 3611 h 10000"/>
                <a:gd name="connsiteX52" fmla="*/ 4253 w 10000"/>
                <a:gd name="connsiteY52" fmla="*/ 3084 h 10000"/>
                <a:gd name="connsiteX53" fmla="*/ 4400 w 10000"/>
                <a:gd name="connsiteY53" fmla="*/ 3084 h 10000"/>
                <a:gd name="connsiteX54" fmla="*/ 4458 w 10000"/>
                <a:gd name="connsiteY54" fmla="*/ 3400 h 10000"/>
                <a:gd name="connsiteX55" fmla="*/ 4487 w 10000"/>
                <a:gd name="connsiteY55" fmla="*/ 3189 h 10000"/>
                <a:gd name="connsiteX56" fmla="*/ 4429 w 10000"/>
                <a:gd name="connsiteY56" fmla="*/ 3031 h 10000"/>
                <a:gd name="connsiteX57" fmla="*/ 4282 w 10000"/>
                <a:gd name="connsiteY57" fmla="*/ 2925 h 10000"/>
                <a:gd name="connsiteX58" fmla="*/ 4311 w 10000"/>
                <a:gd name="connsiteY58" fmla="*/ 2503 h 10000"/>
                <a:gd name="connsiteX59" fmla="*/ 4253 w 10000"/>
                <a:gd name="connsiteY59" fmla="*/ 2291 h 10000"/>
                <a:gd name="connsiteX60" fmla="*/ 4222 w 10000"/>
                <a:gd name="connsiteY60" fmla="*/ 1659 h 10000"/>
                <a:gd name="connsiteX61" fmla="*/ 4282 w 10000"/>
                <a:gd name="connsiteY61" fmla="*/ 1659 h 10000"/>
                <a:gd name="connsiteX62" fmla="*/ 4194 w 10000"/>
                <a:gd name="connsiteY62" fmla="*/ 1552 h 10000"/>
                <a:gd name="connsiteX63" fmla="*/ 3930 w 10000"/>
                <a:gd name="connsiteY63" fmla="*/ 1763 h 10000"/>
                <a:gd name="connsiteX64" fmla="*/ 3871 w 10000"/>
                <a:gd name="connsiteY64" fmla="*/ 1341 h 10000"/>
                <a:gd name="connsiteX65" fmla="*/ 4077 w 10000"/>
                <a:gd name="connsiteY65" fmla="*/ 602 h 10000"/>
                <a:gd name="connsiteX66" fmla="*/ 3902 w 10000"/>
                <a:gd name="connsiteY66" fmla="*/ 338 h 10000"/>
                <a:gd name="connsiteX67" fmla="*/ 4493 w 10000"/>
                <a:gd name="connsiteY67" fmla="*/ 0 h 10000"/>
                <a:gd name="connsiteX68" fmla="*/ 3636 w 10000"/>
                <a:gd name="connsiteY68" fmla="*/ 21 h 10000"/>
                <a:gd name="connsiteX69" fmla="*/ 3550 w 10000"/>
                <a:gd name="connsiteY69" fmla="*/ 233 h 10000"/>
                <a:gd name="connsiteX70" fmla="*/ 3460 w 10000"/>
                <a:gd name="connsiteY70" fmla="*/ 655 h 10000"/>
                <a:gd name="connsiteX71" fmla="*/ 3343 w 10000"/>
                <a:gd name="connsiteY71" fmla="*/ 708 h 10000"/>
                <a:gd name="connsiteX72" fmla="*/ 3519 w 10000"/>
                <a:gd name="connsiteY72" fmla="*/ 919 h 10000"/>
                <a:gd name="connsiteX73" fmla="*/ 3550 w 10000"/>
                <a:gd name="connsiteY73" fmla="*/ 1183 h 10000"/>
                <a:gd name="connsiteX74" fmla="*/ 3460 w 10000"/>
                <a:gd name="connsiteY74" fmla="*/ 1341 h 10000"/>
                <a:gd name="connsiteX75" fmla="*/ 3550 w 10000"/>
                <a:gd name="connsiteY75" fmla="*/ 1816 h 10000"/>
                <a:gd name="connsiteX76" fmla="*/ 3489 w 10000"/>
                <a:gd name="connsiteY76" fmla="*/ 2239 h 10000"/>
                <a:gd name="connsiteX77" fmla="*/ 3050 w 10000"/>
                <a:gd name="connsiteY77" fmla="*/ 2555 h 10000"/>
                <a:gd name="connsiteX78" fmla="*/ 3021 w 10000"/>
                <a:gd name="connsiteY78" fmla="*/ 2397 h 10000"/>
                <a:gd name="connsiteX79" fmla="*/ 2992 w 10000"/>
                <a:gd name="connsiteY79" fmla="*/ 2609 h 10000"/>
                <a:gd name="connsiteX80" fmla="*/ 3108 w 10000"/>
                <a:gd name="connsiteY80" fmla="*/ 2819 h 10000"/>
                <a:gd name="connsiteX81" fmla="*/ 3402 w 10000"/>
                <a:gd name="connsiteY81" fmla="*/ 2609 h 10000"/>
                <a:gd name="connsiteX82" fmla="*/ 3519 w 10000"/>
                <a:gd name="connsiteY82" fmla="*/ 2767 h 10000"/>
                <a:gd name="connsiteX83" fmla="*/ 3314 w 10000"/>
                <a:gd name="connsiteY83" fmla="*/ 2819 h 10000"/>
                <a:gd name="connsiteX84" fmla="*/ 2378 w 10000"/>
                <a:gd name="connsiteY84" fmla="*/ 2638 h 10000"/>
                <a:gd name="connsiteX85" fmla="*/ 2570 w 10000"/>
                <a:gd name="connsiteY85" fmla="*/ 2488 h 10000"/>
                <a:gd name="connsiteX86" fmla="*/ 1994 w 10000"/>
                <a:gd name="connsiteY86" fmla="*/ 2940 h 10000"/>
                <a:gd name="connsiteX87" fmla="*/ 1929 w 10000"/>
                <a:gd name="connsiteY87" fmla="*/ 3317 h 10000"/>
                <a:gd name="connsiteX88" fmla="*/ 1929 w 10000"/>
                <a:gd name="connsiteY88" fmla="*/ 3317 h 10000"/>
                <a:gd name="connsiteX89" fmla="*/ 1789 w 10000"/>
                <a:gd name="connsiteY89" fmla="*/ 3559 h 10000"/>
                <a:gd name="connsiteX90" fmla="*/ 1554 w 10000"/>
                <a:gd name="connsiteY90" fmla="*/ 3559 h 10000"/>
                <a:gd name="connsiteX91" fmla="*/ 1378 w 10000"/>
                <a:gd name="connsiteY91" fmla="*/ 3770 h 10000"/>
                <a:gd name="connsiteX92" fmla="*/ 1145 w 10000"/>
                <a:gd name="connsiteY92" fmla="*/ 3770 h 10000"/>
                <a:gd name="connsiteX93" fmla="*/ 968 w 10000"/>
                <a:gd name="connsiteY93" fmla="*/ 3981 h 10000"/>
                <a:gd name="connsiteX94" fmla="*/ 851 w 10000"/>
                <a:gd name="connsiteY94" fmla="*/ 3770 h 10000"/>
                <a:gd name="connsiteX95" fmla="*/ 558 w 10000"/>
                <a:gd name="connsiteY95" fmla="*/ 3717 h 10000"/>
                <a:gd name="connsiteX96" fmla="*/ 0 w 10000"/>
                <a:gd name="connsiteY96" fmla="*/ 4984 h 10000"/>
                <a:gd name="connsiteX97" fmla="*/ 59 w 10000"/>
                <a:gd name="connsiteY97" fmla="*/ 5249 h 10000"/>
                <a:gd name="connsiteX98" fmla="*/ 118 w 10000"/>
                <a:gd name="connsiteY98" fmla="*/ 5618 h 10000"/>
                <a:gd name="connsiteX99" fmla="*/ 294 w 10000"/>
                <a:gd name="connsiteY99" fmla="*/ 5935 h 10000"/>
                <a:gd name="connsiteX100" fmla="*/ 528 w 10000"/>
                <a:gd name="connsiteY100" fmla="*/ 6462 h 10000"/>
                <a:gd name="connsiteX101" fmla="*/ 381 w 10000"/>
                <a:gd name="connsiteY101" fmla="*/ 6358 h 10000"/>
                <a:gd name="connsiteX102" fmla="*/ 733 w 10000"/>
                <a:gd name="connsiteY102" fmla="*/ 6832 h 10000"/>
                <a:gd name="connsiteX103" fmla="*/ 938 w 10000"/>
                <a:gd name="connsiteY103" fmla="*/ 6780 h 10000"/>
                <a:gd name="connsiteX104" fmla="*/ 910 w 10000"/>
                <a:gd name="connsiteY104" fmla="*/ 6462 h 10000"/>
                <a:gd name="connsiteX105" fmla="*/ 1085 w 10000"/>
                <a:gd name="connsiteY105" fmla="*/ 6515 h 10000"/>
                <a:gd name="connsiteX106" fmla="*/ 880 w 10000"/>
                <a:gd name="connsiteY106" fmla="*/ 5882 h 10000"/>
                <a:gd name="connsiteX107" fmla="*/ 1261 w 10000"/>
                <a:gd name="connsiteY107" fmla="*/ 5618 h 10000"/>
                <a:gd name="connsiteX108" fmla="*/ 1468 w 10000"/>
                <a:gd name="connsiteY108" fmla="*/ 5618 h 10000"/>
                <a:gd name="connsiteX109" fmla="*/ 1468 w 10000"/>
                <a:gd name="connsiteY109" fmla="*/ 5882 h 10000"/>
                <a:gd name="connsiteX110" fmla="*/ 1290 w 10000"/>
                <a:gd name="connsiteY110" fmla="*/ 6040 h 10000"/>
                <a:gd name="connsiteX111" fmla="*/ 1174 w 10000"/>
                <a:gd name="connsiteY111" fmla="*/ 6727 h 10000"/>
                <a:gd name="connsiteX112" fmla="*/ 1115 w 10000"/>
                <a:gd name="connsiteY112" fmla="*/ 7043 h 10000"/>
                <a:gd name="connsiteX113" fmla="*/ 1203 w 10000"/>
                <a:gd name="connsiteY113" fmla="*/ 7466 h 10000"/>
                <a:gd name="connsiteX114" fmla="*/ 1378 w 10000"/>
                <a:gd name="connsiteY114" fmla="*/ 7783 h 10000"/>
                <a:gd name="connsiteX115" fmla="*/ 1965 w 10000"/>
                <a:gd name="connsiteY115" fmla="*/ 8416 h 10000"/>
                <a:gd name="connsiteX116" fmla="*/ 2433 w 10000"/>
                <a:gd name="connsiteY116" fmla="*/ 8891 h 10000"/>
                <a:gd name="connsiteX117" fmla="*/ 2785 w 10000"/>
                <a:gd name="connsiteY117" fmla="*/ 9103 h 10000"/>
                <a:gd name="connsiteX118" fmla="*/ 3167 w 10000"/>
                <a:gd name="connsiteY118" fmla="*/ 9313 h 10000"/>
                <a:gd name="connsiteX119" fmla="*/ 3550 w 10000"/>
                <a:gd name="connsiteY119" fmla="*/ 9525 h 10000"/>
                <a:gd name="connsiteX120" fmla="*/ 3902 w 10000"/>
                <a:gd name="connsiteY120" fmla="*/ 9631 h 10000"/>
                <a:gd name="connsiteX121" fmla="*/ 4282 w 10000"/>
                <a:gd name="connsiteY121" fmla="*/ 9789 h 10000"/>
                <a:gd name="connsiteX122" fmla="*/ 4722 w 10000"/>
                <a:gd name="connsiteY122" fmla="*/ 9948 h 10000"/>
                <a:gd name="connsiteX123" fmla="*/ 5190 w 10000"/>
                <a:gd name="connsiteY123" fmla="*/ 10000 h 10000"/>
                <a:gd name="connsiteX124" fmla="*/ 5601 w 10000"/>
                <a:gd name="connsiteY124" fmla="*/ 10000 h 10000"/>
                <a:gd name="connsiteX125" fmla="*/ 6100 w 10000"/>
                <a:gd name="connsiteY125" fmla="*/ 9948 h 10000"/>
                <a:gd name="connsiteX126" fmla="*/ 6452 w 10000"/>
                <a:gd name="connsiteY126" fmla="*/ 9841 h 10000"/>
                <a:gd name="connsiteX127" fmla="*/ 6804 w 10000"/>
                <a:gd name="connsiteY127" fmla="*/ 9737 h 10000"/>
                <a:gd name="connsiteX128" fmla="*/ 7186 w 10000"/>
                <a:gd name="connsiteY128" fmla="*/ 9578 h 10000"/>
                <a:gd name="connsiteX129" fmla="*/ 7537 w 10000"/>
                <a:gd name="connsiteY129" fmla="*/ 9419 h 10000"/>
                <a:gd name="connsiteX130" fmla="*/ 7860 w 10000"/>
                <a:gd name="connsiteY130" fmla="*/ 9209 h 10000"/>
                <a:gd name="connsiteX131" fmla="*/ 8212 w 10000"/>
                <a:gd name="connsiteY131" fmla="*/ 8997 h 10000"/>
                <a:gd name="connsiteX132" fmla="*/ 8535 w 10000"/>
                <a:gd name="connsiteY13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752 w 10000"/>
                <a:gd name="connsiteY47" fmla="*/ 4139 h 10000"/>
                <a:gd name="connsiteX48" fmla="*/ 4340 w 10000"/>
                <a:gd name="connsiteY48" fmla="*/ 3981 h 10000"/>
                <a:gd name="connsiteX49" fmla="*/ 4253 w 10000"/>
                <a:gd name="connsiteY49" fmla="*/ 3611 h 10000"/>
                <a:gd name="connsiteX50" fmla="*/ 4164 w 10000"/>
                <a:gd name="connsiteY50" fmla="*/ 3611 h 10000"/>
                <a:gd name="connsiteX51" fmla="*/ 4253 w 10000"/>
                <a:gd name="connsiteY51" fmla="*/ 3084 h 10000"/>
                <a:gd name="connsiteX52" fmla="*/ 4400 w 10000"/>
                <a:gd name="connsiteY52" fmla="*/ 3084 h 10000"/>
                <a:gd name="connsiteX53" fmla="*/ 4458 w 10000"/>
                <a:gd name="connsiteY53" fmla="*/ 3400 h 10000"/>
                <a:gd name="connsiteX54" fmla="*/ 4487 w 10000"/>
                <a:gd name="connsiteY54" fmla="*/ 3189 h 10000"/>
                <a:gd name="connsiteX55" fmla="*/ 4429 w 10000"/>
                <a:gd name="connsiteY55" fmla="*/ 3031 h 10000"/>
                <a:gd name="connsiteX56" fmla="*/ 4282 w 10000"/>
                <a:gd name="connsiteY56" fmla="*/ 2925 h 10000"/>
                <a:gd name="connsiteX57" fmla="*/ 4311 w 10000"/>
                <a:gd name="connsiteY57" fmla="*/ 2503 h 10000"/>
                <a:gd name="connsiteX58" fmla="*/ 4253 w 10000"/>
                <a:gd name="connsiteY58" fmla="*/ 2291 h 10000"/>
                <a:gd name="connsiteX59" fmla="*/ 4222 w 10000"/>
                <a:gd name="connsiteY59" fmla="*/ 1659 h 10000"/>
                <a:gd name="connsiteX60" fmla="*/ 4282 w 10000"/>
                <a:gd name="connsiteY60" fmla="*/ 1659 h 10000"/>
                <a:gd name="connsiteX61" fmla="*/ 4194 w 10000"/>
                <a:gd name="connsiteY61" fmla="*/ 1552 h 10000"/>
                <a:gd name="connsiteX62" fmla="*/ 3930 w 10000"/>
                <a:gd name="connsiteY62" fmla="*/ 1763 h 10000"/>
                <a:gd name="connsiteX63" fmla="*/ 3871 w 10000"/>
                <a:gd name="connsiteY63" fmla="*/ 1341 h 10000"/>
                <a:gd name="connsiteX64" fmla="*/ 4077 w 10000"/>
                <a:gd name="connsiteY64" fmla="*/ 602 h 10000"/>
                <a:gd name="connsiteX65" fmla="*/ 3902 w 10000"/>
                <a:gd name="connsiteY65" fmla="*/ 338 h 10000"/>
                <a:gd name="connsiteX66" fmla="*/ 4493 w 10000"/>
                <a:gd name="connsiteY66" fmla="*/ 0 h 10000"/>
                <a:gd name="connsiteX67" fmla="*/ 3636 w 10000"/>
                <a:gd name="connsiteY67" fmla="*/ 21 h 10000"/>
                <a:gd name="connsiteX68" fmla="*/ 3550 w 10000"/>
                <a:gd name="connsiteY68" fmla="*/ 233 h 10000"/>
                <a:gd name="connsiteX69" fmla="*/ 3460 w 10000"/>
                <a:gd name="connsiteY69" fmla="*/ 655 h 10000"/>
                <a:gd name="connsiteX70" fmla="*/ 3343 w 10000"/>
                <a:gd name="connsiteY70" fmla="*/ 708 h 10000"/>
                <a:gd name="connsiteX71" fmla="*/ 3519 w 10000"/>
                <a:gd name="connsiteY71" fmla="*/ 919 h 10000"/>
                <a:gd name="connsiteX72" fmla="*/ 3550 w 10000"/>
                <a:gd name="connsiteY72" fmla="*/ 1183 h 10000"/>
                <a:gd name="connsiteX73" fmla="*/ 3460 w 10000"/>
                <a:gd name="connsiteY73" fmla="*/ 1341 h 10000"/>
                <a:gd name="connsiteX74" fmla="*/ 3550 w 10000"/>
                <a:gd name="connsiteY74" fmla="*/ 1816 h 10000"/>
                <a:gd name="connsiteX75" fmla="*/ 3489 w 10000"/>
                <a:gd name="connsiteY75" fmla="*/ 2239 h 10000"/>
                <a:gd name="connsiteX76" fmla="*/ 3050 w 10000"/>
                <a:gd name="connsiteY76" fmla="*/ 2555 h 10000"/>
                <a:gd name="connsiteX77" fmla="*/ 3021 w 10000"/>
                <a:gd name="connsiteY77" fmla="*/ 2397 h 10000"/>
                <a:gd name="connsiteX78" fmla="*/ 2992 w 10000"/>
                <a:gd name="connsiteY78" fmla="*/ 2609 h 10000"/>
                <a:gd name="connsiteX79" fmla="*/ 3108 w 10000"/>
                <a:gd name="connsiteY79" fmla="*/ 2819 h 10000"/>
                <a:gd name="connsiteX80" fmla="*/ 3402 w 10000"/>
                <a:gd name="connsiteY80" fmla="*/ 2609 h 10000"/>
                <a:gd name="connsiteX81" fmla="*/ 3519 w 10000"/>
                <a:gd name="connsiteY81" fmla="*/ 2767 h 10000"/>
                <a:gd name="connsiteX82" fmla="*/ 3314 w 10000"/>
                <a:gd name="connsiteY82" fmla="*/ 2819 h 10000"/>
                <a:gd name="connsiteX83" fmla="*/ 2378 w 10000"/>
                <a:gd name="connsiteY83" fmla="*/ 2638 h 10000"/>
                <a:gd name="connsiteX84" fmla="*/ 2570 w 10000"/>
                <a:gd name="connsiteY84" fmla="*/ 2488 h 10000"/>
                <a:gd name="connsiteX85" fmla="*/ 1994 w 10000"/>
                <a:gd name="connsiteY85" fmla="*/ 2940 h 10000"/>
                <a:gd name="connsiteX86" fmla="*/ 1929 w 10000"/>
                <a:gd name="connsiteY86" fmla="*/ 3317 h 10000"/>
                <a:gd name="connsiteX87" fmla="*/ 1929 w 10000"/>
                <a:gd name="connsiteY87" fmla="*/ 3317 h 10000"/>
                <a:gd name="connsiteX88" fmla="*/ 1789 w 10000"/>
                <a:gd name="connsiteY88" fmla="*/ 3559 h 10000"/>
                <a:gd name="connsiteX89" fmla="*/ 1554 w 10000"/>
                <a:gd name="connsiteY89" fmla="*/ 3559 h 10000"/>
                <a:gd name="connsiteX90" fmla="*/ 1378 w 10000"/>
                <a:gd name="connsiteY90" fmla="*/ 3770 h 10000"/>
                <a:gd name="connsiteX91" fmla="*/ 1145 w 10000"/>
                <a:gd name="connsiteY91" fmla="*/ 3770 h 10000"/>
                <a:gd name="connsiteX92" fmla="*/ 968 w 10000"/>
                <a:gd name="connsiteY92" fmla="*/ 3981 h 10000"/>
                <a:gd name="connsiteX93" fmla="*/ 851 w 10000"/>
                <a:gd name="connsiteY93" fmla="*/ 3770 h 10000"/>
                <a:gd name="connsiteX94" fmla="*/ 558 w 10000"/>
                <a:gd name="connsiteY94" fmla="*/ 3717 h 10000"/>
                <a:gd name="connsiteX95" fmla="*/ 0 w 10000"/>
                <a:gd name="connsiteY95" fmla="*/ 4984 h 10000"/>
                <a:gd name="connsiteX96" fmla="*/ 59 w 10000"/>
                <a:gd name="connsiteY96" fmla="*/ 5249 h 10000"/>
                <a:gd name="connsiteX97" fmla="*/ 118 w 10000"/>
                <a:gd name="connsiteY97" fmla="*/ 5618 h 10000"/>
                <a:gd name="connsiteX98" fmla="*/ 294 w 10000"/>
                <a:gd name="connsiteY98" fmla="*/ 5935 h 10000"/>
                <a:gd name="connsiteX99" fmla="*/ 528 w 10000"/>
                <a:gd name="connsiteY99" fmla="*/ 6462 h 10000"/>
                <a:gd name="connsiteX100" fmla="*/ 381 w 10000"/>
                <a:gd name="connsiteY100" fmla="*/ 6358 h 10000"/>
                <a:gd name="connsiteX101" fmla="*/ 733 w 10000"/>
                <a:gd name="connsiteY101" fmla="*/ 6832 h 10000"/>
                <a:gd name="connsiteX102" fmla="*/ 938 w 10000"/>
                <a:gd name="connsiteY102" fmla="*/ 6780 h 10000"/>
                <a:gd name="connsiteX103" fmla="*/ 910 w 10000"/>
                <a:gd name="connsiteY103" fmla="*/ 6462 h 10000"/>
                <a:gd name="connsiteX104" fmla="*/ 1085 w 10000"/>
                <a:gd name="connsiteY104" fmla="*/ 6515 h 10000"/>
                <a:gd name="connsiteX105" fmla="*/ 880 w 10000"/>
                <a:gd name="connsiteY105" fmla="*/ 5882 h 10000"/>
                <a:gd name="connsiteX106" fmla="*/ 1261 w 10000"/>
                <a:gd name="connsiteY106" fmla="*/ 5618 h 10000"/>
                <a:gd name="connsiteX107" fmla="*/ 1468 w 10000"/>
                <a:gd name="connsiteY107" fmla="*/ 5618 h 10000"/>
                <a:gd name="connsiteX108" fmla="*/ 1468 w 10000"/>
                <a:gd name="connsiteY108" fmla="*/ 5882 h 10000"/>
                <a:gd name="connsiteX109" fmla="*/ 1290 w 10000"/>
                <a:gd name="connsiteY109" fmla="*/ 6040 h 10000"/>
                <a:gd name="connsiteX110" fmla="*/ 1174 w 10000"/>
                <a:gd name="connsiteY110" fmla="*/ 6727 h 10000"/>
                <a:gd name="connsiteX111" fmla="*/ 1115 w 10000"/>
                <a:gd name="connsiteY111" fmla="*/ 7043 h 10000"/>
                <a:gd name="connsiteX112" fmla="*/ 1203 w 10000"/>
                <a:gd name="connsiteY112" fmla="*/ 7466 h 10000"/>
                <a:gd name="connsiteX113" fmla="*/ 1378 w 10000"/>
                <a:gd name="connsiteY113" fmla="*/ 7783 h 10000"/>
                <a:gd name="connsiteX114" fmla="*/ 1965 w 10000"/>
                <a:gd name="connsiteY114" fmla="*/ 8416 h 10000"/>
                <a:gd name="connsiteX115" fmla="*/ 2433 w 10000"/>
                <a:gd name="connsiteY115" fmla="*/ 8891 h 10000"/>
                <a:gd name="connsiteX116" fmla="*/ 2785 w 10000"/>
                <a:gd name="connsiteY116" fmla="*/ 9103 h 10000"/>
                <a:gd name="connsiteX117" fmla="*/ 3167 w 10000"/>
                <a:gd name="connsiteY117" fmla="*/ 9313 h 10000"/>
                <a:gd name="connsiteX118" fmla="*/ 3550 w 10000"/>
                <a:gd name="connsiteY118" fmla="*/ 9525 h 10000"/>
                <a:gd name="connsiteX119" fmla="*/ 3902 w 10000"/>
                <a:gd name="connsiteY119" fmla="*/ 9631 h 10000"/>
                <a:gd name="connsiteX120" fmla="*/ 4282 w 10000"/>
                <a:gd name="connsiteY120" fmla="*/ 9789 h 10000"/>
                <a:gd name="connsiteX121" fmla="*/ 4722 w 10000"/>
                <a:gd name="connsiteY121" fmla="*/ 9948 h 10000"/>
                <a:gd name="connsiteX122" fmla="*/ 5190 w 10000"/>
                <a:gd name="connsiteY122" fmla="*/ 10000 h 10000"/>
                <a:gd name="connsiteX123" fmla="*/ 5601 w 10000"/>
                <a:gd name="connsiteY123" fmla="*/ 10000 h 10000"/>
                <a:gd name="connsiteX124" fmla="*/ 6100 w 10000"/>
                <a:gd name="connsiteY124" fmla="*/ 9948 h 10000"/>
                <a:gd name="connsiteX125" fmla="*/ 6452 w 10000"/>
                <a:gd name="connsiteY125" fmla="*/ 9841 h 10000"/>
                <a:gd name="connsiteX126" fmla="*/ 6804 w 10000"/>
                <a:gd name="connsiteY126" fmla="*/ 9737 h 10000"/>
                <a:gd name="connsiteX127" fmla="*/ 7186 w 10000"/>
                <a:gd name="connsiteY127" fmla="*/ 9578 h 10000"/>
                <a:gd name="connsiteX128" fmla="*/ 7537 w 10000"/>
                <a:gd name="connsiteY128" fmla="*/ 9419 h 10000"/>
                <a:gd name="connsiteX129" fmla="*/ 7860 w 10000"/>
                <a:gd name="connsiteY129" fmla="*/ 9209 h 10000"/>
                <a:gd name="connsiteX130" fmla="*/ 8212 w 10000"/>
                <a:gd name="connsiteY130" fmla="*/ 8997 h 10000"/>
                <a:gd name="connsiteX131" fmla="*/ 8535 w 10000"/>
                <a:gd name="connsiteY13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340 w 10000"/>
                <a:gd name="connsiteY47" fmla="*/ 3981 h 10000"/>
                <a:gd name="connsiteX48" fmla="*/ 4253 w 10000"/>
                <a:gd name="connsiteY48" fmla="*/ 3611 h 10000"/>
                <a:gd name="connsiteX49" fmla="*/ 4164 w 10000"/>
                <a:gd name="connsiteY49" fmla="*/ 3611 h 10000"/>
                <a:gd name="connsiteX50" fmla="*/ 4253 w 10000"/>
                <a:gd name="connsiteY50" fmla="*/ 3084 h 10000"/>
                <a:gd name="connsiteX51" fmla="*/ 4400 w 10000"/>
                <a:gd name="connsiteY51" fmla="*/ 3084 h 10000"/>
                <a:gd name="connsiteX52" fmla="*/ 4458 w 10000"/>
                <a:gd name="connsiteY52" fmla="*/ 3400 h 10000"/>
                <a:gd name="connsiteX53" fmla="*/ 4487 w 10000"/>
                <a:gd name="connsiteY53" fmla="*/ 3189 h 10000"/>
                <a:gd name="connsiteX54" fmla="*/ 4429 w 10000"/>
                <a:gd name="connsiteY54" fmla="*/ 3031 h 10000"/>
                <a:gd name="connsiteX55" fmla="*/ 4282 w 10000"/>
                <a:gd name="connsiteY55" fmla="*/ 2925 h 10000"/>
                <a:gd name="connsiteX56" fmla="*/ 4311 w 10000"/>
                <a:gd name="connsiteY56" fmla="*/ 2503 h 10000"/>
                <a:gd name="connsiteX57" fmla="*/ 4253 w 10000"/>
                <a:gd name="connsiteY57" fmla="*/ 2291 h 10000"/>
                <a:gd name="connsiteX58" fmla="*/ 4222 w 10000"/>
                <a:gd name="connsiteY58" fmla="*/ 1659 h 10000"/>
                <a:gd name="connsiteX59" fmla="*/ 4282 w 10000"/>
                <a:gd name="connsiteY59" fmla="*/ 1659 h 10000"/>
                <a:gd name="connsiteX60" fmla="*/ 4194 w 10000"/>
                <a:gd name="connsiteY60" fmla="*/ 1552 h 10000"/>
                <a:gd name="connsiteX61" fmla="*/ 3930 w 10000"/>
                <a:gd name="connsiteY61" fmla="*/ 1763 h 10000"/>
                <a:gd name="connsiteX62" fmla="*/ 3871 w 10000"/>
                <a:gd name="connsiteY62" fmla="*/ 1341 h 10000"/>
                <a:gd name="connsiteX63" fmla="*/ 4077 w 10000"/>
                <a:gd name="connsiteY63" fmla="*/ 602 h 10000"/>
                <a:gd name="connsiteX64" fmla="*/ 3902 w 10000"/>
                <a:gd name="connsiteY64" fmla="*/ 338 h 10000"/>
                <a:gd name="connsiteX65" fmla="*/ 4493 w 10000"/>
                <a:gd name="connsiteY65" fmla="*/ 0 h 10000"/>
                <a:gd name="connsiteX66" fmla="*/ 3636 w 10000"/>
                <a:gd name="connsiteY66" fmla="*/ 21 h 10000"/>
                <a:gd name="connsiteX67" fmla="*/ 3550 w 10000"/>
                <a:gd name="connsiteY67" fmla="*/ 233 h 10000"/>
                <a:gd name="connsiteX68" fmla="*/ 3460 w 10000"/>
                <a:gd name="connsiteY68" fmla="*/ 655 h 10000"/>
                <a:gd name="connsiteX69" fmla="*/ 3343 w 10000"/>
                <a:gd name="connsiteY69" fmla="*/ 708 h 10000"/>
                <a:gd name="connsiteX70" fmla="*/ 3519 w 10000"/>
                <a:gd name="connsiteY70" fmla="*/ 919 h 10000"/>
                <a:gd name="connsiteX71" fmla="*/ 3550 w 10000"/>
                <a:gd name="connsiteY71" fmla="*/ 1183 h 10000"/>
                <a:gd name="connsiteX72" fmla="*/ 3460 w 10000"/>
                <a:gd name="connsiteY72" fmla="*/ 1341 h 10000"/>
                <a:gd name="connsiteX73" fmla="*/ 3550 w 10000"/>
                <a:gd name="connsiteY73" fmla="*/ 1816 h 10000"/>
                <a:gd name="connsiteX74" fmla="*/ 3489 w 10000"/>
                <a:gd name="connsiteY74" fmla="*/ 2239 h 10000"/>
                <a:gd name="connsiteX75" fmla="*/ 3050 w 10000"/>
                <a:gd name="connsiteY75" fmla="*/ 2555 h 10000"/>
                <a:gd name="connsiteX76" fmla="*/ 3021 w 10000"/>
                <a:gd name="connsiteY76" fmla="*/ 2397 h 10000"/>
                <a:gd name="connsiteX77" fmla="*/ 2992 w 10000"/>
                <a:gd name="connsiteY77" fmla="*/ 2609 h 10000"/>
                <a:gd name="connsiteX78" fmla="*/ 3108 w 10000"/>
                <a:gd name="connsiteY78" fmla="*/ 2819 h 10000"/>
                <a:gd name="connsiteX79" fmla="*/ 3402 w 10000"/>
                <a:gd name="connsiteY79" fmla="*/ 2609 h 10000"/>
                <a:gd name="connsiteX80" fmla="*/ 3519 w 10000"/>
                <a:gd name="connsiteY80" fmla="*/ 2767 h 10000"/>
                <a:gd name="connsiteX81" fmla="*/ 3314 w 10000"/>
                <a:gd name="connsiteY81" fmla="*/ 2819 h 10000"/>
                <a:gd name="connsiteX82" fmla="*/ 2378 w 10000"/>
                <a:gd name="connsiteY82" fmla="*/ 2638 h 10000"/>
                <a:gd name="connsiteX83" fmla="*/ 2570 w 10000"/>
                <a:gd name="connsiteY83" fmla="*/ 2488 h 10000"/>
                <a:gd name="connsiteX84" fmla="*/ 1994 w 10000"/>
                <a:gd name="connsiteY84" fmla="*/ 2940 h 10000"/>
                <a:gd name="connsiteX85" fmla="*/ 1929 w 10000"/>
                <a:gd name="connsiteY85" fmla="*/ 3317 h 10000"/>
                <a:gd name="connsiteX86" fmla="*/ 1929 w 10000"/>
                <a:gd name="connsiteY86" fmla="*/ 3317 h 10000"/>
                <a:gd name="connsiteX87" fmla="*/ 1789 w 10000"/>
                <a:gd name="connsiteY87" fmla="*/ 3559 h 10000"/>
                <a:gd name="connsiteX88" fmla="*/ 1554 w 10000"/>
                <a:gd name="connsiteY88" fmla="*/ 3559 h 10000"/>
                <a:gd name="connsiteX89" fmla="*/ 1378 w 10000"/>
                <a:gd name="connsiteY89" fmla="*/ 3770 h 10000"/>
                <a:gd name="connsiteX90" fmla="*/ 1145 w 10000"/>
                <a:gd name="connsiteY90" fmla="*/ 3770 h 10000"/>
                <a:gd name="connsiteX91" fmla="*/ 968 w 10000"/>
                <a:gd name="connsiteY91" fmla="*/ 3981 h 10000"/>
                <a:gd name="connsiteX92" fmla="*/ 851 w 10000"/>
                <a:gd name="connsiteY92" fmla="*/ 3770 h 10000"/>
                <a:gd name="connsiteX93" fmla="*/ 558 w 10000"/>
                <a:gd name="connsiteY93" fmla="*/ 3717 h 10000"/>
                <a:gd name="connsiteX94" fmla="*/ 0 w 10000"/>
                <a:gd name="connsiteY94" fmla="*/ 4984 h 10000"/>
                <a:gd name="connsiteX95" fmla="*/ 59 w 10000"/>
                <a:gd name="connsiteY95" fmla="*/ 5249 h 10000"/>
                <a:gd name="connsiteX96" fmla="*/ 118 w 10000"/>
                <a:gd name="connsiteY96" fmla="*/ 5618 h 10000"/>
                <a:gd name="connsiteX97" fmla="*/ 294 w 10000"/>
                <a:gd name="connsiteY97" fmla="*/ 5935 h 10000"/>
                <a:gd name="connsiteX98" fmla="*/ 528 w 10000"/>
                <a:gd name="connsiteY98" fmla="*/ 6462 h 10000"/>
                <a:gd name="connsiteX99" fmla="*/ 381 w 10000"/>
                <a:gd name="connsiteY99" fmla="*/ 6358 h 10000"/>
                <a:gd name="connsiteX100" fmla="*/ 733 w 10000"/>
                <a:gd name="connsiteY100" fmla="*/ 6832 h 10000"/>
                <a:gd name="connsiteX101" fmla="*/ 938 w 10000"/>
                <a:gd name="connsiteY101" fmla="*/ 6780 h 10000"/>
                <a:gd name="connsiteX102" fmla="*/ 910 w 10000"/>
                <a:gd name="connsiteY102" fmla="*/ 6462 h 10000"/>
                <a:gd name="connsiteX103" fmla="*/ 1085 w 10000"/>
                <a:gd name="connsiteY103" fmla="*/ 6515 h 10000"/>
                <a:gd name="connsiteX104" fmla="*/ 880 w 10000"/>
                <a:gd name="connsiteY104" fmla="*/ 5882 h 10000"/>
                <a:gd name="connsiteX105" fmla="*/ 1261 w 10000"/>
                <a:gd name="connsiteY105" fmla="*/ 5618 h 10000"/>
                <a:gd name="connsiteX106" fmla="*/ 1468 w 10000"/>
                <a:gd name="connsiteY106" fmla="*/ 5618 h 10000"/>
                <a:gd name="connsiteX107" fmla="*/ 1468 w 10000"/>
                <a:gd name="connsiteY107" fmla="*/ 5882 h 10000"/>
                <a:gd name="connsiteX108" fmla="*/ 1290 w 10000"/>
                <a:gd name="connsiteY108" fmla="*/ 6040 h 10000"/>
                <a:gd name="connsiteX109" fmla="*/ 1174 w 10000"/>
                <a:gd name="connsiteY109" fmla="*/ 6727 h 10000"/>
                <a:gd name="connsiteX110" fmla="*/ 1115 w 10000"/>
                <a:gd name="connsiteY110" fmla="*/ 7043 h 10000"/>
                <a:gd name="connsiteX111" fmla="*/ 1203 w 10000"/>
                <a:gd name="connsiteY111" fmla="*/ 7466 h 10000"/>
                <a:gd name="connsiteX112" fmla="*/ 1378 w 10000"/>
                <a:gd name="connsiteY112" fmla="*/ 7783 h 10000"/>
                <a:gd name="connsiteX113" fmla="*/ 1965 w 10000"/>
                <a:gd name="connsiteY113" fmla="*/ 8416 h 10000"/>
                <a:gd name="connsiteX114" fmla="*/ 2433 w 10000"/>
                <a:gd name="connsiteY114" fmla="*/ 8891 h 10000"/>
                <a:gd name="connsiteX115" fmla="*/ 2785 w 10000"/>
                <a:gd name="connsiteY115" fmla="*/ 9103 h 10000"/>
                <a:gd name="connsiteX116" fmla="*/ 3167 w 10000"/>
                <a:gd name="connsiteY116" fmla="*/ 9313 h 10000"/>
                <a:gd name="connsiteX117" fmla="*/ 3550 w 10000"/>
                <a:gd name="connsiteY117" fmla="*/ 9525 h 10000"/>
                <a:gd name="connsiteX118" fmla="*/ 3902 w 10000"/>
                <a:gd name="connsiteY118" fmla="*/ 9631 h 10000"/>
                <a:gd name="connsiteX119" fmla="*/ 4282 w 10000"/>
                <a:gd name="connsiteY119" fmla="*/ 9789 h 10000"/>
                <a:gd name="connsiteX120" fmla="*/ 4722 w 10000"/>
                <a:gd name="connsiteY120" fmla="*/ 9948 h 10000"/>
                <a:gd name="connsiteX121" fmla="*/ 5190 w 10000"/>
                <a:gd name="connsiteY121" fmla="*/ 10000 h 10000"/>
                <a:gd name="connsiteX122" fmla="*/ 5601 w 10000"/>
                <a:gd name="connsiteY122" fmla="*/ 10000 h 10000"/>
                <a:gd name="connsiteX123" fmla="*/ 6100 w 10000"/>
                <a:gd name="connsiteY123" fmla="*/ 9948 h 10000"/>
                <a:gd name="connsiteX124" fmla="*/ 6452 w 10000"/>
                <a:gd name="connsiteY124" fmla="*/ 9841 h 10000"/>
                <a:gd name="connsiteX125" fmla="*/ 6804 w 10000"/>
                <a:gd name="connsiteY125" fmla="*/ 9737 h 10000"/>
                <a:gd name="connsiteX126" fmla="*/ 7186 w 10000"/>
                <a:gd name="connsiteY126" fmla="*/ 9578 h 10000"/>
                <a:gd name="connsiteX127" fmla="*/ 7537 w 10000"/>
                <a:gd name="connsiteY127" fmla="*/ 9419 h 10000"/>
                <a:gd name="connsiteX128" fmla="*/ 7860 w 10000"/>
                <a:gd name="connsiteY128" fmla="*/ 9209 h 10000"/>
                <a:gd name="connsiteX129" fmla="*/ 8212 w 10000"/>
                <a:gd name="connsiteY129" fmla="*/ 8997 h 10000"/>
                <a:gd name="connsiteX130" fmla="*/ 8535 w 10000"/>
                <a:gd name="connsiteY13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81 w 10000"/>
                <a:gd name="connsiteY45" fmla="*/ 4034 h 10000"/>
                <a:gd name="connsiteX46" fmla="*/ 4340 w 10000"/>
                <a:gd name="connsiteY46" fmla="*/ 3981 h 10000"/>
                <a:gd name="connsiteX47" fmla="*/ 4253 w 10000"/>
                <a:gd name="connsiteY47" fmla="*/ 3611 h 10000"/>
                <a:gd name="connsiteX48" fmla="*/ 4164 w 10000"/>
                <a:gd name="connsiteY48" fmla="*/ 3611 h 10000"/>
                <a:gd name="connsiteX49" fmla="*/ 4253 w 10000"/>
                <a:gd name="connsiteY49" fmla="*/ 3084 h 10000"/>
                <a:gd name="connsiteX50" fmla="*/ 4400 w 10000"/>
                <a:gd name="connsiteY50" fmla="*/ 3084 h 10000"/>
                <a:gd name="connsiteX51" fmla="*/ 4458 w 10000"/>
                <a:gd name="connsiteY51" fmla="*/ 3400 h 10000"/>
                <a:gd name="connsiteX52" fmla="*/ 4487 w 10000"/>
                <a:gd name="connsiteY52" fmla="*/ 3189 h 10000"/>
                <a:gd name="connsiteX53" fmla="*/ 4429 w 10000"/>
                <a:gd name="connsiteY53" fmla="*/ 3031 h 10000"/>
                <a:gd name="connsiteX54" fmla="*/ 4282 w 10000"/>
                <a:gd name="connsiteY54" fmla="*/ 2925 h 10000"/>
                <a:gd name="connsiteX55" fmla="*/ 4311 w 10000"/>
                <a:gd name="connsiteY55" fmla="*/ 2503 h 10000"/>
                <a:gd name="connsiteX56" fmla="*/ 4253 w 10000"/>
                <a:gd name="connsiteY56" fmla="*/ 2291 h 10000"/>
                <a:gd name="connsiteX57" fmla="*/ 4222 w 10000"/>
                <a:gd name="connsiteY57" fmla="*/ 1659 h 10000"/>
                <a:gd name="connsiteX58" fmla="*/ 4282 w 10000"/>
                <a:gd name="connsiteY58" fmla="*/ 1659 h 10000"/>
                <a:gd name="connsiteX59" fmla="*/ 4194 w 10000"/>
                <a:gd name="connsiteY59" fmla="*/ 1552 h 10000"/>
                <a:gd name="connsiteX60" fmla="*/ 3930 w 10000"/>
                <a:gd name="connsiteY60" fmla="*/ 1763 h 10000"/>
                <a:gd name="connsiteX61" fmla="*/ 3871 w 10000"/>
                <a:gd name="connsiteY61" fmla="*/ 1341 h 10000"/>
                <a:gd name="connsiteX62" fmla="*/ 4077 w 10000"/>
                <a:gd name="connsiteY62" fmla="*/ 602 h 10000"/>
                <a:gd name="connsiteX63" fmla="*/ 3902 w 10000"/>
                <a:gd name="connsiteY63" fmla="*/ 338 h 10000"/>
                <a:gd name="connsiteX64" fmla="*/ 4493 w 10000"/>
                <a:gd name="connsiteY64" fmla="*/ 0 h 10000"/>
                <a:gd name="connsiteX65" fmla="*/ 3636 w 10000"/>
                <a:gd name="connsiteY65" fmla="*/ 21 h 10000"/>
                <a:gd name="connsiteX66" fmla="*/ 3550 w 10000"/>
                <a:gd name="connsiteY66" fmla="*/ 233 h 10000"/>
                <a:gd name="connsiteX67" fmla="*/ 3460 w 10000"/>
                <a:gd name="connsiteY67" fmla="*/ 655 h 10000"/>
                <a:gd name="connsiteX68" fmla="*/ 3343 w 10000"/>
                <a:gd name="connsiteY68" fmla="*/ 708 h 10000"/>
                <a:gd name="connsiteX69" fmla="*/ 3519 w 10000"/>
                <a:gd name="connsiteY69" fmla="*/ 919 h 10000"/>
                <a:gd name="connsiteX70" fmla="*/ 3550 w 10000"/>
                <a:gd name="connsiteY70" fmla="*/ 1183 h 10000"/>
                <a:gd name="connsiteX71" fmla="*/ 3460 w 10000"/>
                <a:gd name="connsiteY71" fmla="*/ 1341 h 10000"/>
                <a:gd name="connsiteX72" fmla="*/ 3550 w 10000"/>
                <a:gd name="connsiteY72" fmla="*/ 1816 h 10000"/>
                <a:gd name="connsiteX73" fmla="*/ 3489 w 10000"/>
                <a:gd name="connsiteY73" fmla="*/ 2239 h 10000"/>
                <a:gd name="connsiteX74" fmla="*/ 3050 w 10000"/>
                <a:gd name="connsiteY74" fmla="*/ 2555 h 10000"/>
                <a:gd name="connsiteX75" fmla="*/ 3021 w 10000"/>
                <a:gd name="connsiteY75" fmla="*/ 2397 h 10000"/>
                <a:gd name="connsiteX76" fmla="*/ 2992 w 10000"/>
                <a:gd name="connsiteY76" fmla="*/ 2609 h 10000"/>
                <a:gd name="connsiteX77" fmla="*/ 3108 w 10000"/>
                <a:gd name="connsiteY77" fmla="*/ 2819 h 10000"/>
                <a:gd name="connsiteX78" fmla="*/ 3402 w 10000"/>
                <a:gd name="connsiteY78" fmla="*/ 2609 h 10000"/>
                <a:gd name="connsiteX79" fmla="*/ 3519 w 10000"/>
                <a:gd name="connsiteY79" fmla="*/ 2767 h 10000"/>
                <a:gd name="connsiteX80" fmla="*/ 3314 w 10000"/>
                <a:gd name="connsiteY80" fmla="*/ 2819 h 10000"/>
                <a:gd name="connsiteX81" fmla="*/ 2378 w 10000"/>
                <a:gd name="connsiteY81" fmla="*/ 2638 h 10000"/>
                <a:gd name="connsiteX82" fmla="*/ 2570 w 10000"/>
                <a:gd name="connsiteY82" fmla="*/ 2488 h 10000"/>
                <a:gd name="connsiteX83" fmla="*/ 1994 w 10000"/>
                <a:gd name="connsiteY83" fmla="*/ 2940 h 10000"/>
                <a:gd name="connsiteX84" fmla="*/ 1929 w 10000"/>
                <a:gd name="connsiteY84" fmla="*/ 3317 h 10000"/>
                <a:gd name="connsiteX85" fmla="*/ 1929 w 10000"/>
                <a:gd name="connsiteY85" fmla="*/ 3317 h 10000"/>
                <a:gd name="connsiteX86" fmla="*/ 1789 w 10000"/>
                <a:gd name="connsiteY86" fmla="*/ 3559 h 10000"/>
                <a:gd name="connsiteX87" fmla="*/ 1554 w 10000"/>
                <a:gd name="connsiteY87" fmla="*/ 3559 h 10000"/>
                <a:gd name="connsiteX88" fmla="*/ 1378 w 10000"/>
                <a:gd name="connsiteY88" fmla="*/ 3770 h 10000"/>
                <a:gd name="connsiteX89" fmla="*/ 1145 w 10000"/>
                <a:gd name="connsiteY89" fmla="*/ 3770 h 10000"/>
                <a:gd name="connsiteX90" fmla="*/ 968 w 10000"/>
                <a:gd name="connsiteY90" fmla="*/ 3981 h 10000"/>
                <a:gd name="connsiteX91" fmla="*/ 851 w 10000"/>
                <a:gd name="connsiteY91" fmla="*/ 3770 h 10000"/>
                <a:gd name="connsiteX92" fmla="*/ 558 w 10000"/>
                <a:gd name="connsiteY92" fmla="*/ 3717 h 10000"/>
                <a:gd name="connsiteX93" fmla="*/ 0 w 10000"/>
                <a:gd name="connsiteY93" fmla="*/ 4984 h 10000"/>
                <a:gd name="connsiteX94" fmla="*/ 59 w 10000"/>
                <a:gd name="connsiteY94" fmla="*/ 5249 h 10000"/>
                <a:gd name="connsiteX95" fmla="*/ 118 w 10000"/>
                <a:gd name="connsiteY95" fmla="*/ 5618 h 10000"/>
                <a:gd name="connsiteX96" fmla="*/ 294 w 10000"/>
                <a:gd name="connsiteY96" fmla="*/ 5935 h 10000"/>
                <a:gd name="connsiteX97" fmla="*/ 528 w 10000"/>
                <a:gd name="connsiteY97" fmla="*/ 6462 h 10000"/>
                <a:gd name="connsiteX98" fmla="*/ 381 w 10000"/>
                <a:gd name="connsiteY98" fmla="*/ 6358 h 10000"/>
                <a:gd name="connsiteX99" fmla="*/ 733 w 10000"/>
                <a:gd name="connsiteY99" fmla="*/ 6832 h 10000"/>
                <a:gd name="connsiteX100" fmla="*/ 938 w 10000"/>
                <a:gd name="connsiteY100" fmla="*/ 6780 h 10000"/>
                <a:gd name="connsiteX101" fmla="*/ 910 w 10000"/>
                <a:gd name="connsiteY101" fmla="*/ 6462 h 10000"/>
                <a:gd name="connsiteX102" fmla="*/ 1085 w 10000"/>
                <a:gd name="connsiteY102" fmla="*/ 6515 h 10000"/>
                <a:gd name="connsiteX103" fmla="*/ 880 w 10000"/>
                <a:gd name="connsiteY103" fmla="*/ 5882 h 10000"/>
                <a:gd name="connsiteX104" fmla="*/ 1261 w 10000"/>
                <a:gd name="connsiteY104" fmla="*/ 5618 h 10000"/>
                <a:gd name="connsiteX105" fmla="*/ 1468 w 10000"/>
                <a:gd name="connsiteY105" fmla="*/ 5618 h 10000"/>
                <a:gd name="connsiteX106" fmla="*/ 1468 w 10000"/>
                <a:gd name="connsiteY106" fmla="*/ 5882 h 10000"/>
                <a:gd name="connsiteX107" fmla="*/ 1290 w 10000"/>
                <a:gd name="connsiteY107" fmla="*/ 6040 h 10000"/>
                <a:gd name="connsiteX108" fmla="*/ 1174 w 10000"/>
                <a:gd name="connsiteY108" fmla="*/ 6727 h 10000"/>
                <a:gd name="connsiteX109" fmla="*/ 1115 w 10000"/>
                <a:gd name="connsiteY109" fmla="*/ 7043 h 10000"/>
                <a:gd name="connsiteX110" fmla="*/ 1203 w 10000"/>
                <a:gd name="connsiteY110" fmla="*/ 7466 h 10000"/>
                <a:gd name="connsiteX111" fmla="*/ 1378 w 10000"/>
                <a:gd name="connsiteY111" fmla="*/ 7783 h 10000"/>
                <a:gd name="connsiteX112" fmla="*/ 1965 w 10000"/>
                <a:gd name="connsiteY112" fmla="*/ 8416 h 10000"/>
                <a:gd name="connsiteX113" fmla="*/ 2433 w 10000"/>
                <a:gd name="connsiteY113" fmla="*/ 8891 h 10000"/>
                <a:gd name="connsiteX114" fmla="*/ 2785 w 10000"/>
                <a:gd name="connsiteY114" fmla="*/ 9103 h 10000"/>
                <a:gd name="connsiteX115" fmla="*/ 3167 w 10000"/>
                <a:gd name="connsiteY115" fmla="*/ 9313 h 10000"/>
                <a:gd name="connsiteX116" fmla="*/ 3550 w 10000"/>
                <a:gd name="connsiteY116" fmla="*/ 9525 h 10000"/>
                <a:gd name="connsiteX117" fmla="*/ 3902 w 10000"/>
                <a:gd name="connsiteY117" fmla="*/ 9631 h 10000"/>
                <a:gd name="connsiteX118" fmla="*/ 4282 w 10000"/>
                <a:gd name="connsiteY118" fmla="*/ 9789 h 10000"/>
                <a:gd name="connsiteX119" fmla="*/ 4722 w 10000"/>
                <a:gd name="connsiteY119" fmla="*/ 9948 h 10000"/>
                <a:gd name="connsiteX120" fmla="*/ 5190 w 10000"/>
                <a:gd name="connsiteY120" fmla="*/ 10000 h 10000"/>
                <a:gd name="connsiteX121" fmla="*/ 5601 w 10000"/>
                <a:gd name="connsiteY121" fmla="*/ 10000 h 10000"/>
                <a:gd name="connsiteX122" fmla="*/ 6100 w 10000"/>
                <a:gd name="connsiteY122" fmla="*/ 9948 h 10000"/>
                <a:gd name="connsiteX123" fmla="*/ 6452 w 10000"/>
                <a:gd name="connsiteY123" fmla="*/ 9841 h 10000"/>
                <a:gd name="connsiteX124" fmla="*/ 6804 w 10000"/>
                <a:gd name="connsiteY124" fmla="*/ 9737 h 10000"/>
                <a:gd name="connsiteX125" fmla="*/ 7186 w 10000"/>
                <a:gd name="connsiteY125" fmla="*/ 9578 h 10000"/>
                <a:gd name="connsiteX126" fmla="*/ 7537 w 10000"/>
                <a:gd name="connsiteY126" fmla="*/ 9419 h 10000"/>
                <a:gd name="connsiteX127" fmla="*/ 7860 w 10000"/>
                <a:gd name="connsiteY127" fmla="*/ 9209 h 10000"/>
                <a:gd name="connsiteX128" fmla="*/ 8212 w 10000"/>
                <a:gd name="connsiteY128" fmla="*/ 8997 h 10000"/>
                <a:gd name="connsiteX129" fmla="*/ 8535 w 10000"/>
                <a:gd name="connsiteY12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340 w 10000"/>
                <a:gd name="connsiteY45" fmla="*/ 3981 h 10000"/>
                <a:gd name="connsiteX46" fmla="*/ 4253 w 10000"/>
                <a:gd name="connsiteY46" fmla="*/ 3611 h 10000"/>
                <a:gd name="connsiteX47" fmla="*/ 4164 w 10000"/>
                <a:gd name="connsiteY47" fmla="*/ 3611 h 10000"/>
                <a:gd name="connsiteX48" fmla="*/ 4253 w 10000"/>
                <a:gd name="connsiteY48" fmla="*/ 3084 h 10000"/>
                <a:gd name="connsiteX49" fmla="*/ 4400 w 10000"/>
                <a:gd name="connsiteY49" fmla="*/ 3084 h 10000"/>
                <a:gd name="connsiteX50" fmla="*/ 4458 w 10000"/>
                <a:gd name="connsiteY50" fmla="*/ 3400 h 10000"/>
                <a:gd name="connsiteX51" fmla="*/ 4487 w 10000"/>
                <a:gd name="connsiteY51" fmla="*/ 3189 h 10000"/>
                <a:gd name="connsiteX52" fmla="*/ 4429 w 10000"/>
                <a:gd name="connsiteY52" fmla="*/ 3031 h 10000"/>
                <a:gd name="connsiteX53" fmla="*/ 4282 w 10000"/>
                <a:gd name="connsiteY53" fmla="*/ 2925 h 10000"/>
                <a:gd name="connsiteX54" fmla="*/ 4311 w 10000"/>
                <a:gd name="connsiteY54" fmla="*/ 2503 h 10000"/>
                <a:gd name="connsiteX55" fmla="*/ 4253 w 10000"/>
                <a:gd name="connsiteY55" fmla="*/ 2291 h 10000"/>
                <a:gd name="connsiteX56" fmla="*/ 4222 w 10000"/>
                <a:gd name="connsiteY56" fmla="*/ 1659 h 10000"/>
                <a:gd name="connsiteX57" fmla="*/ 4282 w 10000"/>
                <a:gd name="connsiteY57" fmla="*/ 1659 h 10000"/>
                <a:gd name="connsiteX58" fmla="*/ 4194 w 10000"/>
                <a:gd name="connsiteY58" fmla="*/ 1552 h 10000"/>
                <a:gd name="connsiteX59" fmla="*/ 3930 w 10000"/>
                <a:gd name="connsiteY59" fmla="*/ 1763 h 10000"/>
                <a:gd name="connsiteX60" fmla="*/ 3871 w 10000"/>
                <a:gd name="connsiteY60" fmla="*/ 1341 h 10000"/>
                <a:gd name="connsiteX61" fmla="*/ 4077 w 10000"/>
                <a:gd name="connsiteY61" fmla="*/ 602 h 10000"/>
                <a:gd name="connsiteX62" fmla="*/ 3902 w 10000"/>
                <a:gd name="connsiteY62" fmla="*/ 338 h 10000"/>
                <a:gd name="connsiteX63" fmla="*/ 4493 w 10000"/>
                <a:gd name="connsiteY63" fmla="*/ 0 h 10000"/>
                <a:gd name="connsiteX64" fmla="*/ 3636 w 10000"/>
                <a:gd name="connsiteY64" fmla="*/ 21 h 10000"/>
                <a:gd name="connsiteX65" fmla="*/ 3550 w 10000"/>
                <a:gd name="connsiteY65" fmla="*/ 233 h 10000"/>
                <a:gd name="connsiteX66" fmla="*/ 3460 w 10000"/>
                <a:gd name="connsiteY66" fmla="*/ 655 h 10000"/>
                <a:gd name="connsiteX67" fmla="*/ 3343 w 10000"/>
                <a:gd name="connsiteY67" fmla="*/ 708 h 10000"/>
                <a:gd name="connsiteX68" fmla="*/ 3519 w 10000"/>
                <a:gd name="connsiteY68" fmla="*/ 919 h 10000"/>
                <a:gd name="connsiteX69" fmla="*/ 3550 w 10000"/>
                <a:gd name="connsiteY69" fmla="*/ 1183 h 10000"/>
                <a:gd name="connsiteX70" fmla="*/ 3460 w 10000"/>
                <a:gd name="connsiteY70" fmla="*/ 1341 h 10000"/>
                <a:gd name="connsiteX71" fmla="*/ 3550 w 10000"/>
                <a:gd name="connsiteY71" fmla="*/ 1816 h 10000"/>
                <a:gd name="connsiteX72" fmla="*/ 3489 w 10000"/>
                <a:gd name="connsiteY72" fmla="*/ 2239 h 10000"/>
                <a:gd name="connsiteX73" fmla="*/ 3050 w 10000"/>
                <a:gd name="connsiteY73" fmla="*/ 2555 h 10000"/>
                <a:gd name="connsiteX74" fmla="*/ 3021 w 10000"/>
                <a:gd name="connsiteY74" fmla="*/ 2397 h 10000"/>
                <a:gd name="connsiteX75" fmla="*/ 2992 w 10000"/>
                <a:gd name="connsiteY75" fmla="*/ 2609 h 10000"/>
                <a:gd name="connsiteX76" fmla="*/ 3108 w 10000"/>
                <a:gd name="connsiteY76" fmla="*/ 2819 h 10000"/>
                <a:gd name="connsiteX77" fmla="*/ 3402 w 10000"/>
                <a:gd name="connsiteY77" fmla="*/ 2609 h 10000"/>
                <a:gd name="connsiteX78" fmla="*/ 3519 w 10000"/>
                <a:gd name="connsiteY78" fmla="*/ 2767 h 10000"/>
                <a:gd name="connsiteX79" fmla="*/ 3314 w 10000"/>
                <a:gd name="connsiteY79" fmla="*/ 2819 h 10000"/>
                <a:gd name="connsiteX80" fmla="*/ 2378 w 10000"/>
                <a:gd name="connsiteY80" fmla="*/ 2638 h 10000"/>
                <a:gd name="connsiteX81" fmla="*/ 2570 w 10000"/>
                <a:gd name="connsiteY81" fmla="*/ 2488 h 10000"/>
                <a:gd name="connsiteX82" fmla="*/ 1994 w 10000"/>
                <a:gd name="connsiteY82" fmla="*/ 2940 h 10000"/>
                <a:gd name="connsiteX83" fmla="*/ 1929 w 10000"/>
                <a:gd name="connsiteY83" fmla="*/ 3317 h 10000"/>
                <a:gd name="connsiteX84" fmla="*/ 1929 w 10000"/>
                <a:gd name="connsiteY84" fmla="*/ 3317 h 10000"/>
                <a:gd name="connsiteX85" fmla="*/ 1789 w 10000"/>
                <a:gd name="connsiteY85" fmla="*/ 3559 h 10000"/>
                <a:gd name="connsiteX86" fmla="*/ 1554 w 10000"/>
                <a:gd name="connsiteY86" fmla="*/ 3559 h 10000"/>
                <a:gd name="connsiteX87" fmla="*/ 1378 w 10000"/>
                <a:gd name="connsiteY87" fmla="*/ 3770 h 10000"/>
                <a:gd name="connsiteX88" fmla="*/ 1145 w 10000"/>
                <a:gd name="connsiteY88" fmla="*/ 3770 h 10000"/>
                <a:gd name="connsiteX89" fmla="*/ 968 w 10000"/>
                <a:gd name="connsiteY89" fmla="*/ 3981 h 10000"/>
                <a:gd name="connsiteX90" fmla="*/ 851 w 10000"/>
                <a:gd name="connsiteY90" fmla="*/ 3770 h 10000"/>
                <a:gd name="connsiteX91" fmla="*/ 558 w 10000"/>
                <a:gd name="connsiteY91" fmla="*/ 3717 h 10000"/>
                <a:gd name="connsiteX92" fmla="*/ 0 w 10000"/>
                <a:gd name="connsiteY92" fmla="*/ 4984 h 10000"/>
                <a:gd name="connsiteX93" fmla="*/ 59 w 10000"/>
                <a:gd name="connsiteY93" fmla="*/ 5249 h 10000"/>
                <a:gd name="connsiteX94" fmla="*/ 118 w 10000"/>
                <a:gd name="connsiteY94" fmla="*/ 5618 h 10000"/>
                <a:gd name="connsiteX95" fmla="*/ 294 w 10000"/>
                <a:gd name="connsiteY95" fmla="*/ 5935 h 10000"/>
                <a:gd name="connsiteX96" fmla="*/ 528 w 10000"/>
                <a:gd name="connsiteY96" fmla="*/ 6462 h 10000"/>
                <a:gd name="connsiteX97" fmla="*/ 381 w 10000"/>
                <a:gd name="connsiteY97" fmla="*/ 6358 h 10000"/>
                <a:gd name="connsiteX98" fmla="*/ 733 w 10000"/>
                <a:gd name="connsiteY98" fmla="*/ 6832 h 10000"/>
                <a:gd name="connsiteX99" fmla="*/ 938 w 10000"/>
                <a:gd name="connsiteY99" fmla="*/ 6780 h 10000"/>
                <a:gd name="connsiteX100" fmla="*/ 910 w 10000"/>
                <a:gd name="connsiteY100" fmla="*/ 6462 h 10000"/>
                <a:gd name="connsiteX101" fmla="*/ 1085 w 10000"/>
                <a:gd name="connsiteY101" fmla="*/ 6515 h 10000"/>
                <a:gd name="connsiteX102" fmla="*/ 880 w 10000"/>
                <a:gd name="connsiteY102" fmla="*/ 5882 h 10000"/>
                <a:gd name="connsiteX103" fmla="*/ 1261 w 10000"/>
                <a:gd name="connsiteY103" fmla="*/ 5618 h 10000"/>
                <a:gd name="connsiteX104" fmla="*/ 1468 w 10000"/>
                <a:gd name="connsiteY104" fmla="*/ 5618 h 10000"/>
                <a:gd name="connsiteX105" fmla="*/ 1468 w 10000"/>
                <a:gd name="connsiteY105" fmla="*/ 5882 h 10000"/>
                <a:gd name="connsiteX106" fmla="*/ 1290 w 10000"/>
                <a:gd name="connsiteY106" fmla="*/ 6040 h 10000"/>
                <a:gd name="connsiteX107" fmla="*/ 1174 w 10000"/>
                <a:gd name="connsiteY107" fmla="*/ 6727 h 10000"/>
                <a:gd name="connsiteX108" fmla="*/ 1115 w 10000"/>
                <a:gd name="connsiteY108" fmla="*/ 7043 h 10000"/>
                <a:gd name="connsiteX109" fmla="*/ 1203 w 10000"/>
                <a:gd name="connsiteY109" fmla="*/ 7466 h 10000"/>
                <a:gd name="connsiteX110" fmla="*/ 1378 w 10000"/>
                <a:gd name="connsiteY110" fmla="*/ 7783 h 10000"/>
                <a:gd name="connsiteX111" fmla="*/ 1965 w 10000"/>
                <a:gd name="connsiteY111" fmla="*/ 8416 h 10000"/>
                <a:gd name="connsiteX112" fmla="*/ 2433 w 10000"/>
                <a:gd name="connsiteY112" fmla="*/ 8891 h 10000"/>
                <a:gd name="connsiteX113" fmla="*/ 2785 w 10000"/>
                <a:gd name="connsiteY113" fmla="*/ 9103 h 10000"/>
                <a:gd name="connsiteX114" fmla="*/ 3167 w 10000"/>
                <a:gd name="connsiteY114" fmla="*/ 9313 h 10000"/>
                <a:gd name="connsiteX115" fmla="*/ 3550 w 10000"/>
                <a:gd name="connsiteY115" fmla="*/ 9525 h 10000"/>
                <a:gd name="connsiteX116" fmla="*/ 3902 w 10000"/>
                <a:gd name="connsiteY116" fmla="*/ 9631 h 10000"/>
                <a:gd name="connsiteX117" fmla="*/ 4282 w 10000"/>
                <a:gd name="connsiteY117" fmla="*/ 9789 h 10000"/>
                <a:gd name="connsiteX118" fmla="*/ 4722 w 10000"/>
                <a:gd name="connsiteY118" fmla="*/ 9948 h 10000"/>
                <a:gd name="connsiteX119" fmla="*/ 5190 w 10000"/>
                <a:gd name="connsiteY119" fmla="*/ 10000 h 10000"/>
                <a:gd name="connsiteX120" fmla="*/ 5601 w 10000"/>
                <a:gd name="connsiteY120" fmla="*/ 10000 h 10000"/>
                <a:gd name="connsiteX121" fmla="*/ 6100 w 10000"/>
                <a:gd name="connsiteY121" fmla="*/ 9948 h 10000"/>
                <a:gd name="connsiteX122" fmla="*/ 6452 w 10000"/>
                <a:gd name="connsiteY122" fmla="*/ 9841 h 10000"/>
                <a:gd name="connsiteX123" fmla="*/ 6804 w 10000"/>
                <a:gd name="connsiteY123" fmla="*/ 9737 h 10000"/>
                <a:gd name="connsiteX124" fmla="*/ 7186 w 10000"/>
                <a:gd name="connsiteY124" fmla="*/ 9578 h 10000"/>
                <a:gd name="connsiteX125" fmla="*/ 7537 w 10000"/>
                <a:gd name="connsiteY125" fmla="*/ 9419 h 10000"/>
                <a:gd name="connsiteX126" fmla="*/ 7860 w 10000"/>
                <a:gd name="connsiteY126" fmla="*/ 9209 h 10000"/>
                <a:gd name="connsiteX127" fmla="*/ 8212 w 10000"/>
                <a:gd name="connsiteY127" fmla="*/ 8997 h 10000"/>
                <a:gd name="connsiteX128" fmla="*/ 8535 w 10000"/>
                <a:gd name="connsiteY12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340 w 10000"/>
                <a:gd name="connsiteY44" fmla="*/ 3981 h 10000"/>
                <a:gd name="connsiteX45" fmla="*/ 4253 w 10000"/>
                <a:gd name="connsiteY45" fmla="*/ 3611 h 10000"/>
                <a:gd name="connsiteX46" fmla="*/ 4164 w 10000"/>
                <a:gd name="connsiteY46" fmla="*/ 3611 h 10000"/>
                <a:gd name="connsiteX47" fmla="*/ 4253 w 10000"/>
                <a:gd name="connsiteY47" fmla="*/ 3084 h 10000"/>
                <a:gd name="connsiteX48" fmla="*/ 4400 w 10000"/>
                <a:gd name="connsiteY48" fmla="*/ 3084 h 10000"/>
                <a:gd name="connsiteX49" fmla="*/ 4458 w 10000"/>
                <a:gd name="connsiteY49" fmla="*/ 3400 h 10000"/>
                <a:gd name="connsiteX50" fmla="*/ 4487 w 10000"/>
                <a:gd name="connsiteY50" fmla="*/ 3189 h 10000"/>
                <a:gd name="connsiteX51" fmla="*/ 4429 w 10000"/>
                <a:gd name="connsiteY51" fmla="*/ 3031 h 10000"/>
                <a:gd name="connsiteX52" fmla="*/ 4282 w 10000"/>
                <a:gd name="connsiteY52" fmla="*/ 2925 h 10000"/>
                <a:gd name="connsiteX53" fmla="*/ 4311 w 10000"/>
                <a:gd name="connsiteY53" fmla="*/ 2503 h 10000"/>
                <a:gd name="connsiteX54" fmla="*/ 4253 w 10000"/>
                <a:gd name="connsiteY54" fmla="*/ 2291 h 10000"/>
                <a:gd name="connsiteX55" fmla="*/ 4222 w 10000"/>
                <a:gd name="connsiteY55" fmla="*/ 1659 h 10000"/>
                <a:gd name="connsiteX56" fmla="*/ 4282 w 10000"/>
                <a:gd name="connsiteY56" fmla="*/ 1659 h 10000"/>
                <a:gd name="connsiteX57" fmla="*/ 4194 w 10000"/>
                <a:gd name="connsiteY57" fmla="*/ 1552 h 10000"/>
                <a:gd name="connsiteX58" fmla="*/ 3930 w 10000"/>
                <a:gd name="connsiteY58" fmla="*/ 1763 h 10000"/>
                <a:gd name="connsiteX59" fmla="*/ 3871 w 10000"/>
                <a:gd name="connsiteY59" fmla="*/ 1341 h 10000"/>
                <a:gd name="connsiteX60" fmla="*/ 4077 w 10000"/>
                <a:gd name="connsiteY60" fmla="*/ 602 h 10000"/>
                <a:gd name="connsiteX61" fmla="*/ 3902 w 10000"/>
                <a:gd name="connsiteY61" fmla="*/ 338 h 10000"/>
                <a:gd name="connsiteX62" fmla="*/ 4493 w 10000"/>
                <a:gd name="connsiteY62" fmla="*/ 0 h 10000"/>
                <a:gd name="connsiteX63" fmla="*/ 3636 w 10000"/>
                <a:gd name="connsiteY63" fmla="*/ 21 h 10000"/>
                <a:gd name="connsiteX64" fmla="*/ 3550 w 10000"/>
                <a:gd name="connsiteY64" fmla="*/ 233 h 10000"/>
                <a:gd name="connsiteX65" fmla="*/ 3460 w 10000"/>
                <a:gd name="connsiteY65" fmla="*/ 655 h 10000"/>
                <a:gd name="connsiteX66" fmla="*/ 3343 w 10000"/>
                <a:gd name="connsiteY66" fmla="*/ 708 h 10000"/>
                <a:gd name="connsiteX67" fmla="*/ 3519 w 10000"/>
                <a:gd name="connsiteY67" fmla="*/ 919 h 10000"/>
                <a:gd name="connsiteX68" fmla="*/ 3550 w 10000"/>
                <a:gd name="connsiteY68" fmla="*/ 1183 h 10000"/>
                <a:gd name="connsiteX69" fmla="*/ 3460 w 10000"/>
                <a:gd name="connsiteY69" fmla="*/ 1341 h 10000"/>
                <a:gd name="connsiteX70" fmla="*/ 3550 w 10000"/>
                <a:gd name="connsiteY70" fmla="*/ 1816 h 10000"/>
                <a:gd name="connsiteX71" fmla="*/ 3489 w 10000"/>
                <a:gd name="connsiteY71" fmla="*/ 2239 h 10000"/>
                <a:gd name="connsiteX72" fmla="*/ 3050 w 10000"/>
                <a:gd name="connsiteY72" fmla="*/ 2555 h 10000"/>
                <a:gd name="connsiteX73" fmla="*/ 3021 w 10000"/>
                <a:gd name="connsiteY73" fmla="*/ 2397 h 10000"/>
                <a:gd name="connsiteX74" fmla="*/ 2992 w 10000"/>
                <a:gd name="connsiteY74" fmla="*/ 2609 h 10000"/>
                <a:gd name="connsiteX75" fmla="*/ 3108 w 10000"/>
                <a:gd name="connsiteY75" fmla="*/ 2819 h 10000"/>
                <a:gd name="connsiteX76" fmla="*/ 3402 w 10000"/>
                <a:gd name="connsiteY76" fmla="*/ 2609 h 10000"/>
                <a:gd name="connsiteX77" fmla="*/ 3519 w 10000"/>
                <a:gd name="connsiteY77" fmla="*/ 2767 h 10000"/>
                <a:gd name="connsiteX78" fmla="*/ 3314 w 10000"/>
                <a:gd name="connsiteY78" fmla="*/ 2819 h 10000"/>
                <a:gd name="connsiteX79" fmla="*/ 2378 w 10000"/>
                <a:gd name="connsiteY79" fmla="*/ 2638 h 10000"/>
                <a:gd name="connsiteX80" fmla="*/ 2570 w 10000"/>
                <a:gd name="connsiteY80" fmla="*/ 2488 h 10000"/>
                <a:gd name="connsiteX81" fmla="*/ 1994 w 10000"/>
                <a:gd name="connsiteY81" fmla="*/ 2940 h 10000"/>
                <a:gd name="connsiteX82" fmla="*/ 1929 w 10000"/>
                <a:gd name="connsiteY82" fmla="*/ 3317 h 10000"/>
                <a:gd name="connsiteX83" fmla="*/ 1929 w 10000"/>
                <a:gd name="connsiteY83" fmla="*/ 3317 h 10000"/>
                <a:gd name="connsiteX84" fmla="*/ 1789 w 10000"/>
                <a:gd name="connsiteY84" fmla="*/ 3559 h 10000"/>
                <a:gd name="connsiteX85" fmla="*/ 1554 w 10000"/>
                <a:gd name="connsiteY85" fmla="*/ 3559 h 10000"/>
                <a:gd name="connsiteX86" fmla="*/ 1378 w 10000"/>
                <a:gd name="connsiteY86" fmla="*/ 3770 h 10000"/>
                <a:gd name="connsiteX87" fmla="*/ 1145 w 10000"/>
                <a:gd name="connsiteY87" fmla="*/ 3770 h 10000"/>
                <a:gd name="connsiteX88" fmla="*/ 968 w 10000"/>
                <a:gd name="connsiteY88" fmla="*/ 3981 h 10000"/>
                <a:gd name="connsiteX89" fmla="*/ 851 w 10000"/>
                <a:gd name="connsiteY89" fmla="*/ 3770 h 10000"/>
                <a:gd name="connsiteX90" fmla="*/ 558 w 10000"/>
                <a:gd name="connsiteY90" fmla="*/ 3717 h 10000"/>
                <a:gd name="connsiteX91" fmla="*/ 0 w 10000"/>
                <a:gd name="connsiteY91" fmla="*/ 4984 h 10000"/>
                <a:gd name="connsiteX92" fmla="*/ 59 w 10000"/>
                <a:gd name="connsiteY92" fmla="*/ 5249 h 10000"/>
                <a:gd name="connsiteX93" fmla="*/ 118 w 10000"/>
                <a:gd name="connsiteY93" fmla="*/ 5618 h 10000"/>
                <a:gd name="connsiteX94" fmla="*/ 294 w 10000"/>
                <a:gd name="connsiteY94" fmla="*/ 5935 h 10000"/>
                <a:gd name="connsiteX95" fmla="*/ 528 w 10000"/>
                <a:gd name="connsiteY95" fmla="*/ 6462 h 10000"/>
                <a:gd name="connsiteX96" fmla="*/ 381 w 10000"/>
                <a:gd name="connsiteY96" fmla="*/ 6358 h 10000"/>
                <a:gd name="connsiteX97" fmla="*/ 733 w 10000"/>
                <a:gd name="connsiteY97" fmla="*/ 6832 h 10000"/>
                <a:gd name="connsiteX98" fmla="*/ 938 w 10000"/>
                <a:gd name="connsiteY98" fmla="*/ 6780 h 10000"/>
                <a:gd name="connsiteX99" fmla="*/ 910 w 10000"/>
                <a:gd name="connsiteY99" fmla="*/ 6462 h 10000"/>
                <a:gd name="connsiteX100" fmla="*/ 1085 w 10000"/>
                <a:gd name="connsiteY100" fmla="*/ 6515 h 10000"/>
                <a:gd name="connsiteX101" fmla="*/ 880 w 10000"/>
                <a:gd name="connsiteY101" fmla="*/ 5882 h 10000"/>
                <a:gd name="connsiteX102" fmla="*/ 1261 w 10000"/>
                <a:gd name="connsiteY102" fmla="*/ 5618 h 10000"/>
                <a:gd name="connsiteX103" fmla="*/ 1468 w 10000"/>
                <a:gd name="connsiteY103" fmla="*/ 5618 h 10000"/>
                <a:gd name="connsiteX104" fmla="*/ 1468 w 10000"/>
                <a:gd name="connsiteY104" fmla="*/ 5882 h 10000"/>
                <a:gd name="connsiteX105" fmla="*/ 1290 w 10000"/>
                <a:gd name="connsiteY105" fmla="*/ 6040 h 10000"/>
                <a:gd name="connsiteX106" fmla="*/ 1174 w 10000"/>
                <a:gd name="connsiteY106" fmla="*/ 6727 h 10000"/>
                <a:gd name="connsiteX107" fmla="*/ 1115 w 10000"/>
                <a:gd name="connsiteY107" fmla="*/ 7043 h 10000"/>
                <a:gd name="connsiteX108" fmla="*/ 1203 w 10000"/>
                <a:gd name="connsiteY108" fmla="*/ 7466 h 10000"/>
                <a:gd name="connsiteX109" fmla="*/ 1378 w 10000"/>
                <a:gd name="connsiteY109" fmla="*/ 7783 h 10000"/>
                <a:gd name="connsiteX110" fmla="*/ 1965 w 10000"/>
                <a:gd name="connsiteY110" fmla="*/ 8416 h 10000"/>
                <a:gd name="connsiteX111" fmla="*/ 2433 w 10000"/>
                <a:gd name="connsiteY111" fmla="*/ 8891 h 10000"/>
                <a:gd name="connsiteX112" fmla="*/ 2785 w 10000"/>
                <a:gd name="connsiteY112" fmla="*/ 9103 h 10000"/>
                <a:gd name="connsiteX113" fmla="*/ 3167 w 10000"/>
                <a:gd name="connsiteY113" fmla="*/ 9313 h 10000"/>
                <a:gd name="connsiteX114" fmla="*/ 3550 w 10000"/>
                <a:gd name="connsiteY114" fmla="*/ 9525 h 10000"/>
                <a:gd name="connsiteX115" fmla="*/ 3902 w 10000"/>
                <a:gd name="connsiteY115" fmla="*/ 9631 h 10000"/>
                <a:gd name="connsiteX116" fmla="*/ 4282 w 10000"/>
                <a:gd name="connsiteY116" fmla="*/ 9789 h 10000"/>
                <a:gd name="connsiteX117" fmla="*/ 4722 w 10000"/>
                <a:gd name="connsiteY117" fmla="*/ 9948 h 10000"/>
                <a:gd name="connsiteX118" fmla="*/ 5190 w 10000"/>
                <a:gd name="connsiteY118" fmla="*/ 10000 h 10000"/>
                <a:gd name="connsiteX119" fmla="*/ 5601 w 10000"/>
                <a:gd name="connsiteY119" fmla="*/ 10000 h 10000"/>
                <a:gd name="connsiteX120" fmla="*/ 6100 w 10000"/>
                <a:gd name="connsiteY120" fmla="*/ 9948 h 10000"/>
                <a:gd name="connsiteX121" fmla="*/ 6452 w 10000"/>
                <a:gd name="connsiteY121" fmla="*/ 9841 h 10000"/>
                <a:gd name="connsiteX122" fmla="*/ 6804 w 10000"/>
                <a:gd name="connsiteY122" fmla="*/ 9737 h 10000"/>
                <a:gd name="connsiteX123" fmla="*/ 7186 w 10000"/>
                <a:gd name="connsiteY123" fmla="*/ 9578 h 10000"/>
                <a:gd name="connsiteX124" fmla="*/ 7537 w 10000"/>
                <a:gd name="connsiteY124" fmla="*/ 9419 h 10000"/>
                <a:gd name="connsiteX125" fmla="*/ 7860 w 10000"/>
                <a:gd name="connsiteY125" fmla="*/ 9209 h 10000"/>
                <a:gd name="connsiteX126" fmla="*/ 8212 w 10000"/>
                <a:gd name="connsiteY126" fmla="*/ 8997 h 10000"/>
                <a:gd name="connsiteX127" fmla="*/ 8535 w 10000"/>
                <a:gd name="connsiteY12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164 w 10000"/>
                <a:gd name="connsiteY45" fmla="*/ 3611 h 10000"/>
                <a:gd name="connsiteX46" fmla="*/ 4253 w 10000"/>
                <a:gd name="connsiteY46" fmla="*/ 3084 h 10000"/>
                <a:gd name="connsiteX47" fmla="*/ 4400 w 10000"/>
                <a:gd name="connsiteY47" fmla="*/ 3084 h 10000"/>
                <a:gd name="connsiteX48" fmla="*/ 4458 w 10000"/>
                <a:gd name="connsiteY48" fmla="*/ 3400 h 10000"/>
                <a:gd name="connsiteX49" fmla="*/ 4487 w 10000"/>
                <a:gd name="connsiteY49" fmla="*/ 3189 h 10000"/>
                <a:gd name="connsiteX50" fmla="*/ 4429 w 10000"/>
                <a:gd name="connsiteY50" fmla="*/ 3031 h 10000"/>
                <a:gd name="connsiteX51" fmla="*/ 4282 w 10000"/>
                <a:gd name="connsiteY51" fmla="*/ 2925 h 10000"/>
                <a:gd name="connsiteX52" fmla="*/ 4311 w 10000"/>
                <a:gd name="connsiteY52" fmla="*/ 2503 h 10000"/>
                <a:gd name="connsiteX53" fmla="*/ 4253 w 10000"/>
                <a:gd name="connsiteY53" fmla="*/ 2291 h 10000"/>
                <a:gd name="connsiteX54" fmla="*/ 4222 w 10000"/>
                <a:gd name="connsiteY54" fmla="*/ 1659 h 10000"/>
                <a:gd name="connsiteX55" fmla="*/ 4282 w 10000"/>
                <a:gd name="connsiteY55" fmla="*/ 1659 h 10000"/>
                <a:gd name="connsiteX56" fmla="*/ 4194 w 10000"/>
                <a:gd name="connsiteY56" fmla="*/ 1552 h 10000"/>
                <a:gd name="connsiteX57" fmla="*/ 3930 w 10000"/>
                <a:gd name="connsiteY57" fmla="*/ 1763 h 10000"/>
                <a:gd name="connsiteX58" fmla="*/ 3871 w 10000"/>
                <a:gd name="connsiteY58" fmla="*/ 1341 h 10000"/>
                <a:gd name="connsiteX59" fmla="*/ 4077 w 10000"/>
                <a:gd name="connsiteY59" fmla="*/ 602 h 10000"/>
                <a:gd name="connsiteX60" fmla="*/ 3902 w 10000"/>
                <a:gd name="connsiteY60" fmla="*/ 338 h 10000"/>
                <a:gd name="connsiteX61" fmla="*/ 4493 w 10000"/>
                <a:gd name="connsiteY61" fmla="*/ 0 h 10000"/>
                <a:gd name="connsiteX62" fmla="*/ 3636 w 10000"/>
                <a:gd name="connsiteY62" fmla="*/ 21 h 10000"/>
                <a:gd name="connsiteX63" fmla="*/ 3550 w 10000"/>
                <a:gd name="connsiteY63" fmla="*/ 233 h 10000"/>
                <a:gd name="connsiteX64" fmla="*/ 3460 w 10000"/>
                <a:gd name="connsiteY64" fmla="*/ 655 h 10000"/>
                <a:gd name="connsiteX65" fmla="*/ 3343 w 10000"/>
                <a:gd name="connsiteY65" fmla="*/ 708 h 10000"/>
                <a:gd name="connsiteX66" fmla="*/ 3519 w 10000"/>
                <a:gd name="connsiteY66" fmla="*/ 919 h 10000"/>
                <a:gd name="connsiteX67" fmla="*/ 3550 w 10000"/>
                <a:gd name="connsiteY67" fmla="*/ 1183 h 10000"/>
                <a:gd name="connsiteX68" fmla="*/ 3460 w 10000"/>
                <a:gd name="connsiteY68" fmla="*/ 1341 h 10000"/>
                <a:gd name="connsiteX69" fmla="*/ 3550 w 10000"/>
                <a:gd name="connsiteY69" fmla="*/ 1816 h 10000"/>
                <a:gd name="connsiteX70" fmla="*/ 3489 w 10000"/>
                <a:gd name="connsiteY70" fmla="*/ 2239 h 10000"/>
                <a:gd name="connsiteX71" fmla="*/ 3050 w 10000"/>
                <a:gd name="connsiteY71" fmla="*/ 2555 h 10000"/>
                <a:gd name="connsiteX72" fmla="*/ 3021 w 10000"/>
                <a:gd name="connsiteY72" fmla="*/ 2397 h 10000"/>
                <a:gd name="connsiteX73" fmla="*/ 2992 w 10000"/>
                <a:gd name="connsiteY73" fmla="*/ 2609 h 10000"/>
                <a:gd name="connsiteX74" fmla="*/ 3108 w 10000"/>
                <a:gd name="connsiteY74" fmla="*/ 2819 h 10000"/>
                <a:gd name="connsiteX75" fmla="*/ 3402 w 10000"/>
                <a:gd name="connsiteY75" fmla="*/ 2609 h 10000"/>
                <a:gd name="connsiteX76" fmla="*/ 3519 w 10000"/>
                <a:gd name="connsiteY76" fmla="*/ 2767 h 10000"/>
                <a:gd name="connsiteX77" fmla="*/ 3314 w 10000"/>
                <a:gd name="connsiteY77" fmla="*/ 2819 h 10000"/>
                <a:gd name="connsiteX78" fmla="*/ 2378 w 10000"/>
                <a:gd name="connsiteY78" fmla="*/ 2638 h 10000"/>
                <a:gd name="connsiteX79" fmla="*/ 2570 w 10000"/>
                <a:gd name="connsiteY79" fmla="*/ 2488 h 10000"/>
                <a:gd name="connsiteX80" fmla="*/ 1994 w 10000"/>
                <a:gd name="connsiteY80" fmla="*/ 2940 h 10000"/>
                <a:gd name="connsiteX81" fmla="*/ 1929 w 10000"/>
                <a:gd name="connsiteY81" fmla="*/ 3317 h 10000"/>
                <a:gd name="connsiteX82" fmla="*/ 1929 w 10000"/>
                <a:gd name="connsiteY82" fmla="*/ 3317 h 10000"/>
                <a:gd name="connsiteX83" fmla="*/ 1789 w 10000"/>
                <a:gd name="connsiteY83" fmla="*/ 3559 h 10000"/>
                <a:gd name="connsiteX84" fmla="*/ 1554 w 10000"/>
                <a:gd name="connsiteY84" fmla="*/ 3559 h 10000"/>
                <a:gd name="connsiteX85" fmla="*/ 1378 w 10000"/>
                <a:gd name="connsiteY85" fmla="*/ 3770 h 10000"/>
                <a:gd name="connsiteX86" fmla="*/ 1145 w 10000"/>
                <a:gd name="connsiteY86" fmla="*/ 3770 h 10000"/>
                <a:gd name="connsiteX87" fmla="*/ 968 w 10000"/>
                <a:gd name="connsiteY87" fmla="*/ 3981 h 10000"/>
                <a:gd name="connsiteX88" fmla="*/ 851 w 10000"/>
                <a:gd name="connsiteY88" fmla="*/ 3770 h 10000"/>
                <a:gd name="connsiteX89" fmla="*/ 558 w 10000"/>
                <a:gd name="connsiteY89" fmla="*/ 3717 h 10000"/>
                <a:gd name="connsiteX90" fmla="*/ 0 w 10000"/>
                <a:gd name="connsiteY90" fmla="*/ 4984 h 10000"/>
                <a:gd name="connsiteX91" fmla="*/ 59 w 10000"/>
                <a:gd name="connsiteY91" fmla="*/ 5249 h 10000"/>
                <a:gd name="connsiteX92" fmla="*/ 118 w 10000"/>
                <a:gd name="connsiteY92" fmla="*/ 5618 h 10000"/>
                <a:gd name="connsiteX93" fmla="*/ 294 w 10000"/>
                <a:gd name="connsiteY93" fmla="*/ 5935 h 10000"/>
                <a:gd name="connsiteX94" fmla="*/ 528 w 10000"/>
                <a:gd name="connsiteY94" fmla="*/ 6462 h 10000"/>
                <a:gd name="connsiteX95" fmla="*/ 381 w 10000"/>
                <a:gd name="connsiteY95" fmla="*/ 6358 h 10000"/>
                <a:gd name="connsiteX96" fmla="*/ 733 w 10000"/>
                <a:gd name="connsiteY96" fmla="*/ 6832 h 10000"/>
                <a:gd name="connsiteX97" fmla="*/ 938 w 10000"/>
                <a:gd name="connsiteY97" fmla="*/ 6780 h 10000"/>
                <a:gd name="connsiteX98" fmla="*/ 910 w 10000"/>
                <a:gd name="connsiteY98" fmla="*/ 6462 h 10000"/>
                <a:gd name="connsiteX99" fmla="*/ 1085 w 10000"/>
                <a:gd name="connsiteY99" fmla="*/ 6515 h 10000"/>
                <a:gd name="connsiteX100" fmla="*/ 880 w 10000"/>
                <a:gd name="connsiteY100" fmla="*/ 5882 h 10000"/>
                <a:gd name="connsiteX101" fmla="*/ 1261 w 10000"/>
                <a:gd name="connsiteY101" fmla="*/ 5618 h 10000"/>
                <a:gd name="connsiteX102" fmla="*/ 1468 w 10000"/>
                <a:gd name="connsiteY102" fmla="*/ 5618 h 10000"/>
                <a:gd name="connsiteX103" fmla="*/ 1468 w 10000"/>
                <a:gd name="connsiteY103" fmla="*/ 5882 h 10000"/>
                <a:gd name="connsiteX104" fmla="*/ 1290 w 10000"/>
                <a:gd name="connsiteY104" fmla="*/ 6040 h 10000"/>
                <a:gd name="connsiteX105" fmla="*/ 1174 w 10000"/>
                <a:gd name="connsiteY105" fmla="*/ 6727 h 10000"/>
                <a:gd name="connsiteX106" fmla="*/ 1115 w 10000"/>
                <a:gd name="connsiteY106" fmla="*/ 7043 h 10000"/>
                <a:gd name="connsiteX107" fmla="*/ 1203 w 10000"/>
                <a:gd name="connsiteY107" fmla="*/ 7466 h 10000"/>
                <a:gd name="connsiteX108" fmla="*/ 1378 w 10000"/>
                <a:gd name="connsiteY108" fmla="*/ 7783 h 10000"/>
                <a:gd name="connsiteX109" fmla="*/ 1965 w 10000"/>
                <a:gd name="connsiteY109" fmla="*/ 8416 h 10000"/>
                <a:gd name="connsiteX110" fmla="*/ 2433 w 10000"/>
                <a:gd name="connsiteY110" fmla="*/ 8891 h 10000"/>
                <a:gd name="connsiteX111" fmla="*/ 2785 w 10000"/>
                <a:gd name="connsiteY111" fmla="*/ 9103 h 10000"/>
                <a:gd name="connsiteX112" fmla="*/ 3167 w 10000"/>
                <a:gd name="connsiteY112" fmla="*/ 9313 h 10000"/>
                <a:gd name="connsiteX113" fmla="*/ 3550 w 10000"/>
                <a:gd name="connsiteY113" fmla="*/ 9525 h 10000"/>
                <a:gd name="connsiteX114" fmla="*/ 3902 w 10000"/>
                <a:gd name="connsiteY114" fmla="*/ 9631 h 10000"/>
                <a:gd name="connsiteX115" fmla="*/ 4282 w 10000"/>
                <a:gd name="connsiteY115" fmla="*/ 9789 h 10000"/>
                <a:gd name="connsiteX116" fmla="*/ 4722 w 10000"/>
                <a:gd name="connsiteY116" fmla="*/ 9948 h 10000"/>
                <a:gd name="connsiteX117" fmla="*/ 5190 w 10000"/>
                <a:gd name="connsiteY117" fmla="*/ 10000 h 10000"/>
                <a:gd name="connsiteX118" fmla="*/ 5601 w 10000"/>
                <a:gd name="connsiteY118" fmla="*/ 10000 h 10000"/>
                <a:gd name="connsiteX119" fmla="*/ 6100 w 10000"/>
                <a:gd name="connsiteY119" fmla="*/ 9948 h 10000"/>
                <a:gd name="connsiteX120" fmla="*/ 6452 w 10000"/>
                <a:gd name="connsiteY120" fmla="*/ 9841 h 10000"/>
                <a:gd name="connsiteX121" fmla="*/ 6804 w 10000"/>
                <a:gd name="connsiteY121" fmla="*/ 9737 h 10000"/>
                <a:gd name="connsiteX122" fmla="*/ 7186 w 10000"/>
                <a:gd name="connsiteY122" fmla="*/ 9578 h 10000"/>
                <a:gd name="connsiteX123" fmla="*/ 7537 w 10000"/>
                <a:gd name="connsiteY123" fmla="*/ 9419 h 10000"/>
                <a:gd name="connsiteX124" fmla="*/ 7860 w 10000"/>
                <a:gd name="connsiteY124" fmla="*/ 9209 h 10000"/>
                <a:gd name="connsiteX125" fmla="*/ 8212 w 10000"/>
                <a:gd name="connsiteY125" fmla="*/ 8997 h 10000"/>
                <a:gd name="connsiteX126" fmla="*/ 8535 w 10000"/>
                <a:gd name="connsiteY12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253 w 10000"/>
                <a:gd name="connsiteY45" fmla="*/ 3084 h 10000"/>
                <a:gd name="connsiteX46" fmla="*/ 4400 w 10000"/>
                <a:gd name="connsiteY46" fmla="*/ 3084 h 10000"/>
                <a:gd name="connsiteX47" fmla="*/ 4458 w 10000"/>
                <a:gd name="connsiteY47" fmla="*/ 3400 h 10000"/>
                <a:gd name="connsiteX48" fmla="*/ 4487 w 10000"/>
                <a:gd name="connsiteY48" fmla="*/ 3189 h 10000"/>
                <a:gd name="connsiteX49" fmla="*/ 4429 w 10000"/>
                <a:gd name="connsiteY49" fmla="*/ 3031 h 10000"/>
                <a:gd name="connsiteX50" fmla="*/ 4282 w 10000"/>
                <a:gd name="connsiteY50" fmla="*/ 2925 h 10000"/>
                <a:gd name="connsiteX51" fmla="*/ 4311 w 10000"/>
                <a:gd name="connsiteY51" fmla="*/ 2503 h 10000"/>
                <a:gd name="connsiteX52" fmla="*/ 4253 w 10000"/>
                <a:gd name="connsiteY52" fmla="*/ 2291 h 10000"/>
                <a:gd name="connsiteX53" fmla="*/ 4222 w 10000"/>
                <a:gd name="connsiteY53" fmla="*/ 1659 h 10000"/>
                <a:gd name="connsiteX54" fmla="*/ 4282 w 10000"/>
                <a:gd name="connsiteY54" fmla="*/ 1659 h 10000"/>
                <a:gd name="connsiteX55" fmla="*/ 4194 w 10000"/>
                <a:gd name="connsiteY55" fmla="*/ 1552 h 10000"/>
                <a:gd name="connsiteX56" fmla="*/ 3930 w 10000"/>
                <a:gd name="connsiteY56" fmla="*/ 1763 h 10000"/>
                <a:gd name="connsiteX57" fmla="*/ 3871 w 10000"/>
                <a:gd name="connsiteY57" fmla="*/ 1341 h 10000"/>
                <a:gd name="connsiteX58" fmla="*/ 4077 w 10000"/>
                <a:gd name="connsiteY58" fmla="*/ 602 h 10000"/>
                <a:gd name="connsiteX59" fmla="*/ 3902 w 10000"/>
                <a:gd name="connsiteY59" fmla="*/ 338 h 10000"/>
                <a:gd name="connsiteX60" fmla="*/ 4493 w 10000"/>
                <a:gd name="connsiteY60" fmla="*/ 0 h 10000"/>
                <a:gd name="connsiteX61" fmla="*/ 3636 w 10000"/>
                <a:gd name="connsiteY61" fmla="*/ 21 h 10000"/>
                <a:gd name="connsiteX62" fmla="*/ 3550 w 10000"/>
                <a:gd name="connsiteY62" fmla="*/ 233 h 10000"/>
                <a:gd name="connsiteX63" fmla="*/ 3460 w 10000"/>
                <a:gd name="connsiteY63" fmla="*/ 655 h 10000"/>
                <a:gd name="connsiteX64" fmla="*/ 3343 w 10000"/>
                <a:gd name="connsiteY64" fmla="*/ 708 h 10000"/>
                <a:gd name="connsiteX65" fmla="*/ 3519 w 10000"/>
                <a:gd name="connsiteY65" fmla="*/ 919 h 10000"/>
                <a:gd name="connsiteX66" fmla="*/ 3550 w 10000"/>
                <a:gd name="connsiteY66" fmla="*/ 1183 h 10000"/>
                <a:gd name="connsiteX67" fmla="*/ 3460 w 10000"/>
                <a:gd name="connsiteY67" fmla="*/ 1341 h 10000"/>
                <a:gd name="connsiteX68" fmla="*/ 3550 w 10000"/>
                <a:gd name="connsiteY68" fmla="*/ 1816 h 10000"/>
                <a:gd name="connsiteX69" fmla="*/ 3489 w 10000"/>
                <a:gd name="connsiteY69" fmla="*/ 2239 h 10000"/>
                <a:gd name="connsiteX70" fmla="*/ 3050 w 10000"/>
                <a:gd name="connsiteY70" fmla="*/ 2555 h 10000"/>
                <a:gd name="connsiteX71" fmla="*/ 3021 w 10000"/>
                <a:gd name="connsiteY71" fmla="*/ 2397 h 10000"/>
                <a:gd name="connsiteX72" fmla="*/ 2992 w 10000"/>
                <a:gd name="connsiteY72" fmla="*/ 2609 h 10000"/>
                <a:gd name="connsiteX73" fmla="*/ 3108 w 10000"/>
                <a:gd name="connsiteY73" fmla="*/ 2819 h 10000"/>
                <a:gd name="connsiteX74" fmla="*/ 3402 w 10000"/>
                <a:gd name="connsiteY74" fmla="*/ 2609 h 10000"/>
                <a:gd name="connsiteX75" fmla="*/ 3519 w 10000"/>
                <a:gd name="connsiteY75" fmla="*/ 2767 h 10000"/>
                <a:gd name="connsiteX76" fmla="*/ 3314 w 10000"/>
                <a:gd name="connsiteY76" fmla="*/ 2819 h 10000"/>
                <a:gd name="connsiteX77" fmla="*/ 2378 w 10000"/>
                <a:gd name="connsiteY77" fmla="*/ 2638 h 10000"/>
                <a:gd name="connsiteX78" fmla="*/ 2570 w 10000"/>
                <a:gd name="connsiteY78" fmla="*/ 2488 h 10000"/>
                <a:gd name="connsiteX79" fmla="*/ 1994 w 10000"/>
                <a:gd name="connsiteY79" fmla="*/ 2940 h 10000"/>
                <a:gd name="connsiteX80" fmla="*/ 1929 w 10000"/>
                <a:gd name="connsiteY80" fmla="*/ 3317 h 10000"/>
                <a:gd name="connsiteX81" fmla="*/ 1929 w 10000"/>
                <a:gd name="connsiteY81" fmla="*/ 3317 h 10000"/>
                <a:gd name="connsiteX82" fmla="*/ 1789 w 10000"/>
                <a:gd name="connsiteY82" fmla="*/ 3559 h 10000"/>
                <a:gd name="connsiteX83" fmla="*/ 1554 w 10000"/>
                <a:gd name="connsiteY83" fmla="*/ 3559 h 10000"/>
                <a:gd name="connsiteX84" fmla="*/ 1378 w 10000"/>
                <a:gd name="connsiteY84" fmla="*/ 3770 h 10000"/>
                <a:gd name="connsiteX85" fmla="*/ 1145 w 10000"/>
                <a:gd name="connsiteY85" fmla="*/ 3770 h 10000"/>
                <a:gd name="connsiteX86" fmla="*/ 968 w 10000"/>
                <a:gd name="connsiteY86" fmla="*/ 3981 h 10000"/>
                <a:gd name="connsiteX87" fmla="*/ 851 w 10000"/>
                <a:gd name="connsiteY87" fmla="*/ 3770 h 10000"/>
                <a:gd name="connsiteX88" fmla="*/ 558 w 10000"/>
                <a:gd name="connsiteY88" fmla="*/ 3717 h 10000"/>
                <a:gd name="connsiteX89" fmla="*/ 0 w 10000"/>
                <a:gd name="connsiteY89" fmla="*/ 4984 h 10000"/>
                <a:gd name="connsiteX90" fmla="*/ 59 w 10000"/>
                <a:gd name="connsiteY90" fmla="*/ 5249 h 10000"/>
                <a:gd name="connsiteX91" fmla="*/ 118 w 10000"/>
                <a:gd name="connsiteY91" fmla="*/ 5618 h 10000"/>
                <a:gd name="connsiteX92" fmla="*/ 294 w 10000"/>
                <a:gd name="connsiteY92" fmla="*/ 5935 h 10000"/>
                <a:gd name="connsiteX93" fmla="*/ 528 w 10000"/>
                <a:gd name="connsiteY93" fmla="*/ 6462 h 10000"/>
                <a:gd name="connsiteX94" fmla="*/ 381 w 10000"/>
                <a:gd name="connsiteY94" fmla="*/ 6358 h 10000"/>
                <a:gd name="connsiteX95" fmla="*/ 733 w 10000"/>
                <a:gd name="connsiteY95" fmla="*/ 6832 h 10000"/>
                <a:gd name="connsiteX96" fmla="*/ 938 w 10000"/>
                <a:gd name="connsiteY96" fmla="*/ 6780 h 10000"/>
                <a:gd name="connsiteX97" fmla="*/ 910 w 10000"/>
                <a:gd name="connsiteY97" fmla="*/ 6462 h 10000"/>
                <a:gd name="connsiteX98" fmla="*/ 1085 w 10000"/>
                <a:gd name="connsiteY98" fmla="*/ 6515 h 10000"/>
                <a:gd name="connsiteX99" fmla="*/ 880 w 10000"/>
                <a:gd name="connsiteY99" fmla="*/ 5882 h 10000"/>
                <a:gd name="connsiteX100" fmla="*/ 1261 w 10000"/>
                <a:gd name="connsiteY100" fmla="*/ 5618 h 10000"/>
                <a:gd name="connsiteX101" fmla="*/ 1468 w 10000"/>
                <a:gd name="connsiteY101" fmla="*/ 5618 h 10000"/>
                <a:gd name="connsiteX102" fmla="*/ 1468 w 10000"/>
                <a:gd name="connsiteY102" fmla="*/ 5882 h 10000"/>
                <a:gd name="connsiteX103" fmla="*/ 1290 w 10000"/>
                <a:gd name="connsiteY103" fmla="*/ 6040 h 10000"/>
                <a:gd name="connsiteX104" fmla="*/ 1174 w 10000"/>
                <a:gd name="connsiteY104" fmla="*/ 6727 h 10000"/>
                <a:gd name="connsiteX105" fmla="*/ 1115 w 10000"/>
                <a:gd name="connsiteY105" fmla="*/ 7043 h 10000"/>
                <a:gd name="connsiteX106" fmla="*/ 1203 w 10000"/>
                <a:gd name="connsiteY106" fmla="*/ 7466 h 10000"/>
                <a:gd name="connsiteX107" fmla="*/ 1378 w 10000"/>
                <a:gd name="connsiteY107" fmla="*/ 7783 h 10000"/>
                <a:gd name="connsiteX108" fmla="*/ 1965 w 10000"/>
                <a:gd name="connsiteY108" fmla="*/ 8416 h 10000"/>
                <a:gd name="connsiteX109" fmla="*/ 2433 w 10000"/>
                <a:gd name="connsiteY109" fmla="*/ 8891 h 10000"/>
                <a:gd name="connsiteX110" fmla="*/ 2785 w 10000"/>
                <a:gd name="connsiteY110" fmla="*/ 9103 h 10000"/>
                <a:gd name="connsiteX111" fmla="*/ 3167 w 10000"/>
                <a:gd name="connsiteY111" fmla="*/ 9313 h 10000"/>
                <a:gd name="connsiteX112" fmla="*/ 3550 w 10000"/>
                <a:gd name="connsiteY112" fmla="*/ 9525 h 10000"/>
                <a:gd name="connsiteX113" fmla="*/ 3902 w 10000"/>
                <a:gd name="connsiteY113" fmla="*/ 9631 h 10000"/>
                <a:gd name="connsiteX114" fmla="*/ 4282 w 10000"/>
                <a:gd name="connsiteY114" fmla="*/ 9789 h 10000"/>
                <a:gd name="connsiteX115" fmla="*/ 4722 w 10000"/>
                <a:gd name="connsiteY115" fmla="*/ 9948 h 10000"/>
                <a:gd name="connsiteX116" fmla="*/ 5190 w 10000"/>
                <a:gd name="connsiteY116" fmla="*/ 10000 h 10000"/>
                <a:gd name="connsiteX117" fmla="*/ 5601 w 10000"/>
                <a:gd name="connsiteY117" fmla="*/ 10000 h 10000"/>
                <a:gd name="connsiteX118" fmla="*/ 6100 w 10000"/>
                <a:gd name="connsiteY118" fmla="*/ 9948 h 10000"/>
                <a:gd name="connsiteX119" fmla="*/ 6452 w 10000"/>
                <a:gd name="connsiteY119" fmla="*/ 9841 h 10000"/>
                <a:gd name="connsiteX120" fmla="*/ 6804 w 10000"/>
                <a:gd name="connsiteY120" fmla="*/ 9737 h 10000"/>
                <a:gd name="connsiteX121" fmla="*/ 7186 w 10000"/>
                <a:gd name="connsiteY121" fmla="*/ 9578 h 10000"/>
                <a:gd name="connsiteX122" fmla="*/ 7537 w 10000"/>
                <a:gd name="connsiteY122" fmla="*/ 9419 h 10000"/>
                <a:gd name="connsiteX123" fmla="*/ 7860 w 10000"/>
                <a:gd name="connsiteY123" fmla="*/ 9209 h 10000"/>
                <a:gd name="connsiteX124" fmla="*/ 8212 w 10000"/>
                <a:gd name="connsiteY124" fmla="*/ 8997 h 10000"/>
                <a:gd name="connsiteX125" fmla="*/ 8535 w 10000"/>
                <a:gd name="connsiteY12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58 w 10000"/>
                <a:gd name="connsiteY46" fmla="*/ 3400 h 10000"/>
                <a:gd name="connsiteX47" fmla="*/ 4487 w 10000"/>
                <a:gd name="connsiteY47" fmla="*/ 3189 h 10000"/>
                <a:gd name="connsiteX48" fmla="*/ 4429 w 10000"/>
                <a:gd name="connsiteY48" fmla="*/ 3031 h 10000"/>
                <a:gd name="connsiteX49" fmla="*/ 4282 w 10000"/>
                <a:gd name="connsiteY49" fmla="*/ 2925 h 10000"/>
                <a:gd name="connsiteX50" fmla="*/ 4311 w 10000"/>
                <a:gd name="connsiteY50" fmla="*/ 2503 h 10000"/>
                <a:gd name="connsiteX51" fmla="*/ 4253 w 10000"/>
                <a:gd name="connsiteY51" fmla="*/ 2291 h 10000"/>
                <a:gd name="connsiteX52" fmla="*/ 4222 w 10000"/>
                <a:gd name="connsiteY52" fmla="*/ 1659 h 10000"/>
                <a:gd name="connsiteX53" fmla="*/ 4282 w 10000"/>
                <a:gd name="connsiteY53" fmla="*/ 1659 h 10000"/>
                <a:gd name="connsiteX54" fmla="*/ 4194 w 10000"/>
                <a:gd name="connsiteY54" fmla="*/ 1552 h 10000"/>
                <a:gd name="connsiteX55" fmla="*/ 3930 w 10000"/>
                <a:gd name="connsiteY55" fmla="*/ 1763 h 10000"/>
                <a:gd name="connsiteX56" fmla="*/ 3871 w 10000"/>
                <a:gd name="connsiteY56" fmla="*/ 1341 h 10000"/>
                <a:gd name="connsiteX57" fmla="*/ 4077 w 10000"/>
                <a:gd name="connsiteY57" fmla="*/ 602 h 10000"/>
                <a:gd name="connsiteX58" fmla="*/ 3902 w 10000"/>
                <a:gd name="connsiteY58" fmla="*/ 338 h 10000"/>
                <a:gd name="connsiteX59" fmla="*/ 4493 w 10000"/>
                <a:gd name="connsiteY59" fmla="*/ 0 h 10000"/>
                <a:gd name="connsiteX60" fmla="*/ 3636 w 10000"/>
                <a:gd name="connsiteY60" fmla="*/ 21 h 10000"/>
                <a:gd name="connsiteX61" fmla="*/ 3550 w 10000"/>
                <a:gd name="connsiteY61" fmla="*/ 233 h 10000"/>
                <a:gd name="connsiteX62" fmla="*/ 3460 w 10000"/>
                <a:gd name="connsiteY62" fmla="*/ 655 h 10000"/>
                <a:gd name="connsiteX63" fmla="*/ 3343 w 10000"/>
                <a:gd name="connsiteY63" fmla="*/ 708 h 10000"/>
                <a:gd name="connsiteX64" fmla="*/ 3519 w 10000"/>
                <a:gd name="connsiteY64" fmla="*/ 919 h 10000"/>
                <a:gd name="connsiteX65" fmla="*/ 3550 w 10000"/>
                <a:gd name="connsiteY65" fmla="*/ 1183 h 10000"/>
                <a:gd name="connsiteX66" fmla="*/ 3460 w 10000"/>
                <a:gd name="connsiteY66" fmla="*/ 1341 h 10000"/>
                <a:gd name="connsiteX67" fmla="*/ 3550 w 10000"/>
                <a:gd name="connsiteY67" fmla="*/ 1816 h 10000"/>
                <a:gd name="connsiteX68" fmla="*/ 3489 w 10000"/>
                <a:gd name="connsiteY68" fmla="*/ 2239 h 10000"/>
                <a:gd name="connsiteX69" fmla="*/ 3050 w 10000"/>
                <a:gd name="connsiteY69" fmla="*/ 2555 h 10000"/>
                <a:gd name="connsiteX70" fmla="*/ 3021 w 10000"/>
                <a:gd name="connsiteY70" fmla="*/ 2397 h 10000"/>
                <a:gd name="connsiteX71" fmla="*/ 2992 w 10000"/>
                <a:gd name="connsiteY71" fmla="*/ 2609 h 10000"/>
                <a:gd name="connsiteX72" fmla="*/ 3108 w 10000"/>
                <a:gd name="connsiteY72" fmla="*/ 2819 h 10000"/>
                <a:gd name="connsiteX73" fmla="*/ 3402 w 10000"/>
                <a:gd name="connsiteY73" fmla="*/ 2609 h 10000"/>
                <a:gd name="connsiteX74" fmla="*/ 3519 w 10000"/>
                <a:gd name="connsiteY74" fmla="*/ 2767 h 10000"/>
                <a:gd name="connsiteX75" fmla="*/ 3314 w 10000"/>
                <a:gd name="connsiteY75" fmla="*/ 2819 h 10000"/>
                <a:gd name="connsiteX76" fmla="*/ 2378 w 10000"/>
                <a:gd name="connsiteY76" fmla="*/ 2638 h 10000"/>
                <a:gd name="connsiteX77" fmla="*/ 2570 w 10000"/>
                <a:gd name="connsiteY77" fmla="*/ 2488 h 10000"/>
                <a:gd name="connsiteX78" fmla="*/ 1994 w 10000"/>
                <a:gd name="connsiteY78" fmla="*/ 2940 h 10000"/>
                <a:gd name="connsiteX79" fmla="*/ 1929 w 10000"/>
                <a:gd name="connsiteY79" fmla="*/ 3317 h 10000"/>
                <a:gd name="connsiteX80" fmla="*/ 1929 w 10000"/>
                <a:gd name="connsiteY80" fmla="*/ 3317 h 10000"/>
                <a:gd name="connsiteX81" fmla="*/ 1789 w 10000"/>
                <a:gd name="connsiteY81" fmla="*/ 3559 h 10000"/>
                <a:gd name="connsiteX82" fmla="*/ 1554 w 10000"/>
                <a:gd name="connsiteY82" fmla="*/ 3559 h 10000"/>
                <a:gd name="connsiteX83" fmla="*/ 1378 w 10000"/>
                <a:gd name="connsiteY83" fmla="*/ 3770 h 10000"/>
                <a:gd name="connsiteX84" fmla="*/ 1145 w 10000"/>
                <a:gd name="connsiteY84" fmla="*/ 3770 h 10000"/>
                <a:gd name="connsiteX85" fmla="*/ 968 w 10000"/>
                <a:gd name="connsiteY85" fmla="*/ 3981 h 10000"/>
                <a:gd name="connsiteX86" fmla="*/ 851 w 10000"/>
                <a:gd name="connsiteY86" fmla="*/ 3770 h 10000"/>
                <a:gd name="connsiteX87" fmla="*/ 558 w 10000"/>
                <a:gd name="connsiteY87" fmla="*/ 3717 h 10000"/>
                <a:gd name="connsiteX88" fmla="*/ 0 w 10000"/>
                <a:gd name="connsiteY88" fmla="*/ 4984 h 10000"/>
                <a:gd name="connsiteX89" fmla="*/ 59 w 10000"/>
                <a:gd name="connsiteY89" fmla="*/ 5249 h 10000"/>
                <a:gd name="connsiteX90" fmla="*/ 118 w 10000"/>
                <a:gd name="connsiteY90" fmla="*/ 5618 h 10000"/>
                <a:gd name="connsiteX91" fmla="*/ 294 w 10000"/>
                <a:gd name="connsiteY91" fmla="*/ 5935 h 10000"/>
                <a:gd name="connsiteX92" fmla="*/ 528 w 10000"/>
                <a:gd name="connsiteY92" fmla="*/ 6462 h 10000"/>
                <a:gd name="connsiteX93" fmla="*/ 381 w 10000"/>
                <a:gd name="connsiteY93" fmla="*/ 6358 h 10000"/>
                <a:gd name="connsiteX94" fmla="*/ 733 w 10000"/>
                <a:gd name="connsiteY94" fmla="*/ 6832 h 10000"/>
                <a:gd name="connsiteX95" fmla="*/ 938 w 10000"/>
                <a:gd name="connsiteY95" fmla="*/ 6780 h 10000"/>
                <a:gd name="connsiteX96" fmla="*/ 910 w 10000"/>
                <a:gd name="connsiteY96" fmla="*/ 6462 h 10000"/>
                <a:gd name="connsiteX97" fmla="*/ 1085 w 10000"/>
                <a:gd name="connsiteY97" fmla="*/ 6515 h 10000"/>
                <a:gd name="connsiteX98" fmla="*/ 880 w 10000"/>
                <a:gd name="connsiteY98" fmla="*/ 5882 h 10000"/>
                <a:gd name="connsiteX99" fmla="*/ 1261 w 10000"/>
                <a:gd name="connsiteY99" fmla="*/ 5618 h 10000"/>
                <a:gd name="connsiteX100" fmla="*/ 1468 w 10000"/>
                <a:gd name="connsiteY100" fmla="*/ 5618 h 10000"/>
                <a:gd name="connsiteX101" fmla="*/ 1468 w 10000"/>
                <a:gd name="connsiteY101" fmla="*/ 5882 h 10000"/>
                <a:gd name="connsiteX102" fmla="*/ 1290 w 10000"/>
                <a:gd name="connsiteY102" fmla="*/ 6040 h 10000"/>
                <a:gd name="connsiteX103" fmla="*/ 1174 w 10000"/>
                <a:gd name="connsiteY103" fmla="*/ 6727 h 10000"/>
                <a:gd name="connsiteX104" fmla="*/ 1115 w 10000"/>
                <a:gd name="connsiteY104" fmla="*/ 7043 h 10000"/>
                <a:gd name="connsiteX105" fmla="*/ 1203 w 10000"/>
                <a:gd name="connsiteY105" fmla="*/ 7466 h 10000"/>
                <a:gd name="connsiteX106" fmla="*/ 1378 w 10000"/>
                <a:gd name="connsiteY106" fmla="*/ 7783 h 10000"/>
                <a:gd name="connsiteX107" fmla="*/ 1965 w 10000"/>
                <a:gd name="connsiteY107" fmla="*/ 8416 h 10000"/>
                <a:gd name="connsiteX108" fmla="*/ 2433 w 10000"/>
                <a:gd name="connsiteY108" fmla="*/ 8891 h 10000"/>
                <a:gd name="connsiteX109" fmla="*/ 2785 w 10000"/>
                <a:gd name="connsiteY109" fmla="*/ 9103 h 10000"/>
                <a:gd name="connsiteX110" fmla="*/ 3167 w 10000"/>
                <a:gd name="connsiteY110" fmla="*/ 9313 h 10000"/>
                <a:gd name="connsiteX111" fmla="*/ 3550 w 10000"/>
                <a:gd name="connsiteY111" fmla="*/ 9525 h 10000"/>
                <a:gd name="connsiteX112" fmla="*/ 3902 w 10000"/>
                <a:gd name="connsiteY112" fmla="*/ 9631 h 10000"/>
                <a:gd name="connsiteX113" fmla="*/ 4282 w 10000"/>
                <a:gd name="connsiteY113" fmla="*/ 9789 h 10000"/>
                <a:gd name="connsiteX114" fmla="*/ 4722 w 10000"/>
                <a:gd name="connsiteY114" fmla="*/ 9948 h 10000"/>
                <a:gd name="connsiteX115" fmla="*/ 5190 w 10000"/>
                <a:gd name="connsiteY115" fmla="*/ 10000 h 10000"/>
                <a:gd name="connsiteX116" fmla="*/ 5601 w 10000"/>
                <a:gd name="connsiteY116" fmla="*/ 10000 h 10000"/>
                <a:gd name="connsiteX117" fmla="*/ 6100 w 10000"/>
                <a:gd name="connsiteY117" fmla="*/ 9948 h 10000"/>
                <a:gd name="connsiteX118" fmla="*/ 6452 w 10000"/>
                <a:gd name="connsiteY118" fmla="*/ 9841 h 10000"/>
                <a:gd name="connsiteX119" fmla="*/ 6804 w 10000"/>
                <a:gd name="connsiteY119" fmla="*/ 9737 h 10000"/>
                <a:gd name="connsiteX120" fmla="*/ 7186 w 10000"/>
                <a:gd name="connsiteY120" fmla="*/ 9578 h 10000"/>
                <a:gd name="connsiteX121" fmla="*/ 7537 w 10000"/>
                <a:gd name="connsiteY121" fmla="*/ 9419 h 10000"/>
                <a:gd name="connsiteX122" fmla="*/ 7860 w 10000"/>
                <a:gd name="connsiteY122" fmla="*/ 9209 h 10000"/>
                <a:gd name="connsiteX123" fmla="*/ 8212 w 10000"/>
                <a:gd name="connsiteY123" fmla="*/ 8997 h 10000"/>
                <a:gd name="connsiteX124" fmla="*/ 8535 w 10000"/>
                <a:gd name="connsiteY12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87 w 10000"/>
                <a:gd name="connsiteY46" fmla="*/ 3189 h 10000"/>
                <a:gd name="connsiteX47" fmla="*/ 4429 w 10000"/>
                <a:gd name="connsiteY47" fmla="*/ 3031 h 10000"/>
                <a:gd name="connsiteX48" fmla="*/ 4282 w 10000"/>
                <a:gd name="connsiteY48" fmla="*/ 2925 h 10000"/>
                <a:gd name="connsiteX49" fmla="*/ 4311 w 10000"/>
                <a:gd name="connsiteY49" fmla="*/ 2503 h 10000"/>
                <a:gd name="connsiteX50" fmla="*/ 4253 w 10000"/>
                <a:gd name="connsiteY50" fmla="*/ 2291 h 10000"/>
                <a:gd name="connsiteX51" fmla="*/ 4222 w 10000"/>
                <a:gd name="connsiteY51" fmla="*/ 1659 h 10000"/>
                <a:gd name="connsiteX52" fmla="*/ 4282 w 10000"/>
                <a:gd name="connsiteY52" fmla="*/ 1659 h 10000"/>
                <a:gd name="connsiteX53" fmla="*/ 4194 w 10000"/>
                <a:gd name="connsiteY53" fmla="*/ 1552 h 10000"/>
                <a:gd name="connsiteX54" fmla="*/ 3930 w 10000"/>
                <a:gd name="connsiteY54" fmla="*/ 1763 h 10000"/>
                <a:gd name="connsiteX55" fmla="*/ 3871 w 10000"/>
                <a:gd name="connsiteY55" fmla="*/ 1341 h 10000"/>
                <a:gd name="connsiteX56" fmla="*/ 4077 w 10000"/>
                <a:gd name="connsiteY56" fmla="*/ 602 h 10000"/>
                <a:gd name="connsiteX57" fmla="*/ 3902 w 10000"/>
                <a:gd name="connsiteY57" fmla="*/ 338 h 10000"/>
                <a:gd name="connsiteX58" fmla="*/ 4493 w 10000"/>
                <a:gd name="connsiteY58" fmla="*/ 0 h 10000"/>
                <a:gd name="connsiteX59" fmla="*/ 3636 w 10000"/>
                <a:gd name="connsiteY59" fmla="*/ 21 h 10000"/>
                <a:gd name="connsiteX60" fmla="*/ 3550 w 10000"/>
                <a:gd name="connsiteY60" fmla="*/ 233 h 10000"/>
                <a:gd name="connsiteX61" fmla="*/ 3460 w 10000"/>
                <a:gd name="connsiteY61" fmla="*/ 655 h 10000"/>
                <a:gd name="connsiteX62" fmla="*/ 3343 w 10000"/>
                <a:gd name="connsiteY62" fmla="*/ 708 h 10000"/>
                <a:gd name="connsiteX63" fmla="*/ 3519 w 10000"/>
                <a:gd name="connsiteY63" fmla="*/ 919 h 10000"/>
                <a:gd name="connsiteX64" fmla="*/ 3550 w 10000"/>
                <a:gd name="connsiteY64" fmla="*/ 1183 h 10000"/>
                <a:gd name="connsiteX65" fmla="*/ 3460 w 10000"/>
                <a:gd name="connsiteY65" fmla="*/ 1341 h 10000"/>
                <a:gd name="connsiteX66" fmla="*/ 3550 w 10000"/>
                <a:gd name="connsiteY66" fmla="*/ 1816 h 10000"/>
                <a:gd name="connsiteX67" fmla="*/ 3489 w 10000"/>
                <a:gd name="connsiteY67" fmla="*/ 2239 h 10000"/>
                <a:gd name="connsiteX68" fmla="*/ 3050 w 10000"/>
                <a:gd name="connsiteY68" fmla="*/ 2555 h 10000"/>
                <a:gd name="connsiteX69" fmla="*/ 3021 w 10000"/>
                <a:gd name="connsiteY69" fmla="*/ 2397 h 10000"/>
                <a:gd name="connsiteX70" fmla="*/ 2992 w 10000"/>
                <a:gd name="connsiteY70" fmla="*/ 2609 h 10000"/>
                <a:gd name="connsiteX71" fmla="*/ 3108 w 10000"/>
                <a:gd name="connsiteY71" fmla="*/ 2819 h 10000"/>
                <a:gd name="connsiteX72" fmla="*/ 3402 w 10000"/>
                <a:gd name="connsiteY72" fmla="*/ 2609 h 10000"/>
                <a:gd name="connsiteX73" fmla="*/ 3519 w 10000"/>
                <a:gd name="connsiteY73" fmla="*/ 2767 h 10000"/>
                <a:gd name="connsiteX74" fmla="*/ 3314 w 10000"/>
                <a:gd name="connsiteY74" fmla="*/ 2819 h 10000"/>
                <a:gd name="connsiteX75" fmla="*/ 2378 w 10000"/>
                <a:gd name="connsiteY75" fmla="*/ 2638 h 10000"/>
                <a:gd name="connsiteX76" fmla="*/ 2570 w 10000"/>
                <a:gd name="connsiteY76" fmla="*/ 2488 h 10000"/>
                <a:gd name="connsiteX77" fmla="*/ 1994 w 10000"/>
                <a:gd name="connsiteY77" fmla="*/ 2940 h 10000"/>
                <a:gd name="connsiteX78" fmla="*/ 1929 w 10000"/>
                <a:gd name="connsiteY78" fmla="*/ 3317 h 10000"/>
                <a:gd name="connsiteX79" fmla="*/ 1929 w 10000"/>
                <a:gd name="connsiteY79" fmla="*/ 3317 h 10000"/>
                <a:gd name="connsiteX80" fmla="*/ 1789 w 10000"/>
                <a:gd name="connsiteY80" fmla="*/ 3559 h 10000"/>
                <a:gd name="connsiteX81" fmla="*/ 1554 w 10000"/>
                <a:gd name="connsiteY81" fmla="*/ 3559 h 10000"/>
                <a:gd name="connsiteX82" fmla="*/ 1378 w 10000"/>
                <a:gd name="connsiteY82" fmla="*/ 3770 h 10000"/>
                <a:gd name="connsiteX83" fmla="*/ 1145 w 10000"/>
                <a:gd name="connsiteY83" fmla="*/ 3770 h 10000"/>
                <a:gd name="connsiteX84" fmla="*/ 968 w 10000"/>
                <a:gd name="connsiteY84" fmla="*/ 3981 h 10000"/>
                <a:gd name="connsiteX85" fmla="*/ 851 w 10000"/>
                <a:gd name="connsiteY85" fmla="*/ 3770 h 10000"/>
                <a:gd name="connsiteX86" fmla="*/ 558 w 10000"/>
                <a:gd name="connsiteY86" fmla="*/ 3717 h 10000"/>
                <a:gd name="connsiteX87" fmla="*/ 0 w 10000"/>
                <a:gd name="connsiteY87" fmla="*/ 4984 h 10000"/>
                <a:gd name="connsiteX88" fmla="*/ 59 w 10000"/>
                <a:gd name="connsiteY88" fmla="*/ 5249 h 10000"/>
                <a:gd name="connsiteX89" fmla="*/ 118 w 10000"/>
                <a:gd name="connsiteY89" fmla="*/ 5618 h 10000"/>
                <a:gd name="connsiteX90" fmla="*/ 294 w 10000"/>
                <a:gd name="connsiteY90" fmla="*/ 5935 h 10000"/>
                <a:gd name="connsiteX91" fmla="*/ 528 w 10000"/>
                <a:gd name="connsiteY91" fmla="*/ 6462 h 10000"/>
                <a:gd name="connsiteX92" fmla="*/ 381 w 10000"/>
                <a:gd name="connsiteY92" fmla="*/ 6358 h 10000"/>
                <a:gd name="connsiteX93" fmla="*/ 733 w 10000"/>
                <a:gd name="connsiteY93" fmla="*/ 6832 h 10000"/>
                <a:gd name="connsiteX94" fmla="*/ 938 w 10000"/>
                <a:gd name="connsiteY94" fmla="*/ 6780 h 10000"/>
                <a:gd name="connsiteX95" fmla="*/ 910 w 10000"/>
                <a:gd name="connsiteY95" fmla="*/ 6462 h 10000"/>
                <a:gd name="connsiteX96" fmla="*/ 1085 w 10000"/>
                <a:gd name="connsiteY96" fmla="*/ 6515 h 10000"/>
                <a:gd name="connsiteX97" fmla="*/ 880 w 10000"/>
                <a:gd name="connsiteY97" fmla="*/ 5882 h 10000"/>
                <a:gd name="connsiteX98" fmla="*/ 1261 w 10000"/>
                <a:gd name="connsiteY98" fmla="*/ 5618 h 10000"/>
                <a:gd name="connsiteX99" fmla="*/ 1468 w 10000"/>
                <a:gd name="connsiteY99" fmla="*/ 5618 h 10000"/>
                <a:gd name="connsiteX100" fmla="*/ 1468 w 10000"/>
                <a:gd name="connsiteY100" fmla="*/ 5882 h 10000"/>
                <a:gd name="connsiteX101" fmla="*/ 1290 w 10000"/>
                <a:gd name="connsiteY101" fmla="*/ 6040 h 10000"/>
                <a:gd name="connsiteX102" fmla="*/ 1174 w 10000"/>
                <a:gd name="connsiteY102" fmla="*/ 6727 h 10000"/>
                <a:gd name="connsiteX103" fmla="*/ 1115 w 10000"/>
                <a:gd name="connsiteY103" fmla="*/ 7043 h 10000"/>
                <a:gd name="connsiteX104" fmla="*/ 1203 w 10000"/>
                <a:gd name="connsiteY104" fmla="*/ 7466 h 10000"/>
                <a:gd name="connsiteX105" fmla="*/ 1378 w 10000"/>
                <a:gd name="connsiteY105" fmla="*/ 7783 h 10000"/>
                <a:gd name="connsiteX106" fmla="*/ 1965 w 10000"/>
                <a:gd name="connsiteY106" fmla="*/ 8416 h 10000"/>
                <a:gd name="connsiteX107" fmla="*/ 2433 w 10000"/>
                <a:gd name="connsiteY107" fmla="*/ 8891 h 10000"/>
                <a:gd name="connsiteX108" fmla="*/ 2785 w 10000"/>
                <a:gd name="connsiteY108" fmla="*/ 9103 h 10000"/>
                <a:gd name="connsiteX109" fmla="*/ 3167 w 10000"/>
                <a:gd name="connsiteY109" fmla="*/ 9313 h 10000"/>
                <a:gd name="connsiteX110" fmla="*/ 3550 w 10000"/>
                <a:gd name="connsiteY110" fmla="*/ 9525 h 10000"/>
                <a:gd name="connsiteX111" fmla="*/ 3902 w 10000"/>
                <a:gd name="connsiteY111" fmla="*/ 9631 h 10000"/>
                <a:gd name="connsiteX112" fmla="*/ 4282 w 10000"/>
                <a:gd name="connsiteY112" fmla="*/ 9789 h 10000"/>
                <a:gd name="connsiteX113" fmla="*/ 4722 w 10000"/>
                <a:gd name="connsiteY113" fmla="*/ 9948 h 10000"/>
                <a:gd name="connsiteX114" fmla="*/ 5190 w 10000"/>
                <a:gd name="connsiteY114" fmla="*/ 10000 h 10000"/>
                <a:gd name="connsiteX115" fmla="*/ 5601 w 10000"/>
                <a:gd name="connsiteY115" fmla="*/ 10000 h 10000"/>
                <a:gd name="connsiteX116" fmla="*/ 6100 w 10000"/>
                <a:gd name="connsiteY116" fmla="*/ 9948 h 10000"/>
                <a:gd name="connsiteX117" fmla="*/ 6452 w 10000"/>
                <a:gd name="connsiteY117" fmla="*/ 9841 h 10000"/>
                <a:gd name="connsiteX118" fmla="*/ 6804 w 10000"/>
                <a:gd name="connsiteY118" fmla="*/ 9737 h 10000"/>
                <a:gd name="connsiteX119" fmla="*/ 7186 w 10000"/>
                <a:gd name="connsiteY119" fmla="*/ 9578 h 10000"/>
                <a:gd name="connsiteX120" fmla="*/ 7537 w 10000"/>
                <a:gd name="connsiteY120" fmla="*/ 9419 h 10000"/>
                <a:gd name="connsiteX121" fmla="*/ 7860 w 10000"/>
                <a:gd name="connsiteY121" fmla="*/ 9209 h 10000"/>
                <a:gd name="connsiteX122" fmla="*/ 8212 w 10000"/>
                <a:gd name="connsiteY122" fmla="*/ 8997 h 10000"/>
                <a:gd name="connsiteX123" fmla="*/ 8535 w 10000"/>
                <a:gd name="connsiteY12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253 w 10000"/>
                <a:gd name="connsiteY43" fmla="*/ 3084 h 10000"/>
                <a:gd name="connsiteX44" fmla="*/ 4400 w 10000"/>
                <a:gd name="connsiteY44" fmla="*/ 3084 h 10000"/>
                <a:gd name="connsiteX45" fmla="*/ 4487 w 10000"/>
                <a:gd name="connsiteY45" fmla="*/ 3189 h 10000"/>
                <a:gd name="connsiteX46" fmla="*/ 4429 w 10000"/>
                <a:gd name="connsiteY46" fmla="*/ 3031 h 10000"/>
                <a:gd name="connsiteX47" fmla="*/ 4282 w 10000"/>
                <a:gd name="connsiteY47" fmla="*/ 2925 h 10000"/>
                <a:gd name="connsiteX48" fmla="*/ 4311 w 10000"/>
                <a:gd name="connsiteY48" fmla="*/ 2503 h 10000"/>
                <a:gd name="connsiteX49" fmla="*/ 4253 w 10000"/>
                <a:gd name="connsiteY49" fmla="*/ 2291 h 10000"/>
                <a:gd name="connsiteX50" fmla="*/ 4222 w 10000"/>
                <a:gd name="connsiteY50" fmla="*/ 1659 h 10000"/>
                <a:gd name="connsiteX51" fmla="*/ 4282 w 10000"/>
                <a:gd name="connsiteY51" fmla="*/ 1659 h 10000"/>
                <a:gd name="connsiteX52" fmla="*/ 4194 w 10000"/>
                <a:gd name="connsiteY52" fmla="*/ 1552 h 10000"/>
                <a:gd name="connsiteX53" fmla="*/ 3930 w 10000"/>
                <a:gd name="connsiteY53" fmla="*/ 1763 h 10000"/>
                <a:gd name="connsiteX54" fmla="*/ 3871 w 10000"/>
                <a:gd name="connsiteY54" fmla="*/ 1341 h 10000"/>
                <a:gd name="connsiteX55" fmla="*/ 4077 w 10000"/>
                <a:gd name="connsiteY55" fmla="*/ 602 h 10000"/>
                <a:gd name="connsiteX56" fmla="*/ 3902 w 10000"/>
                <a:gd name="connsiteY56" fmla="*/ 338 h 10000"/>
                <a:gd name="connsiteX57" fmla="*/ 4493 w 10000"/>
                <a:gd name="connsiteY57" fmla="*/ 0 h 10000"/>
                <a:gd name="connsiteX58" fmla="*/ 3636 w 10000"/>
                <a:gd name="connsiteY58" fmla="*/ 21 h 10000"/>
                <a:gd name="connsiteX59" fmla="*/ 3550 w 10000"/>
                <a:gd name="connsiteY59" fmla="*/ 233 h 10000"/>
                <a:gd name="connsiteX60" fmla="*/ 3460 w 10000"/>
                <a:gd name="connsiteY60" fmla="*/ 655 h 10000"/>
                <a:gd name="connsiteX61" fmla="*/ 3343 w 10000"/>
                <a:gd name="connsiteY61" fmla="*/ 708 h 10000"/>
                <a:gd name="connsiteX62" fmla="*/ 3519 w 10000"/>
                <a:gd name="connsiteY62" fmla="*/ 919 h 10000"/>
                <a:gd name="connsiteX63" fmla="*/ 3550 w 10000"/>
                <a:gd name="connsiteY63" fmla="*/ 1183 h 10000"/>
                <a:gd name="connsiteX64" fmla="*/ 3460 w 10000"/>
                <a:gd name="connsiteY64" fmla="*/ 1341 h 10000"/>
                <a:gd name="connsiteX65" fmla="*/ 3550 w 10000"/>
                <a:gd name="connsiteY65" fmla="*/ 1816 h 10000"/>
                <a:gd name="connsiteX66" fmla="*/ 3489 w 10000"/>
                <a:gd name="connsiteY66" fmla="*/ 2239 h 10000"/>
                <a:gd name="connsiteX67" fmla="*/ 3050 w 10000"/>
                <a:gd name="connsiteY67" fmla="*/ 2555 h 10000"/>
                <a:gd name="connsiteX68" fmla="*/ 3021 w 10000"/>
                <a:gd name="connsiteY68" fmla="*/ 2397 h 10000"/>
                <a:gd name="connsiteX69" fmla="*/ 2992 w 10000"/>
                <a:gd name="connsiteY69" fmla="*/ 2609 h 10000"/>
                <a:gd name="connsiteX70" fmla="*/ 3108 w 10000"/>
                <a:gd name="connsiteY70" fmla="*/ 2819 h 10000"/>
                <a:gd name="connsiteX71" fmla="*/ 3402 w 10000"/>
                <a:gd name="connsiteY71" fmla="*/ 2609 h 10000"/>
                <a:gd name="connsiteX72" fmla="*/ 3519 w 10000"/>
                <a:gd name="connsiteY72" fmla="*/ 2767 h 10000"/>
                <a:gd name="connsiteX73" fmla="*/ 3314 w 10000"/>
                <a:gd name="connsiteY73" fmla="*/ 2819 h 10000"/>
                <a:gd name="connsiteX74" fmla="*/ 2378 w 10000"/>
                <a:gd name="connsiteY74" fmla="*/ 2638 h 10000"/>
                <a:gd name="connsiteX75" fmla="*/ 2570 w 10000"/>
                <a:gd name="connsiteY75" fmla="*/ 2488 h 10000"/>
                <a:gd name="connsiteX76" fmla="*/ 1994 w 10000"/>
                <a:gd name="connsiteY76" fmla="*/ 2940 h 10000"/>
                <a:gd name="connsiteX77" fmla="*/ 1929 w 10000"/>
                <a:gd name="connsiteY77" fmla="*/ 3317 h 10000"/>
                <a:gd name="connsiteX78" fmla="*/ 1929 w 10000"/>
                <a:gd name="connsiteY78" fmla="*/ 3317 h 10000"/>
                <a:gd name="connsiteX79" fmla="*/ 1789 w 10000"/>
                <a:gd name="connsiteY79" fmla="*/ 3559 h 10000"/>
                <a:gd name="connsiteX80" fmla="*/ 1554 w 10000"/>
                <a:gd name="connsiteY80" fmla="*/ 3559 h 10000"/>
                <a:gd name="connsiteX81" fmla="*/ 1378 w 10000"/>
                <a:gd name="connsiteY81" fmla="*/ 3770 h 10000"/>
                <a:gd name="connsiteX82" fmla="*/ 1145 w 10000"/>
                <a:gd name="connsiteY82" fmla="*/ 3770 h 10000"/>
                <a:gd name="connsiteX83" fmla="*/ 968 w 10000"/>
                <a:gd name="connsiteY83" fmla="*/ 3981 h 10000"/>
                <a:gd name="connsiteX84" fmla="*/ 851 w 10000"/>
                <a:gd name="connsiteY84" fmla="*/ 3770 h 10000"/>
                <a:gd name="connsiteX85" fmla="*/ 558 w 10000"/>
                <a:gd name="connsiteY85" fmla="*/ 3717 h 10000"/>
                <a:gd name="connsiteX86" fmla="*/ 0 w 10000"/>
                <a:gd name="connsiteY86" fmla="*/ 4984 h 10000"/>
                <a:gd name="connsiteX87" fmla="*/ 59 w 10000"/>
                <a:gd name="connsiteY87" fmla="*/ 5249 h 10000"/>
                <a:gd name="connsiteX88" fmla="*/ 118 w 10000"/>
                <a:gd name="connsiteY88" fmla="*/ 5618 h 10000"/>
                <a:gd name="connsiteX89" fmla="*/ 294 w 10000"/>
                <a:gd name="connsiteY89" fmla="*/ 5935 h 10000"/>
                <a:gd name="connsiteX90" fmla="*/ 528 w 10000"/>
                <a:gd name="connsiteY90" fmla="*/ 6462 h 10000"/>
                <a:gd name="connsiteX91" fmla="*/ 381 w 10000"/>
                <a:gd name="connsiteY91" fmla="*/ 6358 h 10000"/>
                <a:gd name="connsiteX92" fmla="*/ 733 w 10000"/>
                <a:gd name="connsiteY92" fmla="*/ 6832 h 10000"/>
                <a:gd name="connsiteX93" fmla="*/ 938 w 10000"/>
                <a:gd name="connsiteY93" fmla="*/ 6780 h 10000"/>
                <a:gd name="connsiteX94" fmla="*/ 910 w 10000"/>
                <a:gd name="connsiteY94" fmla="*/ 6462 h 10000"/>
                <a:gd name="connsiteX95" fmla="*/ 1085 w 10000"/>
                <a:gd name="connsiteY95" fmla="*/ 6515 h 10000"/>
                <a:gd name="connsiteX96" fmla="*/ 880 w 10000"/>
                <a:gd name="connsiteY96" fmla="*/ 5882 h 10000"/>
                <a:gd name="connsiteX97" fmla="*/ 1261 w 10000"/>
                <a:gd name="connsiteY97" fmla="*/ 5618 h 10000"/>
                <a:gd name="connsiteX98" fmla="*/ 1468 w 10000"/>
                <a:gd name="connsiteY98" fmla="*/ 5618 h 10000"/>
                <a:gd name="connsiteX99" fmla="*/ 1468 w 10000"/>
                <a:gd name="connsiteY99" fmla="*/ 5882 h 10000"/>
                <a:gd name="connsiteX100" fmla="*/ 1290 w 10000"/>
                <a:gd name="connsiteY100" fmla="*/ 6040 h 10000"/>
                <a:gd name="connsiteX101" fmla="*/ 1174 w 10000"/>
                <a:gd name="connsiteY101" fmla="*/ 6727 h 10000"/>
                <a:gd name="connsiteX102" fmla="*/ 1115 w 10000"/>
                <a:gd name="connsiteY102" fmla="*/ 7043 h 10000"/>
                <a:gd name="connsiteX103" fmla="*/ 1203 w 10000"/>
                <a:gd name="connsiteY103" fmla="*/ 7466 h 10000"/>
                <a:gd name="connsiteX104" fmla="*/ 1378 w 10000"/>
                <a:gd name="connsiteY104" fmla="*/ 7783 h 10000"/>
                <a:gd name="connsiteX105" fmla="*/ 1965 w 10000"/>
                <a:gd name="connsiteY105" fmla="*/ 8416 h 10000"/>
                <a:gd name="connsiteX106" fmla="*/ 2433 w 10000"/>
                <a:gd name="connsiteY106" fmla="*/ 8891 h 10000"/>
                <a:gd name="connsiteX107" fmla="*/ 2785 w 10000"/>
                <a:gd name="connsiteY107" fmla="*/ 9103 h 10000"/>
                <a:gd name="connsiteX108" fmla="*/ 3167 w 10000"/>
                <a:gd name="connsiteY108" fmla="*/ 9313 h 10000"/>
                <a:gd name="connsiteX109" fmla="*/ 3550 w 10000"/>
                <a:gd name="connsiteY109" fmla="*/ 9525 h 10000"/>
                <a:gd name="connsiteX110" fmla="*/ 3902 w 10000"/>
                <a:gd name="connsiteY110" fmla="*/ 9631 h 10000"/>
                <a:gd name="connsiteX111" fmla="*/ 4282 w 10000"/>
                <a:gd name="connsiteY111" fmla="*/ 9789 h 10000"/>
                <a:gd name="connsiteX112" fmla="*/ 4722 w 10000"/>
                <a:gd name="connsiteY112" fmla="*/ 9948 h 10000"/>
                <a:gd name="connsiteX113" fmla="*/ 5190 w 10000"/>
                <a:gd name="connsiteY113" fmla="*/ 10000 h 10000"/>
                <a:gd name="connsiteX114" fmla="*/ 5601 w 10000"/>
                <a:gd name="connsiteY114" fmla="*/ 10000 h 10000"/>
                <a:gd name="connsiteX115" fmla="*/ 6100 w 10000"/>
                <a:gd name="connsiteY115" fmla="*/ 9948 h 10000"/>
                <a:gd name="connsiteX116" fmla="*/ 6452 w 10000"/>
                <a:gd name="connsiteY116" fmla="*/ 9841 h 10000"/>
                <a:gd name="connsiteX117" fmla="*/ 6804 w 10000"/>
                <a:gd name="connsiteY117" fmla="*/ 9737 h 10000"/>
                <a:gd name="connsiteX118" fmla="*/ 7186 w 10000"/>
                <a:gd name="connsiteY118" fmla="*/ 9578 h 10000"/>
                <a:gd name="connsiteX119" fmla="*/ 7537 w 10000"/>
                <a:gd name="connsiteY119" fmla="*/ 9419 h 10000"/>
                <a:gd name="connsiteX120" fmla="*/ 7860 w 10000"/>
                <a:gd name="connsiteY120" fmla="*/ 9209 h 10000"/>
                <a:gd name="connsiteX121" fmla="*/ 8212 w 10000"/>
                <a:gd name="connsiteY121" fmla="*/ 8997 h 10000"/>
                <a:gd name="connsiteX122" fmla="*/ 8535 w 10000"/>
                <a:gd name="connsiteY12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253 w 10000"/>
                <a:gd name="connsiteY42" fmla="*/ 3084 h 10000"/>
                <a:gd name="connsiteX43" fmla="*/ 4400 w 10000"/>
                <a:gd name="connsiteY43" fmla="*/ 3084 h 10000"/>
                <a:gd name="connsiteX44" fmla="*/ 4487 w 10000"/>
                <a:gd name="connsiteY44" fmla="*/ 3189 h 10000"/>
                <a:gd name="connsiteX45" fmla="*/ 4429 w 10000"/>
                <a:gd name="connsiteY45" fmla="*/ 3031 h 10000"/>
                <a:gd name="connsiteX46" fmla="*/ 4282 w 10000"/>
                <a:gd name="connsiteY46" fmla="*/ 2925 h 10000"/>
                <a:gd name="connsiteX47" fmla="*/ 4311 w 10000"/>
                <a:gd name="connsiteY47" fmla="*/ 2503 h 10000"/>
                <a:gd name="connsiteX48" fmla="*/ 4253 w 10000"/>
                <a:gd name="connsiteY48" fmla="*/ 2291 h 10000"/>
                <a:gd name="connsiteX49" fmla="*/ 4222 w 10000"/>
                <a:gd name="connsiteY49" fmla="*/ 1659 h 10000"/>
                <a:gd name="connsiteX50" fmla="*/ 4282 w 10000"/>
                <a:gd name="connsiteY50" fmla="*/ 1659 h 10000"/>
                <a:gd name="connsiteX51" fmla="*/ 4194 w 10000"/>
                <a:gd name="connsiteY51" fmla="*/ 1552 h 10000"/>
                <a:gd name="connsiteX52" fmla="*/ 3930 w 10000"/>
                <a:gd name="connsiteY52" fmla="*/ 1763 h 10000"/>
                <a:gd name="connsiteX53" fmla="*/ 3871 w 10000"/>
                <a:gd name="connsiteY53" fmla="*/ 1341 h 10000"/>
                <a:gd name="connsiteX54" fmla="*/ 4077 w 10000"/>
                <a:gd name="connsiteY54" fmla="*/ 602 h 10000"/>
                <a:gd name="connsiteX55" fmla="*/ 3902 w 10000"/>
                <a:gd name="connsiteY55" fmla="*/ 338 h 10000"/>
                <a:gd name="connsiteX56" fmla="*/ 4493 w 10000"/>
                <a:gd name="connsiteY56" fmla="*/ 0 h 10000"/>
                <a:gd name="connsiteX57" fmla="*/ 3636 w 10000"/>
                <a:gd name="connsiteY57" fmla="*/ 21 h 10000"/>
                <a:gd name="connsiteX58" fmla="*/ 3550 w 10000"/>
                <a:gd name="connsiteY58" fmla="*/ 233 h 10000"/>
                <a:gd name="connsiteX59" fmla="*/ 3460 w 10000"/>
                <a:gd name="connsiteY59" fmla="*/ 655 h 10000"/>
                <a:gd name="connsiteX60" fmla="*/ 3343 w 10000"/>
                <a:gd name="connsiteY60" fmla="*/ 708 h 10000"/>
                <a:gd name="connsiteX61" fmla="*/ 3519 w 10000"/>
                <a:gd name="connsiteY61" fmla="*/ 919 h 10000"/>
                <a:gd name="connsiteX62" fmla="*/ 3550 w 10000"/>
                <a:gd name="connsiteY62" fmla="*/ 1183 h 10000"/>
                <a:gd name="connsiteX63" fmla="*/ 3460 w 10000"/>
                <a:gd name="connsiteY63" fmla="*/ 1341 h 10000"/>
                <a:gd name="connsiteX64" fmla="*/ 3550 w 10000"/>
                <a:gd name="connsiteY64" fmla="*/ 1816 h 10000"/>
                <a:gd name="connsiteX65" fmla="*/ 3489 w 10000"/>
                <a:gd name="connsiteY65" fmla="*/ 2239 h 10000"/>
                <a:gd name="connsiteX66" fmla="*/ 3050 w 10000"/>
                <a:gd name="connsiteY66" fmla="*/ 2555 h 10000"/>
                <a:gd name="connsiteX67" fmla="*/ 3021 w 10000"/>
                <a:gd name="connsiteY67" fmla="*/ 2397 h 10000"/>
                <a:gd name="connsiteX68" fmla="*/ 2992 w 10000"/>
                <a:gd name="connsiteY68" fmla="*/ 2609 h 10000"/>
                <a:gd name="connsiteX69" fmla="*/ 3108 w 10000"/>
                <a:gd name="connsiteY69" fmla="*/ 2819 h 10000"/>
                <a:gd name="connsiteX70" fmla="*/ 3402 w 10000"/>
                <a:gd name="connsiteY70" fmla="*/ 2609 h 10000"/>
                <a:gd name="connsiteX71" fmla="*/ 3519 w 10000"/>
                <a:gd name="connsiteY71" fmla="*/ 2767 h 10000"/>
                <a:gd name="connsiteX72" fmla="*/ 3314 w 10000"/>
                <a:gd name="connsiteY72" fmla="*/ 2819 h 10000"/>
                <a:gd name="connsiteX73" fmla="*/ 2378 w 10000"/>
                <a:gd name="connsiteY73" fmla="*/ 2638 h 10000"/>
                <a:gd name="connsiteX74" fmla="*/ 2570 w 10000"/>
                <a:gd name="connsiteY74" fmla="*/ 2488 h 10000"/>
                <a:gd name="connsiteX75" fmla="*/ 1994 w 10000"/>
                <a:gd name="connsiteY75" fmla="*/ 2940 h 10000"/>
                <a:gd name="connsiteX76" fmla="*/ 1929 w 10000"/>
                <a:gd name="connsiteY76" fmla="*/ 3317 h 10000"/>
                <a:gd name="connsiteX77" fmla="*/ 1929 w 10000"/>
                <a:gd name="connsiteY77" fmla="*/ 3317 h 10000"/>
                <a:gd name="connsiteX78" fmla="*/ 1789 w 10000"/>
                <a:gd name="connsiteY78" fmla="*/ 3559 h 10000"/>
                <a:gd name="connsiteX79" fmla="*/ 1554 w 10000"/>
                <a:gd name="connsiteY79" fmla="*/ 3559 h 10000"/>
                <a:gd name="connsiteX80" fmla="*/ 1378 w 10000"/>
                <a:gd name="connsiteY80" fmla="*/ 3770 h 10000"/>
                <a:gd name="connsiteX81" fmla="*/ 1145 w 10000"/>
                <a:gd name="connsiteY81" fmla="*/ 3770 h 10000"/>
                <a:gd name="connsiteX82" fmla="*/ 968 w 10000"/>
                <a:gd name="connsiteY82" fmla="*/ 3981 h 10000"/>
                <a:gd name="connsiteX83" fmla="*/ 851 w 10000"/>
                <a:gd name="connsiteY83" fmla="*/ 3770 h 10000"/>
                <a:gd name="connsiteX84" fmla="*/ 558 w 10000"/>
                <a:gd name="connsiteY84" fmla="*/ 3717 h 10000"/>
                <a:gd name="connsiteX85" fmla="*/ 0 w 10000"/>
                <a:gd name="connsiteY85" fmla="*/ 4984 h 10000"/>
                <a:gd name="connsiteX86" fmla="*/ 59 w 10000"/>
                <a:gd name="connsiteY86" fmla="*/ 5249 h 10000"/>
                <a:gd name="connsiteX87" fmla="*/ 118 w 10000"/>
                <a:gd name="connsiteY87" fmla="*/ 5618 h 10000"/>
                <a:gd name="connsiteX88" fmla="*/ 294 w 10000"/>
                <a:gd name="connsiteY88" fmla="*/ 5935 h 10000"/>
                <a:gd name="connsiteX89" fmla="*/ 528 w 10000"/>
                <a:gd name="connsiteY89" fmla="*/ 6462 h 10000"/>
                <a:gd name="connsiteX90" fmla="*/ 381 w 10000"/>
                <a:gd name="connsiteY90" fmla="*/ 6358 h 10000"/>
                <a:gd name="connsiteX91" fmla="*/ 733 w 10000"/>
                <a:gd name="connsiteY91" fmla="*/ 6832 h 10000"/>
                <a:gd name="connsiteX92" fmla="*/ 938 w 10000"/>
                <a:gd name="connsiteY92" fmla="*/ 6780 h 10000"/>
                <a:gd name="connsiteX93" fmla="*/ 910 w 10000"/>
                <a:gd name="connsiteY93" fmla="*/ 6462 h 10000"/>
                <a:gd name="connsiteX94" fmla="*/ 1085 w 10000"/>
                <a:gd name="connsiteY94" fmla="*/ 6515 h 10000"/>
                <a:gd name="connsiteX95" fmla="*/ 880 w 10000"/>
                <a:gd name="connsiteY95" fmla="*/ 5882 h 10000"/>
                <a:gd name="connsiteX96" fmla="*/ 1261 w 10000"/>
                <a:gd name="connsiteY96" fmla="*/ 5618 h 10000"/>
                <a:gd name="connsiteX97" fmla="*/ 1468 w 10000"/>
                <a:gd name="connsiteY97" fmla="*/ 5618 h 10000"/>
                <a:gd name="connsiteX98" fmla="*/ 1468 w 10000"/>
                <a:gd name="connsiteY98" fmla="*/ 5882 h 10000"/>
                <a:gd name="connsiteX99" fmla="*/ 1290 w 10000"/>
                <a:gd name="connsiteY99" fmla="*/ 6040 h 10000"/>
                <a:gd name="connsiteX100" fmla="*/ 1174 w 10000"/>
                <a:gd name="connsiteY100" fmla="*/ 6727 h 10000"/>
                <a:gd name="connsiteX101" fmla="*/ 1115 w 10000"/>
                <a:gd name="connsiteY101" fmla="*/ 7043 h 10000"/>
                <a:gd name="connsiteX102" fmla="*/ 1203 w 10000"/>
                <a:gd name="connsiteY102" fmla="*/ 7466 h 10000"/>
                <a:gd name="connsiteX103" fmla="*/ 1378 w 10000"/>
                <a:gd name="connsiteY103" fmla="*/ 7783 h 10000"/>
                <a:gd name="connsiteX104" fmla="*/ 1965 w 10000"/>
                <a:gd name="connsiteY104" fmla="*/ 8416 h 10000"/>
                <a:gd name="connsiteX105" fmla="*/ 2433 w 10000"/>
                <a:gd name="connsiteY105" fmla="*/ 8891 h 10000"/>
                <a:gd name="connsiteX106" fmla="*/ 2785 w 10000"/>
                <a:gd name="connsiteY106" fmla="*/ 9103 h 10000"/>
                <a:gd name="connsiteX107" fmla="*/ 3167 w 10000"/>
                <a:gd name="connsiteY107" fmla="*/ 9313 h 10000"/>
                <a:gd name="connsiteX108" fmla="*/ 3550 w 10000"/>
                <a:gd name="connsiteY108" fmla="*/ 9525 h 10000"/>
                <a:gd name="connsiteX109" fmla="*/ 3902 w 10000"/>
                <a:gd name="connsiteY109" fmla="*/ 9631 h 10000"/>
                <a:gd name="connsiteX110" fmla="*/ 4282 w 10000"/>
                <a:gd name="connsiteY110" fmla="*/ 9789 h 10000"/>
                <a:gd name="connsiteX111" fmla="*/ 4722 w 10000"/>
                <a:gd name="connsiteY111" fmla="*/ 9948 h 10000"/>
                <a:gd name="connsiteX112" fmla="*/ 5190 w 10000"/>
                <a:gd name="connsiteY112" fmla="*/ 10000 h 10000"/>
                <a:gd name="connsiteX113" fmla="*/ 5601 w 10000"/>
                <a:gd name="connsiteY113" fmla="*/ 10000 h 10000"/>
                <a:gd name="connsiteX114" fmla="*/ 6100 w 10000"/>
                <a:gd name="connsiteY114" fmla="*/ 9948 h 10000"/>
                <a:gd name="connsiteX115" fmla="*/ 6452 w 10000"/>
                <a:gd name="connsiteY115" fmla="*/ 9841 h 10000"/>
                <a:gd name="connsiteX116" fmla="*/ 6804 w 10000"/>
                <a:gd name="connsiteY116" fmla="*/ 9737 h 10000"/>
                <a:gd name="connsiteX117" fmla="*/ 7186 w 10000"/>
                <a:gd name="connsiteY117" fmla="*/ 9578 h 10000"/>
                <a:gd name="connsiteX118" fmla="*/ 7537 w 10000"/>
                <a:gd name="connsiteY118" fmla="*/ 9419 h 10000"/>
                <a:gd name="connsiteX119" fmla="*/ 7860 w 10000"/>
                <a:gd name="connsiteY119" fmla="*/ 9209 h 10000"/>
                <a:gd name="connsiteX120" fmla="*/ 8212 w 10000"/>
                <a:gd name="connsiteY120" fmla="*/ 8997 h 10000"/>
                <a:gd name="connsiteX121" fmla="*/ 8535 w 10000"/>
                <a:gd name="connsiteY12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87 w 10000"/>
                <a:gd name="connsiteY43" fmla="*/ 3189 h 10000"/>
                <a:gd name="connsiteX44" fmla="*/ 4429 w 10000"/>
                <a:gd name="connsiteY44" fmla="*/ 3031 h 10000"/>
                <a:gd name="connsiteX45" fmla="*/ 4282 w 10000"/>
                <a:gd name="connsiteY45" fmla="*/ 2925 h 10000"/>
                <a:gd name="connsiteX46" fmla="*/ 4311 w 10000"/>
                <a:gd name="connsiteY46" fmla="*/ 2503 h 10000"/>
                <a:gd name="connsiteX47" fmla="*/ 4253 w 10000"/>
                <a:gd name="connsiteY47" fmla="*/ 2291 h 10000"/>
                <a:gd name="connsiteX48" fmla="*/ 4222 w 10000"/>
                <a:gd name="connsiteY48" fmla="*/ 1659 h 10000"/>
                <a:gd name="connsiteX49" fmla="*/ 4282 w 10000"/>
                <a:gd name="connsiteY49" fmla="*/ 1659 h 10000"/>
                <a:gd name="connsiteX50" fmla="*/ 4194 w 10000"/>
                <a:gd name="connsiteY50" fmla="*/ 1552 h 10000"/>
                <a:gd name="connsiteX51" fmla="*/ 3930 w 10000"/>
                <a:gd name="connsiteY51" fmla="*/ 1763 h 10000"/>
                <a:gd name="connsiteX52" fmla="*/ 3871 w 10000"/>
                <a:gd name="connsiteY52" fmla="*/ 1341 h 10000"/>
                <a:gd name="connsiteX53" fmla="*/ 4077 w 10000"/>
                <a:gd name="connsiteY53" fmla="*/ 602 h 10000"/>
                <a:gd name="connsiteX54" fmla="*/ 3902 w 10000"/>
                <a:gd name="connsiteY54" fmla="*/ 338 h 10000"/>
                <a:gd name="connsiteX55" fmla="*/ 4493 w 10000"/>
                <a:gd name="connsiteY55" fmla="*/ 0 h 10000"/>
                <a:gd name="connsiteX56" fmla="*/ 3636 w 10000"/>
                <a:gd name="connsiteY56" fmla="*/ 21 h 10000"/>
                <a:gd name="connsiteX57" fmla="*/ 3550 w 10000"/>
                <a:gd name="connsiteY57" fmla="*/ 233 h 10000"/>
                <a:gd name="connsiteX58" fmla="*/ 3460 w 10000"/>
                <a:gd name="connsiteY58" fmla="*/ 655 h 10000"/>
                <a:gd name="connsiteX59" fmla="*/ 3343 w 10000"/>
                <a:gd name="connsiteY59" fmla="*/ 708 h 10000"/>
                <a:gd name="connsiteX60" fmla="*/ 3519 w 10000"/>
                <a:gd name="connsiteY60" fmla="*/ 919 h 10000"/>
                <a:gd name="connsiteX61" fmla="*/ 3550 w 10000"/>
                <a:gd name="connsiteY61" fmla="*/ 1183 h 10000"/>
                <a:gd name="connsiteX62" fmla="*/ 3460 w 10000"/>
                <a:gd name="connsiteY62" fmla="*/ 1341 h 10000"/>
                <a:gd name="connsiteX63" fmla="*/ 3550 w 10000"/>
                <a:gd name="connsiteY63" fmla="*/ 1816 h 10000"/>
                <a:gd name="connsiteX64" fmla="*/ 3489 w 10000"/>
                <a:gd name="connsiteY64" fmla="*/ 2239 h 10000"/>
                <a:gd name="connsiteX65" fmla="*/ 3050 w 10000"/>
                <a:gd name="connsiteY65" fmla="*/ 2555 h 10000"/>
                <a:gd name="connsiteX66" fmla="*/ 3021 w 10000"/>
                <a:gd name="connsiteY66" fmla="*/ 2397 h 10000"/>
                <a:gd name="connsiteX67" fmla="*/ 2992 w 10000"/>
                <a:gd name="connsiteY67" fmla="*/ 2609 h 10000"/>
                <a:gd name="connsiteX68" fmla="*/ 3108 w 10000"/>
                <a:gd name="connsiteY68" fmla="*/ 2819 h 10000"/>
                <a:gd name="connsiteX69" fmla="*/ 3402 w 10000"/>
                <a:gd name="connsiteY69" fmla="*/ 2609 h 10000"/>
                <a:gd name="connsiteX70" fmla="*/ 3519 w 10000"/>
                <a:gd name="connsiteY70" fmla="*/ 2767 h 10000"/>
                <a:gd name="connsiteX71" fmla="*/ 3314 w 10000"/>
                <a:gd name="connsiteY71" fmla="*/ 2819 h 10000"/>
                <a:gd name="connsiteX72" fmla="*/ 2378 w 10000"/>
                <a:gd name="connsiteY72" fmla="*/ 2638 h 10000"/>
                <a:gd name="connsiteX73" fmla="*/ 2570 w 10000"/>
                <a:gd name="connsiteY73" fmla="*/ 2488 h 10000"/>
                <a:gd name="connsiteX74" fmla="*/ 1994 w 10000"/>
                <a:gd name="connsiteY74" fmla="*/ 2940 h 10000"/>
                <a:gd name="connsiteX75" fmla="*/ 1929 w 10000"/>
                <a:gd name="connsiteY75" fmla="*/ 3317 h 10000"/>
                <a:gd name="connsiteX76" fmla="*/ 1929 w 10000"/>
                <a:gd name="connsiteY76" fmla="*/ 3317 h 10000"/>
                <a:gd name="connsiteX77" fmla="*/ 1789 w 10000"/>
                <a:gd name="connsiteY77" fmla="*/ 3559 h 10000"/>
                <a:gd name="connsiteX78" fmla="*/ 1554 w 10000"/>
                <a:gd name="connsiteY78" fmla="*/ 3559 h 10000"/>
                <a:gd name="connsiteX79" fmla="*/ 1378 w 10000"/>
                <a:gd name="connsiteY79" fmla="*/ 3770 h 10000"/>
                <a:gd name="connsiteX80" fmla="*/ 1145 w 10000"/>
                <a:gd name="connsiteY80" fmla="*/ 3770 h 10000"/>
                <a:gd name="connsiteX81" fmla="*/ 968 w 10000"/>
                <a:gd name="connsiteY81" fmla="*/ 3981 h 10000"/>
                <a:gd name="connsiteX82" fmla="*/ 851 w 10000"/>
                <a:gd name="connsiteY82" fmla="*/ 3770 h 10000"/>
                <a:gd name="connsiteX83" fmla="*/ 558 w 10000"/>
                <a:gd name="connsiteY83" fmla="*/ 3717 h 10000"/>
                <a:gd name="connsiteX84" fmla="*/ 0 w 10000"/>
                <a:gd name="connsiteY84" fmla="*/ 4984 h 10000"/>
                <a:gd name="connsiteX85" fmla="*/ 59 w 10000"/>
                <a:gd name="connsiteY85" fmla="*/ 5249 h 10000"/>
                <a:gd name="connsiteX86" fmla="*/ 118 w 10000"/>
                <a:gd name="connsiteY86" fmla="*/ 5618 h 10000"/>
                <a:gd name="connsiteX87" fmla="*/ 294 w 10000"/>
                <a:gd name="connsiteY87" fmla="*/ 5935 h 10000"/>
                <a:gd name="connsiteX88" fmla="*/ 528 w 10000"/>
                <a:gd name="connsiteY88" fmla="*/ 6462 h 10000"/>
                <a:gd name="connsiteX89" fmla="*/ 381 w 10000"/>
                <a:gd name="connsiteY89" fmla="*/ 6358 h 10000"/>
                <a:gd name="connsiteX90" fmla="*/ 733 w 10000"/>
                <a:gd name="connsiteY90" fmla="*/ 6832 h 10000"/>
                <a:gd name="connsiteX91" fmla="*/ 938 w 10000"/>
                <a:gd name="connsiteY91" fmla="*/ 6780 h 10000"/>
                <a:gd name="connsiteX92" fmla="*/ 910 w 10000"/>
                <a:gd name="connsiteY92" fmla="*/ 6462 h 10000"/>
                <a:gd name="connsiteX93" fmla="*/ 1085 w 10000"/>
                <a:gd name="connsiteY93" fmla="*/ 6515 h 10000"/>
                <a:gd name="connsiteX94" fmla="*/ 880 w 10000"/>
                <a:gd name="connsiteY94" fmla="*/ 5882 h 10000"/>
                <a:gd name="connsiteX95" fmla="*/ 1261 w 10000"/>
                <a:gd name="connsiteY95" fmla="*/ 5618 h 10000"/>
                <a:gd name="connsiteX96" fmla="*/ 1468 w 10000"/>
                <a:gd name="connsiteY96" fmla="*/ 5618 h 10000"/>
                <a:gd name="connsiteX97" fmla="*/ 1468 w 10000"/>
                <a:gd name="connsiteY97" fmla="*/ 5882 h 10000"/>
                <a:gd name="connsiteX98" fmla="*/ 1290 w 10000"/>
                <a:gd name="connsiteY98" fmla="*/ 6040 h 10000"/>
                <a:gd name="connsiteX99" fmla="*/ 1174 w 10000"/>
                <a:gd name="connsiteY99" fmla="*/ 6727 h 10000"/>
                <a:gd name="connsiteX100" fmla="*/ 1115 w 10000"/>
                <a:gd name="connsiteY100" fmla="*/ 7043 h 10000"/>
                <a:gd name="connsiteX101" fmla="*/ 1203 w 10000"/>
                <a:gd name="connsiteY101" fmla="*/ 7466 h 10000"/>
                <a:gd name="connsiteX102" fmla="*/ 1378 w 10000"/>
                <a:gd name="connsiteY102" fmla="*/ 7783 h 10000"/>
                <a:gd name="connsiteX103" fmla="*/ 1965 w 10000"/>
                <a:gd name="connsiteY103" fmla="*/ 8416 h 10000"/>
                <a:gd name="connsiteX104" fmla="*/ 2433 w 10000"/>
                <a:gd name="connsiteY104" fmla="*/ 8891 h 10000"/>
                <a:gd name="connsiteX105" fmla="*/ 2785 w 10000"/>
                <a:gd name="connsiteY105" fmla="*/ 9103 h 10000"/>
                <a:gd name="connsiteX106" fmla="*/ 3167 w 10000"/>
                <a:gd name="connsiteY106" fmla="*/ 9313 h 10000"/>
                <a:gd name="connsiteX107" fmla="*/ 3550 w 10000"/>
                <a:gd name="connsiteY107" fmla="*/ 9525 h 10000"/>
                <a:gd name="connsiteX108" fmla="*/ 3902 w 10000"/>
                <a:gd name="connsiteY108" fmla="*/ 9631 h 10000"/>
                <a:gd name="connsiteX109" fmla="*/ 4282 w 10000"/>
                <a:gd name="connsiteY109" fmla="*/ 9789 h 10000"/>
                <a:gd name="connsiteX110" fmla="*/ 4722 w 10000"/>
                <a:gd name="connsiteY110" fmla="*/ 9948 h 10000"/>
                <a:gd name="connsiteX111" fmla="*/ 5190 w 10000"/>
                <a:gd name="connsiteY111" fmla="*/ 10000 h 10000"/>
                <a:gd name="connsiteX112" fmla="*/ 5601 w 10000"/>
                <a:gd name="connsiteY112" fmla="*/ 10000 h 10000"/>
                <a:gd name="connsiteX113" fmla="*/ 6100 w 10000"/>
                <a:gd name="connsiteY113" fmla="*/ 9948 h 10000"/>
                <a:gd name="connsiteX114" fmla="*/ 6452 w 10000"/>
                <a:gd name="connsiteY114" fmla="*/ 9841 h 10000"/>
                <a:gd name="connsiteX115" fmla="*/ 6804 w 10000"/>
                <a:gd name="connsiteY115" fmla="*/ 9737 h 10000"/>
                <a:gd name="connsiteX116" fmla="*/ 7186 w 10000"/>
                <a:gd name="connsiteY116" fmla="*/ 9578 h 10000"/>
                <a:gd name="connsiteX117" fmla="*/ 7537 w 10000"/>
                <a:gd name="connsiteY117" fmla="*/ 9419 h 10000"/>
                <a:gd name="connsiteX118" fmla="*/ 7860 w 10000"/>
                <a:gd name="connsiteY118" fmla="*/ 9209 h 10000"/>
                <a:gd name="connsiteX119" fmla="*/ 8212 w 10000"/>
                <a:gd name="connsiteY119" fmla="*/ 8997 h 10000"/>
                <a:gd name="connsiteX120" fmla="*/ 8535 w 10000"/>
                <a:gd name="connsiteY12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29 w 10000"/>
                <a:gd name="connsiteY43" fmla="*/ 3031 h 10000"/>
                <a:gd name="connsiteX44" fmla="*/ 4282 w 10000"/>
                <a:gd name="connsiteY44" fmla="*/ 2925 h 10000"/>
                <a:gd name="connsiteX45" fmla="*/ 4311 w 10000"/>
                <a:gd name="connsiteY45" fmla="*/ 2503 h 10000"/>
                <a:gd name="connsiteX46" fmla="*/ 4253 w 10000"/>
                <a:gd name="connsiteY46" fmla="*/ 2291 h 10000"/>
                <a:gd name="connsiteX47" fmla="*/ 4222 w 10000"/>
                <a:gd name="connsiteY47" fmla="*/ 1659 h 10000"/>
                <a:gd name="connsiteX48" fmla="*/ 4282 w 10000"/>
                <a:gd name="connsiteY48" fmla="*/ 1659 h 10000"/>
                <a:gd name="connsiteX49" fmla="*/ 4194 w 10000"/>
                <a:gd name="connsiteY49" fmla="*/ 1552 h 10000"/>
                <a:gd name="connsiteX50" fmla="*/ 3930 w 10000"/>
                <a:gd name="connsiteY50" fmla="*/ 1763 h 10000"/>
                <a:gd name="connsiteX51" fmla="*/ 3871 w 10000"/>
                <a:gd name="connsiteY51" fmla="*/ 1341 h 10000"/>
                <a:gd name="connsiteX52" fmla="*/ 4077 w 10000"/>
                <a:gd name="connsiteY52" fmla="*/ 602 h 10000"/>
                <a:gd name="connsiteX53" fmla="*/ 3902 w 10000"/>
                <a:gd name="connsiteY53" fmla="*/ 338 h 10000"/>
                <a:gd name="connsiteX54" fmla="*/ 4493 w 10000"/>
                <a:gd name="connsiteY54" fmla="*/ 0 h 10000"/>
                <a:gd name="connsiteX55" fmla="*/ 3636 w 10000"/>
                <a:gd name="connsiteY55" fmla="*/ 21 h 10000"/>
                <a:gd name="connsiteX56" fmla="*/ 3550 w 10000"/>
                <a:gd name="connsiteY56" fmla="*/ 233 h 10000"/>
                <a:gd name="connsiteX57" fmla="*/ 3460 w 10000"/>
                <a:gd name="connsiteY57" fmla="*/ 655 h 10000"/>
                <a:gd name="connsiteX58" fmla="*/ 3343 w 10000"/>
                <a:gd name="connsiteY58" fmla="*/ 708 h 10000"/>
                <a:gd name="connsiteX59" fmla="*/ 3519 w 10000"/>
                <a:gd name="connsiteY59" fmla="*/ 919 h 10000"/>
                <a:gd name="connsiteX60" fmla="*/ 3550 w 10000"/>
                <a:gd name="connsiteY60" fmla="*/ 1183 h 10000"/>
                <a:gd name="connsiteX61" fmla="*/ 3460 w 10000"/>
                <a:gd name="connsiteY61" fmla="*/ 1341 h 10000"/>
                <a:gd name="connsiteX62" fmla="*/ 3550 w 10000"/>
                <a:gd name="connsiteY62" fmla="*/ 1816 h 10000"/>
                <a:gd name="connsiteX63" fmla="*/ 3489 w 10000"/>
                <a:gd name="connsiteY63" fmla="*/ 2239 h 10000"/>
                <a:gd name="connsiteX64" fmla="*/ 3050 w 10000"/>
                <a:gd name="connsiteY64" fmla="*/ 2555 h 10000"/>
                <a:gd name="connsiteX65" fmla="*/ 3021 w 10000"/>
                <a:gd name="connsiteY65" fmla="*/ 2397 h 10000"/>
                <a:gd name="connsiteX66" fmla="*/ 2992 w 10000"/>
                <a:gd name="connsiteY66" fmla="*/ 2609 h 10000"/>
                <a:gd name="connsiteX67" fmla="*/ 3108 w 10000"/>
                <a:gd name="connsiteY67" fmla="*/ 2819 h 10000"/>
                <a:gd name="connsiteX68" fmla="*/ 3402 w 10000"/>
                <a:gd name="connsiteY68" fmla="*/ 2609 h 10000"/>
                <a:gd name="connsiteX69" fmla="*/ 3519 w 10000"/>
                <a:gd name="connsiteY69" fmla="*/ 2767 h 10000"/>
                <a:gd name="connsiteX70" fmla="*/ 3314 w 10000"/>
                <a:gd name="connsiteY70" fmla="*/ 2819 h 10000"/>
                <a:gd name="connsiteX71" fmla="*/ 2378 w 10000"/>
                <a:gd name="connsiteY71" fmla="*/ 2638 h 10000"/>
                <a:gd name="connsiteX72" fmla="*/ 2570 w 10000"/>
                <a:gd name="connsiteY72" fmla="*/ 2488 h 10000"/>
                <a:gd name="connsiteX73" fmla="*/ 1994 w 10000"/>
                <a:gd name="connsiteY73" fmla="*/ 2940 h 10000"/>
                <a:gd name="connsiteX74" fmla="*/ 1929 w 10000"/>
                <a:gd name="connsiteY74" fmla="*/ 3317 h 10000"/>
                <a:gd name="connsiteX75" fmla="*/ 1929 w 10000"/>
                <a:gd name="connsiteY75" fmla="*/ 3317 h 10000"/>
                <a:gd name="connsiteX76" fmla="*/ 1789 w 10000"/>
                <a:gd name="connsiteY76" fmla="*/ 3559 h 10000"/>
                <a:gd name="connsiteX77" fmla="*/ 1554 w 10000"/>
                <a:gd name="connsiteY77" fmla="*/ 3559 h 10000"/>
                <a:gd name="connsiteX78" fmla="*/ 1378 w 10000"/>
                <a:gd name="connsiteY78" fmla="*/ 3770 h 10000"/>
                <a:gd name="connsiteX79" fmla="*/ 1145 w 10000"/>
                <a:gd name="connsiteY79" fmla="*/ 3770 h 10000"/>
                <a:gd name="connsiteX80" fmla="*/ 968 w 10000"/>
                <a:gd name="connsiteY80" fmla="*/ 3981 h 10000"/>
                <a:gd name="connsiteX81" fmla="*/ 851 w 10000"/>
                <a:gd name="connsiteY81" fmla="*/ 3770 h 10000"/>
                <a:gd name="connsiteX82" fmla="*/ 558 w 10000"/>
                <a:gd name="connsiteY82" fmla="*/ 3717 h 10000"/>
                <a:gd name="connsiteX83" fmla="*/ 0 w 10000"/>
                <a:gd name="connsiteY83" fmla="*/ 4984 h 10000"/>
                <a:gd name="connsiteX84" fmla="*/ 59 w 10000"/>
                <a:gd name="connsiteY84" fmla="*/ 5249 h 10000"/>
                <a:gd name="connsiteX85" fmla="*/ 118 w 10000"/>
                <a:gd name="connsiteY85" fmla="*/ 5618 h 10000"/>
                <a:gd name="connsiteX86" fmla="*/ 294 w 10000"/>
                <a:gd name="connsiteY86" fmla="*/ 5935 h 10000"/>
                <a:gd name="connsiteX87" fmla="*/ 528 w 10000"/>
                <a:gd name="connsiteY87" fmla="*/ 6462 h 10000"/>
                <a:gd name="connsiteX88" fmla="*/ 381 w 10000"/>
                <a:gd name="connsiteY88" fmla="*/ 6358 h 10000"/>
                <a:gd name="connsiteX89" fmla="*/ 733 w 10000"/>
                <a:gd name="connsiteY89" fmla="*/ 6832 h 10000"/>
                <a:gd name="connsiteX90" fmla="*/ 938 w 10000"/>
                <a:gd name="connsiteY90" fmla="*/ 6780 h 10000"/>
                <a:gd name="connsiteX91" fmla="*/ 910 w 10000"/>
                <a:gd name="connsiteY91" fmla="*/ 6462 h 10000"/>
                <a:gd name="connsiteX92" fmla="*/ 1085 w 10000"/>
                <a:gd name="connsiteY92" fmla="*/ 6515 h 10000"/>
                <a:gd name="connsiteX93" fmla="*/ 880 w 10000"/>
                <a:gd name="connsiteY93" fmla="*/ 5882 h 10000"/>
                <a:gd name="connsiteX94" fmla="*/ 1261 w 10000"/>
                <a:gd name="connsiteY94" fmla="*/ 5618 h 10000"/>
                <a:gd name="connsiteX95" fmla="*/ 1468 w 10000"/>
                <a:gd name="connsiteY95" fmla="*/ 5618 h 10000"/>
                <a:gd name="connsiteX96" fmla="*/ 1468 w 10000"/>
                <a:gd name="connsiteY96" fmla="*/ 5882 h 10000"/>
                <a:gd name="connsiteX97" fmla="*/ 1290 w 10000"/>
                <a:gd name="connsiteY97" fmla="*/ 6040 h 10000"/>
                <a:gd name="connsiteX98" fmla="*/ 1174 w 10000"/>
                <a:gd name="connsiteY98" fmla="*/ 6727 h 10000"/>
                <a:gd name="connsiteX99" fmla="*/ 1115 w 10000"/>
                <a:gd name="connsiteY99" fmla="*/ 7043 h 10000"/>
                <a:gd name="connsiteX100" fmla="*/ 1203 w 10000"/>
                <a:gd name="connsiteY100" fmla="*/ 7466 h 10000"/>
                <a:gd name="connsiteX101" fmla="*/ 1378 w 10000"/>
                <a:gd name="connsiteY101" fmla="*/ 7783 h 10000"/>
                <a:gd name="connsiteX102" fmla="*/ 1965 w 10000"/>
                <a:gd name="connsiteY102" fmla="*/ 8416 h 10000"/>
                <a:gd name="connsiteX103" fmla="*/ 2433 w 10000"/>
                <a:gd name="connsiteY103" fmla="*/ 8891 h 10000"/>
                <a:gd name="connsiteX104" fmla="*/ 2785 w 10000"/>
                <a:gd name="connsiteY104" fmla="*/ 9103 h 10000"/>
                <a:gd name="connsiteX105" fmla="*/ 3167 w 10000"/>
                <a:gd name="connsiteY105" fmla="*/ 9313 h 10000"/>
                <a:gd name="connsiteX106" fmla="*/ 3550 w 10000"/>
                <a:gd name="connsiteY106" fmla="*/ 9525 h 10000"/>
                <a:gd name="connsiteX107" fmla="*/ 3902 w 10000"/>
                <a:gd name="connsiteY107" fmla="*/ 9631 h 10000"/>
                <a:gd name="connsiteX108" fmla="*/ 4282 w 10000"/>
                <a:gd name="connsiteY108" fmla="*/ 9789 h 10000"/>
                <a:gd name="connsiteX109" fmla="*/ 4722 w 10000"/>
                <a:gd name="connsiteY109" fmla="*/ 9948 h 10000"/>
                <a:gd name="connsiteX110" fmla="*/ 5190 w 10000"/>
                <a:gd name="connsiteY110" fmla="*/ 10000 h 10000"/>
                <a:gd name="connsiteX111" fmla="*/ 5601 w 10000"/>
                <a:gd name="connsiteY111" fmla="*/ 10000 h 10000"/>
                <a:gd name="connsiteX112" fmla="*/ 6100 w 10000"/>
                <a:gd name="connsiteY112" fmla="*/ 9948 h 10000"/>
                <a:gd name="connsiteX113" fmla="*/ 6452 w 10000"/>
                <a:gd name="connsiteY113" fmla="*/ 9841 h 10000"/>
                <a:gd name="connsiteX114" fmla="*/ 6804 w 10000"/>
                <a:gd name="connsiteY114" fmla="*/ 9737 h 10000"/>
                <a:gd name="connsiteX115" fmla="*/ 7186 w 10000"/>
                <a:gd name="connsiteY115" fmla="*/ 9578 h 10000"/>
                <a:gd name="connsiteX116" fmla="*/ 7537 w 10000"/>
                <a:gd name="connsiteY116" fmla="*/ 9419 h 10000"/>
                <a:gd name="connsiteX117" fmla="*/ 7860 w 10000"/>
                <a:gd name="connsiteY117" fmla="*/ 9209 h 10000"/>
                <a:gd name="connsiteX118" fmla="*/ 8212 w 10000"/>
                <a:gd name="connsiteY118" fmla="*/ 8997 h 10000"/>
                <a:gd name="connsiteX119" fmla="*/ 8535 w 10000"/>
                <a:gd name="connsiteY11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8916 w 10000"/>
                <a:gd name="connsiteY21" fmla="*/ 6146 h 10000"/>
                <a:gd name="connsiteX22" fmla="*/ 8720 w 10000"/>
                <a:gd name="connsiteY22" fmla="*/ 5507 h 10000"/>
                <a:gd name="connsiteX23" fmla="*/ 8720 w 10000"/>
                <a:gd name="connsiteY23" fmla="*/ 5507 h 10000"/>
                <a:gd name="connsiteX24" fmla="*/ 8591 w 10000"/>
                <a:gd name="connsiteY24" fmla="*/ 5281 h 10000"/>
                <a:gd name="connsiteX25" fmla="*/ 8399 w 10000"/>
                <a:gd name="connsiteY25" fmla="*/ 5432 h 10000"/>
                <a:gd name="connsiteX26" fmla="*/ 8271 w 10000"/>
                <a:gd name="connsiteY26" fmla="*/ 5205 h 10000"/>
                <a:gd name="connsiteX27" fmla="*/ 8142 w 10000"/>
                <a:gd name="connsiteY27" fmla="*/ 4979 h 10000"/>
                <a:gd name="connsiteX28" fmla="*/ 8655 w 10000"/>
                <a:gd name="connsiteY28" fmla="*/ 4904 h 10000"/>
                <a:gd name="connsiteX29" fmla="*/ 8207 w 10000"/>
                <a:gd name="connsiteY29" fmla="*/ 4602 h 10000"/>
                <a:gd name="connsiteX30" fmla="*/ 8014 w 10000"/>
                <a:gd name="connsiteY30" fmla="*/ 4753 h 10000"/>
                <a:gd name="connsiteX31" fmla="*/ 8047 w 10000"/>
                <a:gd name="connsiteY31" fmla="*/ 4837 h 10000"/>
                <a:gd name="connsiteX32" fmla="*/ 6914 w 10000"/>
                <a:gd name="connsiteY32" fmla="*/ 3320 h 10000"/>
                <a:gd name="connsiteX33" fmla="*/ 6926 w 10000"/>
                <a:gd name="connsiteY33" fmla="*/ 3319 h 10000"/>
                <a:gd name="connsiteX34" fmla="*/ 6605 w 10000"/>
                <a:gd name="connsiteY34" fmla="*/ 3244 h 10000"/>
                <a:gd name="connsiteX35" fmla="*/ 6479 w 10000"/>
                <a:gd name="connsiteY35" fmla="*/ 3018 h 10000"/>
                <a:gd name="connsiteX36" fmla="*/ 4957 w 10000"/>
                <a:gd name="connsiteY36" fmla="*/ 3242 h 10000"/>
                <a:gd name="connsiteX37" fmla="*/ 4838 w 10000"/>
                <a:gd name="connsiteY37" fmla="*/ 3189 h 10000"/>
                <a:gd name="connsiteX38" fmla="*/ 4692 w 10000"/>
                <a:gd name="connsiteY38" fmla="*/ 3136 h 10000"/>
                <a:gd name="connsiteX39" fmla="*/ 4575 w 10000"/>
                <a:gd name="connsiteY39" fmla="*/ 3348 h 10000"/>
                <a:gd name="connsiteX40" fmla="*/ 4253 w 10000"/>
                <a:gd name="connsiteY40" fmla="*/ 3084 h 10000"/>
                <a:gd name="connsiteX41" fmla="*/ 4400 w 10000"/>
                <a:gd name="connsiteY41" fmla="*/ 3084 h 10000"/>
                <a:gd name="connsiteX42" fmla="*/ 4429 w 10000"/>
                <a:gd name="connsiteY42" fmla="*/ 3031 h 10000"/>
                <a:gd name="connsiteX43" fmla="*/ 4282 w 10000"/>
                <a:gd name="connsiteY43" fmla="*/ 2925 h 10000"/>
                <a:gd name="connsiteX44" fmla="*/ 4311 w 10000"/>
                <a:gd name="connsiteY44" fmla="*/ 2503 h 10000"/>
                <a:gd name="connsiteX45" fmla="*/ 4253 w 10000"/>
                <a:gd name="connsiteY45" fmla="*/ 2291 h 10000"/>
                <a:gd name="connsiteX46" fmla="*/ 4222 w 10000"/>
                <a:gd name="connsiteY46" fmla="*/ 1659 h 10000"/>
                <a:gd name="connsiteX47" fmla="*/ 4282 w 10000"/>
                <a:gd name="connsiteY47" fmla="*/ 1659 h 10000"/>
                <a:gd name="connsiteX48" fmla="*/ 4194 w 10000"/>
                <a:gd name="connsiteY48" fmla="*/ 1552 h 10000"/>
                <a:gd name="connsiteX49" fmla="*/ 3930 w 10000"/>
                <a:gd name="connsiteY49" fmla="*/ 1763 h 10000"/>
                <a:gd name="connsiteX50" fmla="*/ 3871 w 10000"/>
                <a:gd name="connsiteY50" fmla="*/ 1341 h 10000"/>
                <a:gd name="connsiteX51" fmla="*/ 4077 w 10000"/>
                <a:gd name="connsiteY51" fmla="*/ 602 h 10000"/>
                <a:gd name="connsiteX52" fmla="*/ 3902 w 10000"/>
                <a:gd name="connsiteY52" fmla="*/ 338 h 10000"/>
                <a:gd name="connsiteX53" fmla="*/ 4493 w 10000"/>
                <a:gd name="connsiteY53" fmla="*/ 0 h 10000"/>
                <a:gd name="connsiteX54" fmla="*/ 3636 w 10000"/>
                <a:gd name="connsiteY54" fmla="*/ 21 h 10000"/>
                <a:gd name="connsiteX55" fmla="*/ 3550 w 10000"/>
                <a:gd name="connsiteY55" fmla="*/ 233 h 10000"/>
                <a:gd name="connsiteX56" fmla="*/ 3460 w 10000"/>
                <a:gd name="connsiteY56" fmla="*/ 655 h 10000"/>
                <a:gd name="connsiteX57" fmla="*/ 3343 w 10000"/>
                <a:gd name="connsiteY57" fmla="*/ 708 h 10000"/>
                <a:gd name="connsiteX58" fmla="*/ 3519 w 10000"/>
                <a:gd name="connsiteY58" fmla="*/ 919 h 10000"/>
                <a:gd name="connsiteX59" fmla="*/ 3550 w 10000"/>
                <a:gd name="connsiteY59" fmla="*/ 1183 h 10000"/>
                <a:gd name="connsiteX60" fmla="*/ 3460 w 10000"/>
                <a:gd name="connsiteY60" fmla="*/ 1341 h 10000"/>
                <a:gd name="connsiteX61" fmla="*/ 3550 w 10000"/>
                <a:gd name="connsiteY61" fmla="*/ 1816 h 10000"/>
                <a:gd name="connsiteX62" fmla="*/ 3489 w 10000"/>
                <a:gd name="connsiteY62" fmla="*/ 2239 h 10000"/>
                <a:gd name="connsiteX63" fmla="*/ 3050 w 10000"/>
                <a:gd name="connsiteY63" fmla="*/ 2555 h 10000"/>
                <a:gd name="connsiteX64" fmla="*/ 3021 w 10000"/>
                <a:gd name="connsiteY64" fmla="*/ 2397 h 10000"/>
                <a:gd name="connsiteX65" fmla="*/ 2992 w 10000"/>
                <a:gd name="connsiteY65" fmla="*/ 2609 h 10000"/>
                <a:gd name="connsiteX66" fmla="*/ 3108 w 10000"/>
                <a:gd name="connsiteY66" fmla="*/ 2819 h 10000"/>
                <a:gd name="connsiteX67" fmla="*/ 3402 w 10000"/>
                <a:gd name="connsiteY67" fmla="*/ 2609 h 10000"/>
                <a:gd name="connsiteX68" fmla="*/ 3519 w 10000"/>
                <a:gd name="connsiteY68" fmla="*/ 2767 h 10000"/>
                <a:gd name="connsiteX69" fmla="*/ 3314 w 10000"/>
                <a:gd name="connsiteY69" fmla="*/ 2819 h 10000"/>
                <a:gd name="connsiteX70" fmla="*/ 2378 w 10000"/>
                <a:gd name="connsiteY70" fmla="*/ 2638 h 10000"/>
                <a:gd name="connsiteX71" fmla="*/ 2570 w 10000"/>
                <a:gd name="connsiteY71" fmla="*/ 2488 h 10000"/>
                <a:gd name="connsiteX72" fmla="*/ 1994 w 10000"/>
                <a:gd name="connsiteY72" fmla="*/ 2940 h 10000"/>
                <a:gd name="connsiteX73" fmla="*/ 1929 w 10000"/>
                <a:gd name="connsiteY73" fmla="*/ 3317 h 10000"/>
                <a:gd name="connsiteX74" fmla="*/ 1929 w 10000"/>
                <a:gd name="connsiteY74" fmla="*/ 3317 h 10000"/>
                <a:gd name="connsiteX75" fmla="*/ 1789 w 10000"/>
                <a:gd name="connsiteY75" fmla="*/ 3559 h 10000"/>
                <a:gd name="connsiteX76" fmla="*/ 1554 w 10000"/>
                <a:gd name="connsiteY76" fmla="*/ 3559 h 10000"/>
                <a:gd name="connsiteX77" fmla="*/ 1378 w 10000"/>
                <a:gd name="connsiteY77" fmla="*/ 3770 h 10000"/>
                <a:gd name="connsiteX78" fmla="*/ 1145 w 10000"/>
                <a:gd name="connsiteY78" fmla="*/ 3770 h 10000"/>
                <a:gd name="connsiteX79" fmla="*/ 968 w 10000"/>
                <a:gd name="connsiteY79" fmla="*/ 3981 h 10000"/>
                <a:gd name="connsiteX80" fmla="*/ 851 w 10000"/>
                <a:gd name="connsiteY80" fmla="*/ 3770 h 10000"/>
                <a:gd name="connsiteX81" fmla="*/ 558 w 10000"/>
                <a:gd name="connsiteY81" fmla="*/ 3717 h 10000"/>
                <a:gd name="connsiteX82" fmla="*/ 0 w 10000"/>
                <a:gd name="connsiteY82" fmla="*/ 4984 h 10000"/>
                <a:gd name="connsiteX83" fmla="*/ 59 w 10000"/>
                <a:gd name="connsiteY83" fmla="*/ 5249 h 10000"/>
                <a:gd name="connsiteX84" fmla="*/ 118 w 10000"/>
                <a:gd name="connsiteY84" fmla="*/ 5618 h 10000"/>
                <a:gd name="connsiteX85" fmla="*/ 294 w 10000"/>
                <a:gd name="connsiteY85" fmla="*/ 5935 h 10000"/>
                <a:gd name="connsiteX86" fmla="*/ 528 w 10000"/>
                <a:gd name="connsiteY86" fmla="*/ 6462 h 10000"/>
                <a:gd name="connsiteX87" fmla="*/ 381 w 10000"/>
                <a:gd name="connsiteY87" fmla="*/ 6358 h 10000"/>
                <a:gd name="connsiteX88" fmla="*/ 733 w 10000"/>
                <a:gd name="connsiteY88" fmla="*/ 6832 h 10000"/>
                <a:gd name="connsiteX89" fmla="*/ 938 w 10000"/>
                <a:gd name="connsiteY89" fmla="*/ 6780 h 10000"/>
                <a:gd name="connsiteX90" fmla="*/ 910 w 10000"/>
                <a:gd name="connsiteY90" fmla="*/ 6462 h 10000"/>
                <a:gd name="connsiteX91" fmla="*/ 1085 w 10000"/>
                <a:gd name="connsiteY91" fmla="*/ 6515 h 10000"/>
                <a:gd name="connsiteX92" fmla="*/ 880 w 10000"/>
                <a:gd name="connsiteY92" fmla="*/ 5882 h 10000"/>
                <a:gd name="connsiteX93" fmla="*/ 1261 w 10000"/>
                <a:gd name="connsiteY93" fmla="*/ 5618 h 10000"/>
                <a:gd name="connsiteX94" fmla="*/ 1468 w 10000"/>
                <a:gd name="connsiteY94" fmla="*/ 5618 h 10000"/>
                <a:gd name="connsiteX95" fmla="*/ 1468 w 10000"/>
                <a:gd name="connsiteY95" fmla="*/ 5882 h 10000"/>
                <a:gd name="connsiteX96" fmla="*/ 1290 w 10000"/>
                <a:gd name="connsiteY96" fmla="*/ 6040 h 10000"/>
                <a:gd name="connsiteX97" fmla="*/ 1174 w 10000"/>
                <a:gd name="connsiteY97" fmla="*/ 6727 h 10000"/>
                <a:gd name="connsiteX98" fmla="*/ 1115 w 10000"/>
                <a:gd name="connsiteY98" fmla="*/ 7043 h 10000"/>
                <a:gd name="connsiteX99" fmla="*/ 1203 w 10000"/>
                <a:gd name="connsiteY99" fmla="*/ 7466 h 10000"/>
                <a:gd name="connsiteX100" fmla="*/ 1378 w 10000"/>
                <a:gd name="connsiteY100" fmla="*/ 7783 h 10000"/>
                <a:gd name="connsiteX101" fmla="*/ 1965 w 10000"/>
                <a:gd name="connsiteY101" fmla="*/ 8416 h 10000"/>
                <a:gd name="connsiteX102" fmla="*/ 2433 w 10000"/>
                <a:gd name="connsiteY102" fmla="*/ 8891 h 10000"/>
                <a:gd name="connsiteX103" fmla="*/ 2785 w 10000"/>
                <a:gd name="connsiteY103" fmla="*/ 9103 h 10000"/>
                <a:gd name="connsiteX104" fmla="*/ 3167 w 10000"/>
                <a:gd name="connsiteY104" fmla="*/ 9313 h 10000"/>
                <a:gd name="connsiteX105" fmla="*/ 3550 w 10000"/>
                <a:gd name="connsiteY105" fmla="*/ 9525 h 10000"/>
                <a:gd name="connsiteX106" fmla="*/ 3902 w 10000"/>
                <a:gd name="connsiteY106" fmla="*/ 9631 h 10000"/>
                <a:gd name="connsiteX107" fmla="*/ 4282 w 10000"/>
                <a:gd name="connsiteY107" fmla="*/ 9789 h 10000"/>
                <a:gd name="connsiteX108" fmla="*/ 4722 w 10000"/>
                <a:gd name="connsiteY108" fmla="*/ 9948 h 10000"/>
                <a:gd name="connsiteX109" fmla="*/ 5190 w 10000"/>
                <a:gd name="connsiteY109" fmla="*/ 10000 h 10000"/>
                <a:gd name="connsiteX110" fmla="*/ 5601 w 10000"/>
                <a:gd name="connsiteY110" fmla="*/ 10000 h 10000"/>
                <a:gd name="connsiteX111" fmla="*/ 6100 w 10000"/>
                <a:gd name="connsiteY111" fmla="*/ 9948 h 10000"/>
                <a:gd name="connsiteX112" fmla="*/ 6452 w 10000"/>
                <a:gd name="connsiteY112" fmla="*/ 9841 h 10000"/>
                <a:gd name="connsiteX113" fmla="*/ 6804 w 10000"/>
                <a:gd name="connsiteY113" fmla="*/ 9737 h 10000"/>
                <a:gd name="connsiteX114" fmla="*/ 7186 w 10000"/>
                <a:gd name="connsiteY114" fmla="*/ 9578 h 10000"/>
                <a:gd name="connsiteX115" fmla="*/ 7537 w 10000"/>
                <a:gd name="connsiteY115" fmla="*/ 9419 h 10000"/>
                <a:gd name="connsiteX116" fmla="*/ 7860 w 10000"/>
                <a:gd name="connsiteY116" fmla="*/ 9209 h 10000"/>
                <a:gd name="connsiteX117" fmla="*/ 8212 w 10000"/>
                <a:gd name="connsiteY117" fmla="*/ 8997 h 10000"/>
                <a:gd name="connsiteX118" fmla="*/ 8535 w 10000"/>
                <a:gd name="connsiteY11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8916 w 10000"/>
                <a:gd name="connsiteY20" fmla="*/ 6146 h 10000"/>
                <a:gd name="connsiteX21" fmla="*/ 8720 w 10000"/>
                <a:gd name="connsiteY21" fmla="*/ 5507 h 10000"/>
                <a:gd name="connsiteX22" fmla="*/ 8720 w 10000"/>
                <a:gd name="connsiteY22" fmla="*/ 5507 h 10000"/>
                <a:gd name="connsiteX23" fmla="*/ 8591 w 10000"/>
                <a:gd name="connsiteY23" fmla="*/ 5281 h 10000"/>
                <a:gd name="connsiteX24" fmla="*/ 8399 w 10000"/>
                <a:gd name="connsiteY24" fmla="*/ 5432 h 10000"/>
                <a:gd name="connsiteX25" fmla="*/ 8271 w 10000"/>
                <a:gd name="connsiteY25" fmla="*/ 5205 h 10000"/>
                <a:gd name="connsiteX26" fmla="*/ 8142 w 10000"/>
                <a:gd name="connsiteY26" fmla="*/ 4979 h 10000"/>
                <a:gd name="connsiteX27" fmla="*/ 8655 w 10000"/>
                <a:gd name="connsiteY27" fmla="*/ 4904 h 10000"/>
                <a:gd name="connsiteX28" fmla="*/ 8207 w 10000"/>
                <a:gd name="connsiteY28" fmla="*/ 4602 h 10000"/>
                <a:gd name="connsiteX29" fmla="*/ 8014 w 10000"/>
                <a:gd name="connsiteY29" fmla="*/ 4753 h 10000"/>
                <a:gd name="connsiteX30" fmla="*/ 8047 w 10000"/>
                <a:gd name="connsiteY30" fmla="*/ 4837 h 10000"/>
                <a:gd name="connsiteX31" fmla="*/ 6914 w 10000"/>
                <a:gd name="connsiteY31" fmla="*/ 3320 h 10000"/>
                <a:gd name="connsiteX32" fmla="*/ 6926 w 10000"/>
                <a:gd name="connsiteY32" fmla="*/ 3319 h 10000"/>
                <a:gd name="connsiteX33" fmla="*/ 6605 w 10000"/>
                <a:gd name="connsiteY33" fmla="*/ 3244 h 10000"/>
                <a:gd name="connsiteX34" fmla="*/ 6479 w 10000"/>
                <a:gd name="connsiteY34" fmla="*/ 3018 h 10000"/>
                <a:gd name="connsiteX35" fmla="*/ 4957 w 10000"/>
                <a:gd name="connsiteY35" fmla="*/ 3242 h 10000"/>
                <a:gd name="connsiteX36" fmla="*/ 4838 w 10000"/>
                <a:gd name="connsiteY36" fmla="*/ 3189 h 10000"/>
                <a:gd name="connsiteX37" fmla="*/ 4692 w 10000"/>
                <a:gd name="connsiteY37" fmla="*/ 3136 h 10000"/>
                <a:gd name="connsiteX38" fmla="*/ 4575 w 10000"/>
                <a:gd name="connsiteY38" fmla="*/ 3348 h 10000"/>
                <a:gd name="connsiteX39" fmla="*/ 4253 w 10000"/>
                <a:gd name="connsiteY39" fmla="*/ 3084 h 10000"/>
                <a:gd name="connsiteX40" fmla="*/ 4400 w 10000"/>
                <a:gd name="connsiteY40" fmla="*/ 3084 h 10000"/>
                <a:gd name="connsiteX41" fmla="*/ 4429 w 10000"/>
                <a:gd name="connsiteY41" fmla="*/ 3031 h 10000"/>
                <a:gd name="connsiteX42" fmla="*/ 4282 w 10000"/>
                <a:gd name="connsiteY42" fmla="*/ 2925 h 10000"/>
                <a:gd name="connsiteX43" fmla="*/ 4311 w 10000"/>
                <a:gd name="connsiteY43" fmla="*/ 2503 h 10000"/>
                <a:gd name="connsiteX44" fmla="*/ 4253 w 10000"/>
                <a:gd name="connsiteY44" fmla="*/ 2291 h 10000"/>
                <a:gd name="connsiteX45" fmla="*/ 4222 w 10000"/>
                <a:gd name="connsiteY45" fmla="*/ 1659 h 10000"/>
                <a:gd name="connsiteX46" fmla="*/ 4282 w 10000"/>
                <a:gd name="connsiteY46" fmla="*/ 1659 h 10000"/>
                <a:gd name="connsiteX47" fmla="*/ 4194 w 10000"/>
                <a:gd name="connsiteY47" fmla="*/ 1552 h 10000"/>
                <a:gd name="connsiteX48" fmla="*/ 3930 w 10000"/>
                <a:gd name="connsiteY48" fmla="*/ 1763 h 10000"/>
                <a:gd name="connsiteX49" fmla="*/ 3871 w 10000"/>
                <a:gd name="connsiteY49" fmla="*/ 1341 h 10000"/>
                <a:gd name="connsiteX50" fmla="*/ 4077 w 10000"/>
                <a:gd name="connsiteY50" fmla="*/ 602 h 10000"/>
                <a:gd name="connsiteX51" fmla="*/ 3902 w 10000"/>
                <a:gd name="connsiteY51" fmla="*/ 338 h 10000"/>
                <a:gd name="connsiteX52" fmla="*/ 4493 w 10000"/>
                <a:gd name="connsiteY52" fmla="*/ 0 h 10000"/>
                <a:gd name="connsiteX53" fmla="*/ 3636 w 10000"/>
                <a:gd name="connsiteY53" fmla="*/ 21 h 10000"/>
                <a:gd name="connsiteX54" fmla="*/ 3550 w 10000"/>
                <a:gd name="connsiteY54" fmla="*/ 233 h 10000"/>
                <a:gd name="connsiteX55" fmla="*/ 3460 w 10000"/>
                <a:gd name="connsiteY55" fmla="*/ 655 h 10000"/>
                <a:gd name="connsiteX56" fmla="*/ 3343 w 10000"/>
                <a:gd name="connsiteY56" fmla="*/ 708 h 10000"/>
                <a:gd name="connsiteX57" fmla="*/ 3519 w 10000"/>
                <a:gd name="connsiteY57" fmla="*/ 919 h 10000"/>
                <a:gd name="connsiteX58" fmla="*/ 3550 w 10000"/>
                <a:gd name="connsiteY58" fmla="*/ 1183 h 10000"/>
                <a:gd name="connsiteX59" fmla="*/ 3460 w 10000"/>
                <a:gd name="connsiteY59" fmla="*/ 1341 h 10000"/>
                <a:gd name="connsiteX60" fmla="*/ 3550 w 10000"/>
                <a:gd name="connsiteY60" fmla="*/ 1816 h 10000"/>
                <a:gd name="connsiteX61" fmla="*/ 3489 w 10000"/>
                <a:gd name="connsiteY61" fmla="*/ 2239 h 10000"/>
                <a:gd name="connsiteX62" fmla="*/ 3050 w 10000"/>
                <a:gd name="connsiteY62" fmla="*/ 2555 h 10000"/>
                <a:gd name="connsiteX63" fmla="*/ 3021 w 10000"/>
                <a:gd name="connsiteY63" fmla="*/ 2397 h 10000"/>
                <a:gd name="connsiteX64" fmla="*/ 2992 w 10000"/>
                <a:gd name="connsiteY64" fmla="*/ 2609 h 10000"/>
                <a:gd name="connsiteX65" fmla="*/ 3108 w 10000"/>
                <a:gd name="connsiteY65" fmla="*/ 2819 h 10000"/>
                <a:gd name="connsiteX66" fmla="*/ 3402 w 10000"/>
                <a:gd name="connsiteY66" fmla="*/ 2609 h 10000"/>
                <a:gd name="connsiteX67" fmla="*/ 3519 w 10000"/>
                <a:gd name="connsiteY67" fmla="*/ 2767 h 10000"/>
                <a:gd name="connsiteX68" fmla="*/ 3314 w 10000"/>
                <a:gd name="connsiteY68" fmla="*/ 2819 h 10000"/>
                <a:gd name="connsiteX69" fmla="*/ 2378 w 10000"/>
                <a:gd name="connsiteY69" fmla="*/ 2638 h 10000"/>
                <a:gd name="connsiteX70" fmla="*/ 2570 w 10000"/>
                <a:gd name="connsiteY70" fmla="*/ 2488 h 10000"/>
                <a:gd name="connsiteX71" fmla="*/ 1994 w 10000"/>
                <a:gd name="connsiteY71" fmla="*/ 2940 h 10000"/>
                <a:gd name="connsiteX72" fmla="*/ 1929 w 10000"/>
                <a:gd name="connsiteY72" fmla="*/ 3317 h 10000"/>
                <a:gd name="connsiteX73" fmla="*/ 1929 w 10000"/>
                <a:gd name="connsiteY73" fmla="*/ 3317 h 10000"/>
                <a:gd name="connsiteX74" fmla="*/ 1789 w 10000"/>
                <a:gd name="connsiteY74" fmla="*/ 3559 h 10000"/>
                <a:gd name="connsiteX75" fmla="*/ 1554 w 10000"/>
                <a:gd name="connsiteY75" fmla="*/ 3559 h 10000"/>
                <a:gd name="connsiteX76" fmla="*/ 1378 w 10000"/>
                <a:gd name="connsiteY76" fmla="*/ 3770 h 10000"/>
                <a:gd name="connsiteX77" fmla="*/ 1145 w 10000"/>
                <a:gd name="connsiteY77" fmla="*/ 3770 h 10000"/>
                <a:gd name="connsiteX78" fmla="*/ 968 w 10000"/>
                <a:gd name="connsiteY78" fmla="*/ 3981 h 10000"/>
                <a:gd name="connsiteX79" fmla="*/ 851 w 10000"/>
                <a:gd name="connsiteY79" fmla="*/ 3770 h 10000"/>
                <a:gd name="connsiteX80" fmla="*/ 558 w 10000"/>
                <a:gd name="connsiteY80" fmla="*/ 3717 h 10000"/>
                <a:gd name="connsiteX81" fmla="*/ 0 w 10000"/>
                <a:gd name="connsiteY81" fmla="*/ 4984 h 10000"/>
                <a:gd name="connsiteX82" fmla="*/ 59 w 10000"/>
                <a:gd name="connsiteY82" fmla="*/ 5249 h 10000"/>
                <a:gd name="connsiteX83" fmla="*/ 118 w 10000"/>
                <a:gd name="connsiteY83" fmla="*/ 5618 h 10000"/>
                <a:gd name="connsiteX84" fmla="*/ 294 w 10000"/>
                <a:gd name="connsiteY84" fmla="*/ 5935 h 10000"/>
                <a:gd name="connsiteX85" fmla="*/ 528 w 10000"/>
                <a:gd name="connsiteY85" fmla="*/ 6462 h 10000"/>
                <a:gd name="connsiteX86" fmla="*/ 381 w 10000"/>
                <a:gd name="connsiteY86" fmla="*/ 6358 h 10000"/>
                <a:gd name="connsiteX87" fmla="*/ 733 w 10000"/>
                <a:gd name="connsiteY87" fmla="*/ 6832 h 10000"/>
                <a:gd name="connsiteX88" fmla="*/ 938 w 10000"/>
                <a:gd name="connsiteY88" fmla="*/ 6780 h 10000"/>
                <a:gd name="connsiteX89" fmla="*/ 910 w 10000"/>
                <a:gd name="connsiteY89" fmla="*/ 6462 h 10000"/>
                <a:gd name="connsiteX90" fmla="*/ 1085 w 10000"/>
                <a:gd name="connsiteY90" fmla="*/ 6515 h 10000"/>
                <a:gd name="connsiteX91" fmla="*/ 880 w 10000"/>
                <a:gd name="connsiteY91" fmla="*/ 5882 h 10000"/>
                <a:gd name="connsiteX92" fmla="*/ 1261 w 10000"/>
                <a:gd name="connsiteY92" fmla="*/ 5618 h 10000"/>
                <a:gd name="connsiteX93" fmla="*/ 1468 w 10000"/>
                <a:gd name="connsiteY93" fmla="*/ 5618 h 10000"/>
                <a:gd name="connsiteX94" fmla="*/ 1468 w 10000"/>
                <a:gd name="connsiteY94" fmla="*/ 5882 h 10000"/>
                <a:gd name="connsiteX95" fmla="*/ 1290 w 10000"/>
                <a:gd name="connsiteY95" fmla="*/ 6040 h 10000"/>
                <a:gd name="connsiteX96" fmla="*/ 1174 w 10000"/>
                <a:gd name="connsiteY96" fmla="*/ 6727 h 10000"/>
                <a:gd name="connsiteX97" fmla="*/ 1115 w 10000"/>
                <a:gd name="connsiteY97" fmla="*/ 7043 h 10000"/>
                <a:gd name="connsiteX98" fmla="*/ 1203 w 10000"/>
                <a:gd name="connsiteY98" fmla="*/ 7466 h 10000"/>
                <a:gd name="connsiteX99" fmla="*/ 1378 w 10000"/>
                <a:gd name="connsiteY99" fmla="*/ 7783 h 10000"/>
                <a:gd name="connsiteX100" fmla="*/ 1965 w 10000"/>
                <a:gd name="connsiteY100" fmla="*/ 8416 h 10000"/>
                <a:gd name="connsiteX101" fmla="*/ 2433 w 10000"/>
                <a:gd name="connsiteY101" fmla="*/ 8891 h 10000"/>
                <a:gd name="connsiteX102" fmla="*/ 2785 w 10000"/>
                <a:gd name="connsiteY102" fmla="*/ 9103 h 10000"/>
                <a:gd name="connsiteX103" fmla="*/ 3167 w 10000"/>
                <a:gd name="connsiteY103" fmla="*/ 9313 h 10000"/>
                <a:gd name="connsiteX104" fmla="*/ 3550 w 10000"/>
                <a:gd name="connsiteY104" fmla="*/ 9525 h 10000"/>
                <a:gd name="connsiteX105" fmla="*/ 3902 w 10000"/>
                <a:gd name="connsiteY105" fmla="*/ 9631 h 10000"/>
                <a:gd name="connsiteX106" fmla="*/ 4282 w 10000"/>
                <a:gd name="connsiteY106" fmla="*/ 9789 h 10000"/>
                <a:gd name="connsiteX107" fmla="*/ 4722 w 10000"/>
                <a:gd name="connsiteY107" fmla="*/ 9948 h 10000"/>
                <a:gd name="connsiteX108" fmla="*/ 5190 w 10000"/>
                <a:gd name="connsiteY108" fmla="*/ 10000 h 10000"/>
                <a:gd name="connsiteX109" fmla="*/ 5601 w 10000"/>
                <a:gd name="connsiteY109" fmla="*/ 10000 h 10000"/>
                <a:gd name="connsiteX110" fmla="*/ 6100 w 10000"/>
                <a:gd name="connsiteY110" fmla="*/ 9948 h 10000"/>
                <a:gd name="connsiteX111" fmla="*/ 6452 w 10000"/>
                <a:gd name="connsiteY111" fmla="*/ 9841 h 10000"/>
                <a:gd name="connsiteX112" fmla="*/ 6804 w 10000"/>
                <a:gd name="connsiteY112" fmla="*/ 9737 h 10000"/>
                <a:gd name="connsiteX113" fmla="*/ 7186 w 10000"/>
                <a:gd name="connsiteY113" fmla="*/ 9578 h 10000"/>
                <a:gd name="connsiteX114" fmla="*/ 7537 w 10000"/>
                <a:gd name="connsiteY114" fmla="*/ 9419 h 10000"/>
                <a:gd name="connsiteX115" fmla="*/ 7860 w 10000"/>
                <a:gd name="connsiteY115" fmla="*/ 9209 h 10000"/>
                <a:gd name="connsiteX116" fmla="*/ 8212 w 10000"/>
                <a:gd name="connsiteY116" fmla="*/ 8997 h 10000"/>
                <a:gd name="connsiteX117" fmla="*/ 8535 w 10000"/>
                <a:gd name="connsiteY11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443 w 10000"/>
                <a:gd name="connsiteY17" fmla="*/ 5195 h 10000"/>
                <a:gd name="connsiteX18" fmla="*/ 9091 w 10000"/>
                <a:gd name="connsiteY18" fmla="*/ 5249 h 10000"/>
                <a:gd name="connsiteX19" fmla="*/ 8916 w 10000"/>
                <a:gd name="connsiteY19" fmla="*/ 6146 h 10000"/>
                <a:gd name="connsiteX20" fmla="*/ 8720 w 10000"/>
                <a:gd name="connsiteY20" fmla="*/ 5507 h 10000"/>
                <a:gd name="connsiteX21" fmla="*/ 8720 w 10000"/>
                <a:gd name="connsiteY21" fmla="*/ 5507 h 10000"/>
                <a:gd name="connsiteX22" fmla="*/ 8591 w 10000"/>
                <a:gd name="connsiteY22" fmla="*/ 5281 h 10000"/>
                <a:gd name="connsiteX23" fmla="*/ 8399 w 10000"/>
                <a:gd name="connsiteY23" fmla="*/ 5432 h 10000"/>
                <a:gd name="connsiteX24" fmla="*/ 8271 w 10000"/>
                <a:gd name="connsiteY24" fmla="*/ 5205 h 10000"/>
                <a:gd name="connsiteX25" fmla="*/ 8142 w 10000"/>
                <a:gd name="connsiteY25" fmla="*/ 4979 h 10000"/>
                <a:gd name="connsiteX26" fmla="*/ 8655 w 10000"/>
                <a:gd name="connsiteY26" fmla="*/ 4904 h 10000"/>
                <a:gd name="connsiteX27" fmla="*/ 8207 w 10000"/>
                <a:gd name="connsiteY27" fmla="*/ 4602 h 10000"/>
                <a:gd name="connsiteX28" fmla="*/ 8014 w 10000"/>
                <a:gd name="connsiteY28" fmla="*/ 4753 h 10000"/>
                <a:gd name="connsiteX29" fmla="*/ 8047 w 10000"/>
                <a:gd name="connsiteY29" fmla="*/ 4837 h 10000"/>
                <a:gd name="connsiteX30" fmla="*/ 6914 w 10000"/>
                <a:gd name="connsiteY30" fmla="*/ 3320 h 10000"/>
                <a:gd name="connsiteX31" fmla="*/ 6926 w 10000"/>
                <a:gd name="connsiteY31" fmla="*/ 3319 h 10000"/>
                <a:gd name="connsiteX32" fmla="*/ 6605 w 10000"/>
                <a:gd name="connsiteY32" fmla="*/ 3244 h 10000"/>
                <a:gd name="connsiteX33" fmla="*/ 6479 w 10000"/>
                <a:gd name="connsiteY33" fmla="*/ 3018 h 10000"/>
                <a:gd name="connsiteX34" fmla="*/ 4957 w 10000"/>
                <a:gd name="connsiteY34" fmla="*/ 3242 h 10000"/>
                <a:gd name="connsiteX35" fmla="*/ 4838 w 10000"/>
                <a:gd name="connsiteY35" fmla="*/ 3189 h 10000"/>
                <a:gd name="connsiteX36" fmla="*/ 4692 w 10000"/>
                <a:gd name="connsiteY36" fmla="*/ 3136 h 10000"/>
                <a:gd name="connsiteX37" fmla="*/ 4575 w 10000"/>
                <a:gd name="connsiteY37" fmla="*/ 3348 h 10000"/>
                <a:gd name="connsiteX38" fmla="*/ 4253 w 10000"/>
                <a:gd name="connsiteY38" fmla="*/ 3084 h 10000"/>
                <a:gd name="connsiteX39" fmla="*/ 4400 w 10000"/>
                <a:gd name="connsiteY39" fmla="*/ 3084 h 10000"/>
                <a:gd name="connsiteX40" fmla="*/ 4429 w 10000"/>
                <a:gd name="connsiteY40" fmla="*/ 3031 h 10000"/>
                <a:gd name="connsiteX41" fmla="*/ 4282 w 10000"/>
                <a:gd name="connsiteY41" fmla="*/ 2925 h 10000"/>
                <a:gd name="connsiteX42" fmla="*/ 4311 w 10000"/>
                <a:gd name="connsiteY42" fmla="*/ 2503 h 10000"/>
                <a:gd name="connsiteX43" fmla="*/ 4253 w 10000"/>
                <a:gd name="connsiteY43" fmla="*/ 2291 h 10000"/>
                <a:gd name="connsiteX44" fmla="*/ 4222 w 10000"/>
                <a:gd name="connsiteY44" fmla="*/ 1659 h 10000"/>
                <a:gd name="connsiteX45" fmla="*/ 4282 w 10000"/>
                <a:gd name="connsiteY45" fmla="*/ 1659 h 10000"/>
                <a:gd name="connsiteX46" fmla="*/ 4194 w 10000"/>
                <a:gd name="connsiteY46" fmla="*/ 1552 h 10000"/>
                <a:gd name="connsiteX47" fmla="*/ 3930 w 10000"/>
                <a:gd name="connsiteY47" fmla="*/ 1763 h 10000"/>
                <a:gd name="connsiteX48" fmla="*/ 3871 w 10000"/>
                <a:gd name="connsiteY48" fmla="*/ 1341 h 10000"/>
                <a:gd name="connsiteX49" fmla="*/ 4077 w 10000"/>
                <a:gd name="connsiteY49" fmla="*/ 602 h 10000"/>
                <a:gd name="connsiteX50" fmla="*/ 3902 w 10000"/>
                <a:gd name="connsiteY50" fmla="*/ 338 h 10000"/>
                <a:gd name="connsiteX51" fmla="*/ 4493 w 10000"/>
                <a:gd name="connsiteY51" fmla="*/ 0 h 10000"/>
                <a:gd name="connsiteX52" fmla="*/ 3636 w 10000"/>
                <a:gd name="connsiteY52" fmla="*/ 21 h 10000"/>
                <a:gd name="connsiteX53" fmla="*/ 3550 w 10000"/>
                <a:gd name="connsiteY53" fmla="*/ 233 h 10000"/>
                <a:gd name="connsiteX54" fmla="*/ 3460 w 10000"/>
                <a:gd name="connsiteY54" fmla="*/ 655 h 10000"/>
                <a:gd name="connsiteX55" fmla="*/ 3343 w 10000"/>
                <a:gd name="connsiteY55" fmla="*/ 708 h 10000"/>
                <a:gd name="connsiteX56" fmla="*/ 3519 w 10000"/>
                <a:gd name="connsiteY56" fmla="*/ 919 h 10000"/>
                <a:gd name="connsiteX57" fmla="*/ 3550 w 10000"/>
                <a:gd name="connsiteY57" fmla="*/ 1183 h 10000"/>
                <a:gd name="connsiteX58" fmla="*/ 3460 w 10000"/>
                <a:gd name="connsiteY58" fmla="*/ 1341 h 10000"/>
                <a:gd name="connsiteX59" fmla="*/ 3550 w 10000"/>
                <a:gd name="connsiteY59" fmla="*/ 1816 h 10000"/>
                <a:gd name="connsiteX60" fmla="*/ 3489 w 10000"/>
                <a:gd name="connsiteY60" fmla="*/ 2239 h 10000"/>
                <a:gd name="connsiteX61" fmla="*/ 3050 w 10000"/>
                <a:gd name="connsiteY61" fmla="*/ 2555 h 10000"/>
                <a:gd name="connsiteX62" fmla="*/ 3021 w 10000"/>
                <a:gd name="connsiteY62" fmla="*/ 2397 h 10000"/>
                <a:gd name="connsiteX63" fmla="*/ 2992 w 10000"/>
                <a:gd name="connsiteY63" fmla="*/ 2609 h 10000"/>
                <a:gd name="connsiteX64" fmla="*/ 3108 w 10000"/>
                <a:gd name="connsiteY64" fmla="*/ 2819 h 10000"/>
                <a:gd name="connsiteX65" fmla="*/ 3402 w 10000"/>
                <a:gd name="connsiteY65" fmla="*/ 2609 h 10000"/>
                <a:gd name="connsiteX66" fmla="*/ 3519 w 10000"/>
                <a:gd name="connsiteY66" fmla="*/ 2767 h 10000"/>
                <a:gd name="connsiteX67" fmla="*/ 3314 w 10000"/>
                <a:gd name="connsiteY67" fmla="*/ 2819 h 10000"/>
                <a:gd name="connsiteX68" fmla="*/ 2378 w 10000"/>
                <a:gd name="connsiteY68" fmla="*/ 2638 h 10000"/>
                <a:gd name="connsiteX69" fmla="*/ 2570 w 10000"/>
                <a:gd name="connsiteY69" fmla="*/ 2488 h 10000"/>
                <a:gd name="connsiteX70" fmla="*/ 1994 w 10000"/>
                <a:gd name="connsiteY70" fmla="*/ 2940 h 10000"/>
                <a:gd name="connsiteX71" fmla="*/ 1929 w 10000"/>
                <a:gd name="connsiteY71" fmla="*/ 3317 h 10000"/>
                <a:gd name="connsiteX72" fmla="*/ 1929 w 10000"/>
                <a:gd name="connsiteY72" fmla="*/ 3317 h 10000"/>
                <a:gd name="connsiteX73" fmla="*/ 1789 w 10000"/>
                <a:gd name="connsiteY73" fmla="*/ 3559 h 10000"/>
                <a:gd name="connsiteX74" fmla="*/ 1554 w 10000"/>
                <a:gd name="connsiteY74" fmla="*/ 3559 h 10000"/>
                <a:gd name="connsiteX75" fmla="*/ 1378 w 10000"/>
                <a:gd name="connsiteY75" fmla="*/ 3770 h 10000"/>
                <a:gd name="connsiteX76" fmla="*/ 1145 w 10000"/>
                <a:gd name="connsiteY76" fmla="*/ 3770 h 10000"/>
                <a:gd name="connsiteX77" fmla="*/ 968 w 10000"/>
                <a:gd name="connsiteY77" fmla="*/ 3981 h 10000"/>
                <a:gd name="connsiteX78" fmla="*/ 851 w 10000"/>
                <a:gd name="connsiteY78" fmla="*/ 3770 h 10000"/>
                <a:gd name="connsiteX79" fmla="*/ 558 w 10000"/>
                <a:gd name="connsiteY79" fmla="*/ 3717 h 10000"/>
                <a:gd name="connsiteX80" fmla="*/ 0 w 10000"/>
                <a:gd name="connsiteY80" fmla="*/ 4984 h 10000"/>
                <a:gd name="connsiteX81" fmla="*/ 59 w 10000"/>
                <a:gd name="connsiteY81" fmla="*/ 5249 h 10000"/>
                <a:gd name="connsiteX82" fmla="*/ 118 w 10000"/>
                <a:gd name="connsiteY82" fmla="*/ 5618 h 10000"/>
                <a:gd name="connsiteX83" fmla="*/ 294 w 10000"/>
                <a:gd name="connsiteY83" fmla="*/ 5935 h 10000"/>
                <a:gd name="connsiteX84" fmla="*/ 528 w 10000"/>
                <a:gd name="connsiteY84" fmla="*/ 6462 h 10000"/>
                <a:gd name="connsiteX85" fmla="*/ 381 w 10000"/>
                <a:gd name="connsiteY85" fmla="*/ 6358 h 10000"/>
                <a:gd name="connsiteX86" fmla="*/ 733 w 10000"/>
                <a:gd name="connsiteY86" fmla="*/ 6832 h 10000"/>
                <a:gd name="connsiteX87" fmla="*/ 938 w 10000"/>
                <a:gd name="connsiteY87" fmla="*/ 6780 h 10000"/>
                <a:gd name="connsiteX88" fmla="*/ 910 w 10000"/>
                <a:gd name="connsiteY88" fmla="*/ 6462 h 10000"/>
                <a:gd name="connsiteX89" fmla="*/ 1085 w 10000"/>
                <a:gd name="connsiteY89" fmla="*/ 6515 h 10000"/>
                <a:gd name="connsiteX90" fmla="*/ 880 w 10000"/>
                <a:gd name="connsiteY90" fmla="*/ 5882 h 10000"/>
                <a:gd name="connsiteX91" fmla="*/ 1261 w 10000"/>
                <a:gd name="connsiteY91" fmla="*/ 5618 h 10000"/>
                <a:gd name="connsiteX92" fmla="*/ 1468 w 10000"/>
                <a:gd name="connsiteY92" fmla="*/ 5618 h 10000"/>
                <a:gd name="connsiteX93" fmla="*/ 1468 w 10000"/>
                <a:gd name="connsiteY93" fmla="*/ 5882 h 10000"/>
                <a:gd name="connsiteX94" fmla="*/ 1290 w 10000"/>
                <a:gd name="connsiteY94" fmla="*/ 6040 h 10000"/>
                <a:gd name="connsiteX95" fmla="*/ 1174 w 10000"/>
                <a:gd name="connsiteY95" fmla="*/ 6727 h 10000"/>
                <a:gd name="connsiteX96" fmla="*/ 1115 w 10000"/>
                <a:gd name="connsiteY96" fmla="*/ 7043 h 10000"/>
                <a:gd name="connsiteX97" fmla="*/ 1203 w 10000"/>
                <a:gd name="connsiteY97" fmla="*/ 7466 h 10000"/>
                <a:gd name="connsiteX98" fmla="*/ 1378 w 10000"/>
                <a:gd name="connsiteY98" fmla="*/ 7783 h 10000"/>
                <a:gd name="connsiteX99" fmla="*/ 1965 w 10000"/>
                <a:gd name="connsiteY99" fmla="*/ 8416 h 10000"/>
                <a:gd name="connsiteX100" fmla="*/ 2433 w 10000"/>
                <a:gd name="connsiteY100" fmla="*/ 8891 h 10000"/>
                <a:gd name="connsiteX101" fmla="*/ 2785 w 10000"/>
                <a:gd name="connsiteY101" fmla="*/ 9103 h 10000"/>
                <a:gd name="connsiteX102" fmla="*/ 3167 w 10000"/>
                <a:gd name="connsiteY102" fmla="*/ 9313 h 10000"/>
                <a:gd name="connsiteX103" fmla="*/ 3550 w 10000"/>
                <a:gd name="connsiteY103" fmla="*/ 9525 h 10000"/>
                <a:gd name="connsiteX104" fmla="*/ 3902 w 10000"/>
                <a:gd name="connsiteY104" fmla="*/ 9631 h 10000"/>
                <a:gd name="connsiteX105" fmla="*/ 4282 w 10000"/>
                <a:gd name="connsiteY105" fmla="*/ 9789 h 10000"/>
                <a:gd name="connsiteX106" fmla="*/ 4722 w 10000"/>
                <a:gd name="connsiteY106" fmla="*/ 9948 h 10000"/>
                <a:gd name="connsiteX107" fmla="*/ 5190 w 10000"/>
                <a:gd name="connsiteY107" fmla="*/ 10000 h 10000"/>
                <a:gd name="connsiteX108" fmla="*/ 5601 w 10000"/>
                <a:gd name="connsiteY108" fmla="*/ 10000 h 10000"/>
                <a:gd name="connsiteX109" fmla="*/ 6100 w 10000"/>
                <a:gd name="connsiteY109" fmla="*/ 9948 h 10000"/>
                <a:gd name="connsiteX110" fmla="*/ 6452 w 10000"/>
                <a:gd name="connsiteY110" fmla="*/ 9841 h 10000"/>
                <a:gd name="connsiteX111" fmla="*/ 6804 w 10000"/>
                <a:gd name="connsiteY111" fmla="*/ 9737 h 10000"/>
                <a:gd name="connsiteX112" fmla="*/ 7186 w 10000"/>
                <a:gd name="connsiteY112" fmla="*/ 9578 h 10000"/>
                <a:gd name="connsiteX113" fmla="*/ 7537 w 10000"/>
                <a:gd name="connsiteY113" fmla="*/ 9419 h 10000"/>
                <a:gd name="connsiteX114" fmla="*/ 7860 w 10000"/>
                <a:gd name="connsiteY114" fmla="*/ 9209 h 10000"/>
                <a:gd name="connsiteX115" fmla="*/ 8212 w 10000"/>
                <a:gd name="connsiteY115" fmla="*/ 8997 h 10000"/>
                <a:gd name="connsiteX116" fmla="*/ 8535 w 10000"/>
                <a:gd name="connsiteY11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091 w 10000"/>
                <a:gd name="connsiteY17" fmla="*/ 5249 h 10000"/>
                <a:gd name="connsiteX18" fmla="*/ 8916 w 10000"/>
                <a:gd name="connsiteY18" fmla="*/ 6146 h 10000"/>
                <a:gd name="connsiteX19" fmla="*/ 8720 w 10000"/>
                <a:gd name="connsiteY19" fmla="*/ 5507 h 10000"/>
                <a:gd name="connsiteX20" fmla="*/ 8720 w 10000"/>
                <a:gd name="connsiteY20" fmla="*/ 5507 h 10000"/>
                <a:gd name="connsiteX21" fmla="*/ 8591 w 10000"/>
                <a:gd name="connsiteY21" fmla="*/ 5281 h 10000"/>
                <a:gd name="connsiteX22" fmla="*/ 8399 w 10000"/>
                <a:gd name="connsiteY22" fmla="*/ 5432 h 10000"/>
                <a:gd name="connsiteX23" fmla="*/ 8271 w 10000"/>
                <a:gd name="connsiteY23" fmla="*/ 5205 h 10000"/>
                <a:gd name="connsiteX24" fmla="*/ 8142 w 10000"/>
                <a:gd name="connsiteY24" fmla="*/ 4979 h 10000"/>
                <a:gd name="connsiteX25" fmla="*/ 8655 w 10000"/>
                <a:gd name="connsiteY25" fmla="*/ 4904 h 10000"/>
                <a:gd name="connsiteX26" fmla="*/ 8207 w 10000"/>
                <a:gd name="connsiteY26" fmla="*/ 4602 h 10000"/>
                <a:gd name="connsiteX27" fmla="*/ 8014 w 10000"/>
                <a:gd name="connsiteY27" fmla="*/ 4753 h 10000"/>
                <a:gd name="connsiteX28" fmla="*/ 8047 w 10000"/>
                <a:gd name="connsiteY28" fmla="*/ 4837 h 10000"/>
                <a:gd name="connsiteX29" fmla="*/ 6914 w 10000"/>
                <a:gd name="connsiteY29" fmla="*/ 3320 h 10000"/>
                <a:gd name="connsiteX30" fmla="*/ 6926 w 10000"/>
                <a:gd name="connsiteY30" fmla="*/ 3319 h 10000"/>
                <a:gd name="connsiteX31" fmla="*/ 6605 w 10000"/>
                <a:gd name="connsiteY31" fmla="*/ 3244 h 10000"/>
                <a:gd name="connsiteX32" fmla="*/ 6479 w 10000"/>
                <a:gd name="connsiteY32" fmla="*/ 3018 h 10000"/>
                <a:gd name="connsiteX33" fmla="*/ 4957 w 10000"/>
                <a:gd name="connsiteY33" fmla="*/ 3242 h 10000"/>
                <a:gd name="connsiteX34" fmla="*/ 4838 w 10000"/>
                <a:gd name="connsiteY34" fmla="*/ 3189 h 10000"/>
                <a:gd name="connsiteX35" fmla="*/ 4692 w 10000"/>
                <a:gd name="connsiteY35" fmla="*/ 3136 h 10000"/>
                <a:gd name="connsiteX36" fmla="*/ 4575 w 10000"/>
                <a:gd name="connsiteY36" fmla="*/ 3348 h 10000"/>
                <a:gd name="connsiteX37" fmla="*/ 4253 w 10000"/>
                <a:gd name="connsiteY37" fmla="*/ 3084 h 10000"/>
                <a:gd name="connsiteX38" fmla="*/ 4400 w 10000"/>
                <a:gd name="connsiteY38" fmla="*/ 3084 h 10000"/>
                <a:gd name="connsiteX39" fmla="*/ 4429 w 10000"/>
                <a:gd name="connsiteY39" fmla="*/ 3031 h 10000"/>
                <a:gd name="connsiteX40" fmla="*/ 4282 w 10000"/>
                <a:gd name="connsiteY40" fmla="*/ 2925 h 10000"/>
                <a:gd name="connsiteX41" fmla="*/ 4311 w 10000"/>
                <a:gd name="connsiteY41" fmla="*/ 2503 h 10000"/>
                <a:gd name="connsiteX42" fmla="*/ 4253 w 10000"/>
                <a:gd name="connsiteY42" fmla="*/ 2291 h 10000"/>
                <a:gd name="connsiteX43" fmla="*/ 4222 w 10000"/>
                <a:gd name="connsiteY43" fmla="*/ 1659 h 10000"/>
                <a:gd name="connsiteX44" fmla="*/ 4282 w 10000"/>
                <a:gd name="connsiteY44" fmla="*/ 1659 h 10000"/>
                <a:gd name="connsiteX45" fmla="*/ 4194 w 10000"/>
                <a:gd name="connsiteY45" fmla="*/ 1552 h 10000"/>
                <a:gd name="connsiteX46" fmla="*/ 3930 w 10000"/>
                <a:gd name="connsiteY46" fmla="*/ 1763 h 10000"/>
                <a:gd name="connsiteX47" fmla="*/ 3871 w 10000"/>
                <a:gd name="connsiteY47" fmla="*/ 1341 h 10000"/>
                <a:gd name="connsiteX48" fmla="*/ 4077 w 10000"/>
                <a:gd name="connsiteY48" fmla="*/ 602 h 10000"/>
                <a:gd name="connsiteX49" fmla="*/ 3902 w 10000"/>
                <a:gd name="connsiteY49" fmla="*/ 338 h 10000"/>
                <a:gd name="connsiteX50" fmla="*/ 4493 w 10000"/>
                <a:gd name="connsiteY50" fmla="*/ 0 h 10000"/>
                <a:gd name="connsiteX51" fmla="*/ 3636 w 10000"/>
                <a:gd name="connsiteY51" fmla="*/ 21 h 10000"/>
                <a:gd name="connsiteX52" fmla="*/ 3550 w 10000"/>
                <a:gd name="connsiteY52" fmla="*/ 233 h 10000"/>
                <a:gd name="connsiteX53" fmla="*/ 3460 w 10000"/>
                <a:gd name="connsiteY53" fmla="*/ 655 h 10000"/>
                <a:gd name="connsiteX54" fmla="*/ 3343 w 10000"/>
                <a:gd name="connsiteY54" fmla="*/ 708 h 10000"/>
                <a:gd name="connsiteX55" fmla="*/ 3519 w 10000"/>
                <a:gd name="connsiteY55" fmla="*/ 919 h 10000"/>
                <a:gd name="connsiteX56" fmla="*/ 3550 w 10000"/>
                <a:gd name="connsiteY56" fmla="*/ 1183 h 10000"/>
                <a:gd name="connsiteX57" fmla="*/ 3460 w 10000"/>
                <a:gd name="connsiteY57" fmla="*/ 1341 h 10000"/>
                <a:gd name="connsiteX58" fmla="*/ 3550 w 10000"/>
                <a:gd name="connsiteY58" fmla="*/ 1816 h 10000"/>
                <a:gd name="connsiteX59" fmla="*/ 3489 w 10000"/>
                <a:gd name="connsiteY59" fmla="*/ 2239 h 10000"/>
                <a:gd name="connsiteX60" fmla="*/ 3050 w 10000"/>
                <a:gd name="connsiteY60" fmla="*/ 2555 h 10000"/>
                <a:gd name="connsiteX61" fmla="*/ 3021 w 10000"/>
                <a:gd name="connsiteY61" fmla="*/ 2397 h 10000"/>
                <a:gd name="connsiteX62" fmla="*/ 2992 w 10000"/>
                <a:gd name="connsiteY62" fmla="*/ 2609 h 10000"/>
                <a:gd name="connsiteX63" fmla="*/ 3108 w 10000"/>
                <a:gd name="connsiteY63" fmla="*/ 2819 h 10000"/>
                <a:gd name="connsiteX64" fmla="*/ 3402 w 10000"/>
                <a:gd name="connsiteY64" fmla="*/ 2609 h 10000"/>
                <a:gd name="connsiteX65" fmla="*/ 3519 w 10000"/>
                <a:gd name="connsiteY65" fmla="*/ 2767 h 10000"/>
                <a:gd name="connsiteX66" fmla="*/ 3314 w 10000"/>
                <a:gd name="connsiteY66" fmla="*/ 2819 h 10000"/>
                <a:gd name="connsiteX67" fmla="*/ 2378 w 10000"/>
                <a:gd name="connsiteY67" fmla="*/ 2638 h 10000"/>
                <a:gd name="connsiteX68" fmla="*/ 2570 w 10000"/>
                <a:gd name="connsiteY68" fmla="*/ 2488 h 10000"/>
                <a:gd name="connsiteX69" fmla="*/ 1994 w 10000"/>
                <a:gd name="connsiteY69" fmla="*/ 2940 h 10000"/>
                <a:gd name="connsiteX70" fmla="*/ 1929 w 10000"/>
                <a:gd name="connsiteY70" fmla="*/ 3317 h 10000"/>
                <a:gd name="connsiteX71" fmla="*/ 1929 w 10000"/>
                <a:gd name="connsiteY71" fmla="*/ 3317 h 10000"/>
                <a:gd name="connsiteX72" fmla="*/ 1789 w 10000"/>
                <a:gd name="connsiteY72" fmla="*/ 3559 h 10000"/>
                <a:gd name="connsiteX73" fmla="*/ 1554 w 10000"/>
                <a:gd name="connsiteY73" fmla="*/ 3559 h 10000"/>
                <a:gd name="connsiteX74" fmla="*/ 1378 w 10000"/>
                <a:gd name="connsiteY74" fmla="*/ 3770 h 10000"/>
                <a:gd name="connsiteX75" fmla="*/ 1145 w 10000"/>
                <a:gd name="connsiteY75" fmla="*/ 3770 h 10000"/>
                <a:gd name="connsiteX76" fmla="*/ 968 w 10000"/>
                <a:gd name="connsiteY76" fmla="*/ 3981 h 10000"/>
                <a:gd name="connsiteX77" fmla="*/ 851 w 10000"/>
                <a:gd name="connsiteY77" fmla="*/ 3770 h 10000"/>
                <a:gd name="connsiteX78" fmla="*/ 558 w 10000"/>
                <a:gd name="connsiteY78" fmla="*/ 3717 h 10000"/>
                <a:gd name="connsiteX79" fmla="*/ 0 w 10000"/>
                <a:gd name="connsiteY79" fmla="*/ 4984 h 10000"/>
                <a:gd name="connsiteX80" fmla="*/ 59 w 10000"/>
                <a:gd name="connsiteY80" fmla="*/ 5249 h 10000"/>
                <a:gd name="connsiteX81" fmla="*/ 118 w 10000"/>
                <a:gd name="connsiteY81" fmla="*/ 5618 h 10000"/>
                <a:gd name="connsiteX82" fmla="*/ 294 w 10000"/>
                <a:gd name="connsiteY82" fmla="*/ 5935 h 10000"/>
                <a:gd name="connsiteX83" fmla="*/ 528 w 10000"/>
                <a:gd name="connsiteY83" fmla="*/ 6462 h 10000"/>
                <a:gd name="connsiteX84" fmla="*/ 381 w 10000"/>
                <a:gd name="connsiteY84" fmla="*/ 6358 h 10000"/>
                <a:gd name="connsiteX85" fmla="*/ 733 w 10000"/>
                <a:gd name="connsiteY85" fmla="*/ 6832 h 10000"/>
                <a:gd name="connsiteX86" fmla="*/ 938 w 10000"/>
                <a:gd name="connsiteY86" fmla="*/ 6780 h 10000"/>
                <a:gd name="connsiteX87" fmla="*/ 910 w 10000"/>
                <a:gd name="connsiteY87" fmla="*/ 6462 h 10000"/>
                <a:gd name="connsiteX88" fmla="*/ 1085 w 10000"/>
                <a:gd name="connsiteY88" fmla="*/ 6515 h 10000"/>
                <a:gd name="connsiteX89" fmla="*/ 880 w 10000"/>
                <a:gd name="connsiteY89" fmla="*/ 5882 h 10000"/>
                <a:gd name="connsiteX90" fmla="*/ 1261 w 10000"/>
                <a:gd name="connsiteY90" fmla="*/ 5618 h 10000"/>
                <a:gd name="connsiteX91" fmla="*/ 1468 w 10000"/>
                <a:gd name="connsiteY91" fmla="*/ 5618 h 10000"/>
                <a:gd name="connsiteX92" fmla="*/ 1468 w 10000"/>
                <a:gd name="connsiteY92" fmla="*/ 5882 h 10000"/>
                <a:gd name="connsiteX93" fmla="*/ 1290 w 10000"/>
                <a:gd name="connsiteY93" fmla="*/ 6040 h 10000"/>
                <a:gd name="connsiteX94" fmla="*/ 1174 w 10000"/>
                <a:gd name="connsiteY94" fmla="*/ 6727 h 10000"/>
                <a:gd name="connsiteX95" fmla="*/ 1115 w 10000"/>
                <a:gd name="connsiteY95" fmla="*/ 7043 h 10000"/>
                <a:gd name="connsiteX96" fmla="*/ 1203 w 10000"/>
                <a:gd name="connsiteY96" fmla="*/ 7466 h 10000"/>
                <a:gd name="connsiteX97" fmla="*/ 1378 w 10000"/>
                <a:gd name="connsiteY97" fmla="*/ 7783 h 10000"/>
                <a:gd name="connsiteX98" fmla="*/ 1965 w 10000"/>
                <a:gd name="connsiteY98" fmla="*/ 8416 h 10000"/>
                <a:gd name="connsiteX99" fmla="*/ 2433 w 10000"/>
                <a:gd name="connsiteY99" fmla="*/ 8891 h 10000"/>
                <a:gd name="connsiteX100" fmla="*/ 2785 w 10000"/>
                <a:gd name="connsiteY100" fmla="*/ 9103 h 10000"/>
                <a:gd name="connsiteX101" fmla="*/ 3167 w 10000"/>
                <a:gd name="connsiteY101" fmla="*/ 9313 h 10000"/>
                <a:gd name="connsiteX102" fmla="*/ 3550 w 10000"/>
                <a:gd name="connsiteY102" fmla="*/ 9525 h 10000"/>
                <a:gd name="connsiteX103" fmla="*/ 3902 w 10000"/>
                <a:gd name="connsiteY103" fmla="*/ 9631 h 10000"/>
                <a:gd name="connsiteX104" fmla="*/ 4282 w 10000"/>
                <a:gd name="connsiteY104" fmla="*/ 9789 h 10000"/>
                <a:gd name="connsiteX105" fmla="*/ 4722 w 10000"/>
                <a:gd name="connsiteY105" fmla="*/ 9948 h 10000"/>
                <a:gd name="connsiteX106" fmla="*/ 5190 w 10000"/>
                <a:gd name="connsiteY106" fmla="*/ 10000 h 10000"/>
                <a:gd name="connsiteX107" fmla="*/ 5601 w 10000"/>
                <a:gd name="connsiteY107" fmla="*/ 10000 h 10000"/>
                <a:gd name="connsiteX108" fmla="*/ 6100 w 10000"/>
                <a:gd name="connsiteY108" fmla="*/ 9948 h 10000"/>
                <a:gd name="connsiteX109" fmla="*/ 6452 w 10000"/>
                <a:gd name="connsiteY109" fmla="*/ 9841 h 10000"/>
                <a:gd name="connsiteX110" fmla="*/ 6804 w 10000"/>
                <a:gd name="connsiteY110" fmla="*/ 9737 h 10000"/>
                <a:gd name="connsiteX111" fmla="*/ 7186 w 10000"/>
                <a:gd name="connsiteY111" fmla="*/ 9578 h 10000"/>
                <a:gd name="connsiteX112" fmla="*/ 7537 w 10000"/>
                <a:gd name="connsiteY112" fmla="*/ 9419 h 10000"/>
                <a:gd name="connsiteX113" fmla="*/ 7860 w 10000"/>
                <a:gd name="connsiteY113" fmla="*/ 9209 h 10000"/>
                <a:gd name="connsiteX114" fmla="*/ 8212 w 10000"/>
                <a:gd name="connsiteY114" fmla="*/ 8997 h 10000"/>
                <a:gd name="connsiteX115" fmla="*/ 8535 w 10000"/>
                <a:gd name="connsiteY11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091 w 10000"/>
                <a:gd name="connsiteY16" fmla="*/ 5249 h 10000"/>
                <a:gd name="connsiteX17" fmla="*/ 8916 w 10000"/>
                <a:gd name="connsiteY17" fmla="*/ 6146 h 10000"/>
                <a:gd name="connsiteX18" fmla="*/ 8720 w 10000"/>
                <a:gd name="connsiteY18" fmla="*/ 5507 h 10000"/>
                <a:gd name="connsiteX19" fmla="*/ 8720 w 10000"/>
                <a:gd name="connsiteY19" fmla="*/ 5507 h 10000"/>
                <a:gd name="connsiteX20" fmla="*/ 8591 w 10000"/>
                <a:gd name="connsiteY20" fmla="*/ 5281 h 10000"/>
                <a:gd name="connsiteX21" fmla="*/ 8399 w 10000"/>
                <a:gd name="connsiteY21" fmla="*/ 5432 h 10000"/>
                <a:gd name="connsiteX22" fmla="*/ 8271 w 10000"/>
                <a:gd name="connsiteY22" fmla="*/ 5205 h 10000"/>
                <a:gd name="connsiteX23" fmla="*/ 8142 w 10000"/>
                <a:gd name="connsiteY23" fmla="*/ 4979 h 10000"/>
                <a:gd name="connsiteX24" fmla="*/ 8655 w 10000"/>
                <a:gd name="connsiteY24" fmla="*/ 4904 h 10000"/>
                <a:gd name="connsiteX25" fmla="*/ 8207 w 10000"/>
                <a:gd name="connsiteY25" fmla="*/ 4602 h 10000"/>
                <a:gd name="connsiteX26" fmla="*/ 8014 w 10000"/>
                <a:gd name="connsiteY26" fmla="*/ 4753 h 10000"/>
                <a:gd name="connsiteX27" fmla="*/ 8047 w 10000"/>
                <a:gd name="connsiteY27" fmla="*/ 4837 h 10000"/>
                <a:gd name="connsiteX28" fmla="*/ 6914 w 10000"/>
                <a:gd name="connsiteY28" fmla="*/ 3320 h 10000"/>
                <a:gd name="connsiteX29" fmla="*/ 6926 w 10000"/>
                <a:gd name="connsiteY29" fmla="*/ 3319 h 10000"/>
                <a:gd name="connsiteX30" fmla="*/ 6605 w 10000"/>
                <a:gd name="connsiteY30" fmla="*/ 3244 h 10000"/>
                <a:gd name="connsiteX31" fmla="*/ 6479 w 10000"/>
                <a:gd name="connsiteY31" fmla="*/ 3018 h 10000"/>
                <a:gd name="connsiteX32" fmla="*/ 4957 w 10000"/>
                <a:gd name="connsiteY32" fmla="*/ 3242 h 10000"/>
                <a:gd name="connsiteX33" fmla="*/ 4838 w 10000"/>
                <a:gd name="connsiteY33" fmla="*/ 3189 h 10000"/>
                <a:gd name="connsiteX34" fmla="*/ 4692 w 10000"/>
                <a:gd name="connsiteY34" fmla="*/ 3136 h 10000"/>
                <a:gd name="connsiteX35" fmla="*/ 4575 w 10000"/>
                <a:gd name="connsiteY35" fmla="*/ 3348 h 10000"/>
                <a:gd name="connsiteX36" fmla="*/ 4253 w 10000"/>
                <a:gd name="connsiteY36" fmla="*/ 3084 h 10000"/>
                <a:gd name="connsiteX37" fmla="*/ 4400 w 10000"/>
                <a:gd name="connsiteY37" fmla="*/ 3084 h 10000"/>
                <a:gd name="connsiteX38" fmla="*/ 4429 w 10000"/>
                <a:gd name="connsiteY38" fmla="*/ 3031 h 10000"/>
                <a:gd name="connsiteX39" fmla="*/ 4282 w 10000"/>
                <a:gd name="connsiteY39" fmla="*/ 2925 h 10000"/>
                <a:gd name="connsiteX40" fmla="*/ 4311 w 10000"/>
                <a:gd name="connsiteY40" fmla="*/ 2503 h 10000"/>
                <a:gd name="connsiteX41" fmla="*/ 4253 w 10000"/>
                <a:gd name="connsiteY41" fmla="*/ 2291 h 10000"/>
                <a:gd name="connsiteX42" fmla="*/ 4222 w 10000"/>
                <a:gd name="connsiteY42" fmla="*/ 1659 h 10000"/>
                <a:gd name="connsiteX43" fmla="*/ 4282 w 10000"/>
                <a:gd name="connsiteY43" fmla="*/ 1659 h 10000"/>
                <a:gd name="connsiteX44" fmla="*/ 4194 w 10000"/>
                <a:gd name="connsiteY44" fmla="*/ 1552 h 10000"/>
                <a:gd name="connsiteX45" fmla="*/ 3930 w 10000"/>
                <a:gd name="connsiteY45" fmla="*/ 1763 h 10000"/>
                <a:gd name="connsiteX46" fmla="*/ 3871 w 10000"/>
                <a:gd name="connsiteY46" fmla="*/ 1341 h 10000"/>
                <a:gd name="connsiteX47" fmla="*/ 4077 w 10000"/>
                <a:gd name="connsiteY47" fmla="*/ 602 h 10000"/>
                <a:gd name="connsiteX48" fmla="*/ 3902 w 10000"/>
                <a:gd name="connsiteY48" fmla="*/ 338 h 10000"/>
                <a:gd name="connsiteX49" fmla="*/ 4493 w 10000"/>
                <a:gd name="connsiteY49" fmla="*/ 0 h 10000"/>
                <a:gd name="connsiteX50" fmla="*/ 3636 w 10000"/>
                <a:gd name="connsiteY50" fmla="*/ 21 h 10000"/>
                <a:gd name="connsiteX51" fmla="*/ 3550 w 10000"/>
                <a:gd name="connsiteY51" fmla="*/ 233 h 10000"/>
                <a:gd name="connsiteX52" fmla="*/ 3460 w 10000"/>
                <a:gd name="connsiteY52" fmla="*/ 655 h 10000"/>
                <a:gd name="connsiteX53" fmla="*/ 3343 w 10000"/>
                <a:gd name="connsiteY53" fmla="*/ 708 h 10000"/>
                <a:gd name="connsiteX54" fmla="*/ 3519 w 10000"/>
                <a:gd name="connsiteY54" fmla="*/ 919 h 10000"/>
                <a:gd name="connsiteX55" fmla="*/ 3550 w 10000"/>
                <a:gd name="connsiteY55" fmla="*/ 1183 h 10000"/>
                <a:gd name="connsiteX56" fmla="*/ 3460 w 10000"/>
                <a:gd name="connsiteY56" fmla="*/ 1341 h 10000"/>
                <a:gd name="connsiteX57" fmla="*/ 3550 w 10000"/>
                <a:gd name="connsiteY57" fmla="*/ 1816 h 10000"/>
                <a:gd name="connsiteX58" fmla="*/ 3489 w 10000"/>
                <a:gd name="connsiteY58" fmla="*/ 2239 h 10000"/>
                <a:gd name="connsiteX59" fmla="*/ 3050 w 10000"/>
                <a:gd name="connsiteY59" fmla="*/ 2555 h 10000"/>
                <a:gd name="connsiteX60" fmla="*/ 3021 w 10000"/>
                <a:gd name="connsiteY60" fmla="*/ 2397 h 10000"/>
                <a:gd name="connsiteX61" fmla="*/ 2992 w 10000"/>
                <a:gd name="connsiteY61" fmla="*/ 2609 h 10000"/>
                <a:gd name="connsiteX62" fmla="*/ 3108 w 10000"/>
                <a:gd name="connsiteY62" fmla="*/ 2819 h 10000"/>
                <a:gd name="connsiteX63" fmla="*/ 3402 w 10000"/>
                <a:gd name="connsiteY63" fmla="*/ 2609 h 10000"/>
                <a:gd name="connsiteX64" fmla="*/ 3519 w 10000"/>
                <a:gd name="connsiteY64" fmla="*/ 2767 h 10000"/>
                <a:gd name="connsiteX65" fmla="*/ 3314 w 10000"/>
                <a:gd name="connsiteY65" fmla="*/ 2819 h 10000"/>
                <a:gd name="connsiteX66" fmla="*/ 2378 w 10000"/>
                <a:gd name="connsiteY66" fmla="*/ 2638 h 10000"/>
                <a:gd name="connsiteX67" fmla="*/ 2570 w 10000"/>
                <a:gd name="connsiteY67" fmla="*/ 2488 h 10000"/>
                <a:gd name="connsiteX68" fmla="*/ 1994 w 10000"/>
                <a:gd name="connsiteY68" fmla="*/ 2940 h 10000"/>
                <a:gd name="connsiteX69" fmla="*/ 1929 w 10000"/>
                <a:gd name="connsiteY69" fmla="*/ 3317 h 10000"/>
                <a:gd name="connsiteX70" fmla="*/ 1929 w 10000"/>
                <a:gd name="connsiteY70" fmla="*/ 3317 h 10000"/>
                <a:gd name="connsiteX71" fmla="*/ 1789 w 10000"/>
                <a:gd name="connsiteY71" fmla="*/ 3559 h 10000"/>
                <a:gd name="connsiteX72" fmla="*/ 1554 w 10000"/>
                <a:gd name="connsiteY72" fmla="*/ 3559 h 10000"/>
                <a:gd name="connsiteX73" fmla="*/ 1378 w 10000"/>
                <a:gd name="connsiteY73" fmla="*/ 3770 h 10000"/>
                <a:gd name="connsiteX74" fmla="*/ 1145 w 10000"/>
                <a:gd name="connsiteY74" fmla="*/ 3770 h 10000"/>
                <a:gd name="connsiteX75" fmla="*/ 968 w 10000"/>
                <a:gd name="connsiteY75" fmla="*/ 3981 h 10000"/>
                <a:gd name="connsiteX76" fmla="*/ 851 w 10000"/>
                <a:gd name="connsiteY76" fmla="*/ 3770 h 10000"/>
                <a:gd name="connsiteX77" fmla="*/ 558 w 10000"/>
                <a:gd name="connsiteY77" fmla="*/ 3717 h 10000"/>
                <a:gd name="connsiteX78" fmla="*/ 0 w 10000"/>
                <a:gd name="connsiteY78" fmla="*/ 4984 h 10000"/>
                <a:gd name="connsiteX79" fmla="*/ 59 w 10000"/>
                <a:gd name="connsiteY79" fmla="*/ 5249 h 10000"/>
                <a:gd name="connsiteX80" fmla="*/ 118 w 10000"/>
                <a:gd name="connsiteY80" fmla="*/ 5618 h 10000"/>
                <a:gd name="connsiteX81" fmla="*/ 294 w 10000"/>
                <a:gd name="connsiteY81" fmla="*/ 5935 h 10000"/>
                <a:gd name="connsiteX82" fmla="*/ 528 w 10000"/>
                <a:gd name="connsiteY82" fmla="*/ 6462 h 10000"/>
                <a:gd name="connsiteX83" fmla="*/ 381 w 10000"/>
                <a:gd name="connsiteY83" fmla="*/ 6358 h 10000"/>
                <a:gd name="connsiteX84" fmla="*/ 733 w 10000"/>
                <a:gd name="connsiteY84" fmla="*/ 6832 h 10000"/>
                <a:gd name="connsiteX85" fmla="*/ 938 w 10000"/>
                <a:gd name="connsiteY85" fmla="*/ 6780 h 10000"/>
                <a:gd name="connsiteX86" fmla="*/ 910 w 10000"/>
                <a:gd name="connsiteY86" fmla="*/ 6462 h 10000"/>
                <a:gd name="connsiteX87" fmla="*/ 1085 w 10000"/>
                <a:gd name="connsiteY87" fmla="*/ 6515 h 10000"/>
                <a:gd name="connsiteX88" fmla="*/ 880 w 10000"/>
                <a:gd name="connsiteY88" fmla="*/ 5882 h 10000"/>
                <a:gd name="connsiteX89" fmla="*/ 1261 w 10000"/>
                <a:gd name="connsiteY89" fmla="*/ 5618 h 10000"/>
                <a:gd name="connsiteX90" fmla="*/ 1468 w 10000"/>
                <a:gd name="connsiteY90" fmla="*/ 5618 h 10000"/>
                <a:gd name="connsiteX91" fmla="*/ 1468 w 10000"/>
                <a:gd name="connsiteY91" fmla="*/ 5882 h 10000"/>
                <a:gd name="connsiteX92" fmla="*/ 1290 w 10000"/>
                <a:gd name="connsiteY92" fmla="*/ 6040 h 10000"/>
                <a:gd name="connsiteX93" fmla="*/ 1174 w 10000"/>
                <a:gd name="connsiteY93" fmla="*/ 6727 h 10000"/>
                <a:gd name="connsiteX94" fmla="*/ 1115 w 10000"/>
                <a:gd name="connsiteY94" fmla="*/ 7043 h 10000"/>
                <a:gd name="connsiteX95" fmla="*/ 1203 w 10000"/>
                <a:gd name="connsiteY95" fmla="*/ 7466 h 10000"/>
                <a:gd name="connsiteX96" fmla="*/ 1378 w 10000"/>
                <a:gd name="connsiteY96" fmla="*/ 7783 h 10000"/>
                <a:gd name="connsiteX97" fmla="*/ 1965 w 10000"/>
                <a:gd name="connsiteY97" fmla="*/ 8416 h 10000"/>
                <a:gd name="connsiteX98" fmla="*/ 2433 w 10000"/>
                <a:gd name="connsiteY98" fmla="*/ 8891 h 10000"/>
                <a:gd name="connsiteX99" fmla="*/ 2785 w 10000"/>
                <a:gd name="connsiteY99" fmla="*/ 9103 h 10000"/>
                <a:gd name="connsiteX100" fmla="*/ 3167 w 10000"/>
                <a:gd name="connsiteY100" fmla="*/ 9313 h 10000"/>
                <a:gd name="connsiteX101" fmla="*/ 3550 w 10000"/>
                <a:gd name="connsiteY101" fmla="*/ 9525 h 10000"/>
                <a:gd name="connsiteX102" fmla="*/ 3902 w 10000"/>
                <a:gd name="connsiteY102" fmla="*/ 9631 h 10000"/>
                <a:gd name="connsiteX103" fmla="*/ 4282 w 10000"/>
                <a:gd name="connsiteY103" fmla="*/ 9789 h 10000"/>
                <a:gd name="connsiteX104" fmla="*/ 4722 w 10000"/>
                <a:gd name="connsiteY104" fmla="*/ 9948 h 10000"/>
                <a:gd name="connsiteX105" fmla="*/ 5190 w 10000"/>
                <a:gd name="connsiteY105" fmla="*/ 10000 h 10000"/>
                <a:gd name="connsiteX106" fmla="*/ 5601 w 10000"/>
                <a:gd name="connsiteY106" fmla="*/ 10000 h 10000"/>
                <a:gd name="connsiteX107" fmla="*/ 6100 w 10000"/>
                <a:gd name="connsiteY107" fmla="*/ 9948 h 10000"/>
                <a:gd name="connsiteX108" fmla="*/ 6452 w 10000"/>
                <a:gd name="connsiteY108" fmla="*/ 9841 h 10000"/>
                <a:gd name="connsiteX109" fmla="*/ 6804 w 10000"/>
                <a:gd name="connsiteY109" fmla="*/ 9737 h 10000"/>
                <a:gd name="connsiteX110" fmla="*/ 7186 w 10000"/>
                <a:gd name="connsiteY110" fmla="*/ 9578 h 10000"/>
                <a:gd name="connsiteX111" fmla="*/ 7537 w 10000"/>
                <a:gd name="connsiteY111" fmla="*/ 9419 h 10000"/>
                <a:gd name="connsiteX112" fmla="*/ 7860 w 10000"/>
                <a:gd name="connsiteY112" fmla="*/ 9209 h 10000"/>
                <a:gd name="connsiteX113" fmla="*/ 8212 w 10000"/>
                <a:gd name="connsiteY113" fmla="*/ 8997 h 10000"/>
                <a:gd name="connsiteX114" fmla="*/ 8535 w 10000"/>
                <a:gd name="connsiteY11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091 w 10000"/>
                <a:gd name="connsiteY15" fmla="*/ 5249 h 10000"/>
                <a:gd name="connsiteX16" fmla="*/ 8916 w 10000"/>
                <a:gd name="connsiteY16" fmla="*/ 6146 h 10000"/>
                <a:gd name="connsiteX17" fmla="*/ 8720 w 10000"/>
                <a:gd name="connsiteY17" fmla="*/ 5507 h 10000"/>
                <a:gd name="connsiteX18" fmla="*/ 8720 w 10000"/>
                <a:gd name="connsiteY18" fmla="*/ 5507 h 10000"/>
                <a:gd name="connsiteX19" fmla="*/ 8591 w 10000"/>
                <a:gd name="connsiteY19" fmla="*/ 5281 h 10000"/>
                <a:gd name="connsiteX20" fmla="*/ 8399 w 10000"/>
                <a:gd name="connsiteY20" fmla="*/ 5432 h 10000"/>
                <a:gd name="connsiteX21" fmla="*/ 8271 w 10000"/>
                <a:gd name="connsiteY21" fmla="*/ 5205 h 10000"/>
                <a:gd name="connsiteX22" fmla="*/ 8142 w 10000"/>
                <a:gd name="connsiteY22" fmla="*/ 4979 h 10000"/>
                <a:gd name="connsiteX23" fmla="*/ 8655 w 10000"/>
                <a:gd name="connsiteY23" fmla="*/ 4904 h 10000"/>
                <a:gd name="connsiteX24" fmla="*/ 8207 w 10000"/>
                <a:gd name="connsiteY24" fmla="*/ 4602 h 10000"/>
                <a:gd name="connsiteX25" fmla="*/ 8014 w 10000"/>
                <a:gd name="connsiteY25" fmla="*/ 4753 h 10000"/>
                <a:gd name="connsiteX26" fmla="*/ 8047 w 10000"/>
                <a:gd name="connsiteY26" fmla="*/ 4837 h 10000"/>
                <a:gd name="connsiteX27" fmla="*/ 6914 w 10000"/>
                <a:gd name="connsiteY27" fmla="*/ 3320 h 10000"/>
                <a:gd name="connsiteX28" fmla="*/ 6926 w 10000"/>
                <a:gd name="connsiteY28" fmla="*/ 3319 h 10000"/>
                <a:gd name="connsiteX29" fmla="*/ 6605 w 10000"/>
                <a:gd name="connsiteY29" fmla="*/ 3244 h 10000"/>
                <a:gd name="connsiteX30" fmla="*/ 6479 w 10000"/>
                <a:gd name="connsiteY30" fmla="*/ 3018 h 10000"/>
                <a:gd name="connsiteX31" fmla="*/ 4957 w 10000"/>
                <a:gd name="connsiteY31" fmla="*/ 3242 h 10000"/>
                <a:gd name="connsiteX32" fmla="*/ 4838 w 10000"/>
                <a:gd name="connsiteY32" fmla="*/ 3189 h 10000"/>
                <a:gd name="connsiteX33" fmla="*/ 4692 w 10000"/>
                <a:gd name="connsiteY33" fmla="*/ 3136 h 10000"/>
                <a:gd name="connsiteX34" fmla="*/ 4575 w 10000"/>
                <a:gd name="connsiteY34" fmla="*/ 3348 h 10000"/>
                <a:gd name="connsiteX35" fmla="*/ 4253 w 10000"/>
                <a:gd name="connsiteY35" fmla="*/ 3084 h 10000"/>
                <a:gd name="connsiteX36" fmla="*/ 4400 w 10000"/>
                <a:gd name="connsiteY36" fmla="*/ 3084 h 10000"/>
                <a:gd name="connsiteX37" fmla="*/ 4429 w 10000"/>
                <a:gd name="connsiteY37" fmla="*/ 3031 h 10000"/>
                <a:gd name="connsiteX38" fmla="*/ 4282 w 10000"/>
                <a:gd name="connsiteY38" fmla="*/ 2925 h 10000"/>
                <a:gd name="connsiteX39" fmla="*/ 4311 w 10000"/>
                <a:gd name="connsiteY39" fmla="*/ 2503 h 10000"/>
                <a:gd name="connsiteX40" fmla="*/ 4253 w 10000"/>
                <a:gd name="connsiteY40" fmla="*/ 2291 h 10000"/>
                <a:gd name="connsiteX41" fmla="*/ 4222 w 10000"/>
                <a:gd name="connsiteY41" fmla="*/ 1659 h 10000"/>
                <a:gd name="connsiteX42" fmla="*/ 4282 w 10000"/>
                <a:gd name="connsiteY42" fmla="*/ 1659 h 10000"/>
                <a:gd name="connsiteX43" fmla="*/ 4194 w 10000"/>
                <a:gd name="connsiteY43" fmla="*/ 1552 h 10000"/>
                <a:gd name="connsiteX44" fmla="*/ 3930 w 10000"/>
                <a:gd name="connsiteY44" fmla="*/ 1763 h 10000"/>
                <a:gd name="connsiteX45" fmla="*/ 3871 w 10000"/>
                <a:gd name="connsiteY45" fmla="*/ 1341 h 10000"/>
                <a:gd name="connsiteX46" fmla="*/ 4077 w 10000"/>
                <a:gd name="connsiteY46" fmla="*/ 602 h 10000"/>
                <a:gd name="connsiteX47" fmla="*/ 3902 w 10000"/>
                <a:gd name="connsiteY47" fmla="*/ 338 h 10000"/>
                <a:gd name="connsiteX48" fmla="*/ 4493 w 10000"/>
                <a:gd name="connsiteY48" fmla="*/ 0 h 10000"/>
                <a:gd name="connsiteX49" fmla="*/ 3636 w 10000"/>
                <a:gd name="connsiteY49" fmla="*/ 21 h 10000"/>
                <a:gd name="connsiteX50" fmla="*/ 3550 w 10000"/>
                <a:gd name="connsiteY50" fmla="*/ 233 h 10000"/>
                <a:gd name="connsiteX51" fmla="*/ 3460 w 10000"/>
                <a:gd name="connsiteY51" fmla="*/ 655 h 10000"/>
                <a:gd name="connsiteX52" fmla="*/ 3343 w 10000"/>
                <a:gd name="connsiteY52" fmla="*/ 708 h 10000"/>
                <a:gd name="connsiteX53" fmla="*/ 3519 w 10000"/>
                <a:gd name="connsiteY53" fmla="*/ 919 h 10000"/>
                <a:gd name="connsiteX54" fmla="*/ 3550 w 10000"/>
                <a:gd name="connsiteY54" fmla="*/ 1183 h 10000"/>
                <a:gd name="connsiteX55" fmla="*/ 3460 w 10000"/>
                <a:gd name="connsiteY55" fmla="*/ 1341 h 10000"/>
                <a:gd name="connsiteX56" fmla="*/ 3550 w 10000"/>
                <a:gd name="connsiteY56" fmla="*/ 1816 h 10000"/>
                <a:gd name="connsiteX57" fmla="*/ 3489 w 10000"/>
                <a:gd name="connsiteY57" fmla="*/ 2239 h 10000"/>
                <a:gd name="connsiteX58" fmla="*/ 3050 w 10000"/>
                <a:gd name="connsiteY58" fmla="*/ 2555 h 10000"/>
                <a:gd name="connsiteX59" fmla="*/ 3021 w 10000"/>
                <a:gd name="connsiteY59" fmla="*/ 2397 h 10000"/>
                <a:gd name="connsiteX60" fmla="*/ 2992 w 10000"/>
                <a:gd name="connsiteY60" fmla="*/ 2609 h 10000"/>
                <a:gd name="connsiteX61" fmla="*/ 3108 w 10000"/>
                <a:gd name="connsiteY61" fmla="*/ 2819 h 10000"/>
                <a:gd name="connsiteX62" fmla="*/ 3402 w 10000"/>
                <a:gd name="connsiteY62" fmla="*/ 2609 h 10000"/>
                <a:gd name="connsiteX63" fmla="*/ 3519 w 10000"/>
                <a:gd name="connsiteY63" fmla="*/ 2767 h 10000"/>
                <a:gd name="connsiteX64" fmla="*/ 3314 w 10000"/>
                <a:gd name="connsiteY64" fmla="*/ 2819 h 10000"/>
                <a:gd name="connsiteX65" fmla="*/ 2378 w 10000"/>
                <a:gd name="connsiteY65" fmla="*/ 2638 h 10000"/>
                <a:gd name="connsiteX66" fmla="*/ 2570 w 10000"/>
                <a:gd name="connsiteY66" fmla="*/ 2488 h 10000"/>
                <a:gd name="connsiteX67" fmla="*/ 1994 w 10000"/>
                <a:gd name="connsiteY67" fmla="*/ 2940 h 10000"/>
                <a:gd name="connsiteX68" fmla="*/ 1929 w 10000"/>
                <a:gd name="connsiteY68" fmla="*/ 3317 h 10000"/>
                <a:gd name="connsiteX69" fmla="*/ 1929 w 10000"/>
                <a:gd name="connsiteY69" fmla="*/ 3317 h 10000"/>
                <a:gd name="connsiteX70" fmla="*/ 1789 w 10000"/>
                <a:gd name="connsiteY70" fmla="*/ 3559 h 10000"/>
                <a:gd name="connsiteX71" fmla="*/ 1554 w 10000"/>
                <a:gd name="connsiteY71" fmla="*/ 3559 h 10000"/>
                <a:gd name="connsiteX72" fmla="*/ 1378 w 10000"/>
                <a:gd name="connsiteY72" fmla="*/ 3770 h 10000"/>
                <a:gd name="connsiteX73" fmla="*/ 1145 w 10000"/>
                <a:gd name="connsiteY73" fmla="*/ 3770 h 10000"/>
                <a:gd name="connsiteX74" fmla="*/ 968 w 10000"/>
                <a:gd name="connsiteY74" fmla="*/ 3981 h 10000"/>
                <a:gd name="connsiteX75" fmla="*/ 851 w 10000"/>
                <a:gd name="connsiteY75" fmla="*/ 3770 h 10000"/>
                <a:gd name="connsiteX76" fmla="*/ 558 w 10000"/>
                <a:gd name="connsiteY76" fmla="*/ 3717 h 10000"/>
                <a:gd name="connsiteX77" fmla="*/ 0 w 10000"/>
                <a:gd name="connsiteY77" fmla="*/ 4984 h 10000"/>
                <a:gd name="connsiteX78" fmla="*/ 59 w 10000"/>
                <a:gd name="connsiteY78" fmla="*/ 5249 h 10000"/>
                <a:gd name="connsiteX79" fmla="*/ 118 w 10000"/>
                <a:gd name="connsiteY79" fmla="*/ 5618 h 10000"/>
                <a:gd name="connsiteX80" fmla="*/ 294 w 10000"/>
                <a:gd name="connsiteY80" fmla="*/ 5935 h 10000"/>
                <a:gd name="connsiteX81" fmla="*/ 528 w 10000"/>
                <a:gd name="connsiteY81" fmla="*/ 6462 h 10000"/>
                <a:gd name="connsiteX82" fmla="*/ 381 w 10000"/>
                <a:gd name="connsiteY82" fmla="*/ 6358 h 10000"/>
                <a:gd name="connsiteX83" fmla="*/ 733 w 10000"/>
                <a:gd name="connsiteY83" fmla="*/ 6832 h 10000"/>
                <a:gd name="connsiteX84" fmla="*/ 938 w 10000"/>
                <a:gd name="connsiteY84" fmla="*/ 6780 h 10000"/>
                <a:gd name="connsiteX85" fmla="*/ 910 w 10000"/>
                <a:gd name="connsiteY85" fmla="*/ 6462 h 10000"/>
                <a:gd name="connsiteX86" fmla="*/ 1085 w 10000"/>
                <a:gd name="connsiteY86" fmla="*/ 6515 h 10000"/>
                <a:gd name="connsiteX87" fmla="*/ 880 w 10000"/>
                <a:gd name="connsiteY87" fmla="*/ 5882 h 10000"/>
                <a:gd name="connsiteX88" fmla="*/ 1261 w 10000"/>
                <a:gd name="connsiteY88" fmla="*/ 5618 h 10000"/>
                <a:gd name="connsiteX89" fmla="*/ 1468 w 10000"/>
                <a:gd name="connsiteY89" fmla="*/ 5618 h 10000"/>
                <a:gd name="connsiteX90" fmla="*/ 1468 w 10000"/>
                <a:gd name="connsiteY90" fmla="*/ 5882 h 10000"/>
                <a:gd name="connsiteX91" fmla="*/ 1290 w 10000"/>
                <a:gd name="connsiteY91" fmla="*/ 6040 h 10000"/>
                <a:gd name="connsiteX92" fmla="*/ 1174 w 10000"/>
                <a:gd name="connsiteY92" fmla="*/ 6727 h 10000"/>
                <a:gd name="connsiteX93" fmla="*/ 1115 w 10000"/>
                <a:gd name="connsiteY93" fmla="*/ 7043 h 10000"/>
                <a:gd name="connsiteX94" fmla="*/ 1203 w 10000"/>
                <a:gd name="connsiteY94" fmla="*/ 7466 h 10000"/>
                <a:gd name="connsiteX95" fmla="*/ 1378 w 10000"/>
                <a:gd name="connsiteY95" fmla="*/ 7783 h 10000"/>
                <a:gd name="connsiteX96" fmla="*/ 1965 w 10000"/>
                <a:gd name="connsiteY96" fmla="*/ 8416 h 10000"/>
                <a:gd name="connsiteX97" fmla="*/ 2433 w 10000"/>
                <a:gd name="connsiteY97" fmla="*/ 8891 h 10000"/>
                <a:gd name="connsiteX98" fmla="*/ 2785 w 10000"/>
                <a:gd name="connsiteY98" fmla="*/ 9103 h 10000"/>
                <a:gd name="connsiteX99" fmla="*/ 3167 w 10000"/>
                <a:gd name="connsiteY99" fmla="*/ 9313 h 10000"/>
                <a:gd name="connsiteX100" fmla="*/ 3550 w 10000"/>
                <a:gd name="connsiteY100" fmla="*/ 9525 h 10000"/>
                <a:gd name="connsiteX101" fmla="*/ 3902 w 10000"/>
                <a:gd name="connsiteY101" fmla="*/ 9631 h 10000"/>
                <a:gd name="connsiteX102" fmla="*/ 4282 w 10000"/>
                <a:gd name="connsiteY102" fmla="*/ 9789 h 10000"/>
                <a:gd name="connsiteX103" fmla="*/ 4722 w 10000"/>
                <a:gd name="connsiteY103" fmla="*/ 9948 h 10000"/>
                <a:gd name="connsiteX104" fmla="*/ 5190 w 10000"/>
                <a:gd name="connsiteY104" fmla="*/ 10000 h 10000"/>
                <a:gd name="connsiteX105" fmla="*/ 5601 w 10000"/>
                <a:gd name="connsiteY105" fmla="*/ 10000 h 10000"/>
                <a:gd name="connsiteX106" fmla="*/ 6100 w 10000"/>
                <a:gd name="connsiteY106" fmla="*/ 9948 h 10000"/>
                <a:gd name="connsiteX107" fmla="*/ 6452 w 10000"/>
                <a:gd name="connsiteY107" fmla="*/ 9841 h 10000"/>
                <a:gd name="connsiteX108" fmla="*/ 6804 w 10000"/>
                <a:gd name="connsiteY108" fmla="*/ 9737 h 10000"/>
                <a:gd name="connsiteX109" fmla="*/ 7186 w 10000"/>
                <a:gd name="connsiteY109" fmla="*/ 9578 h 10000"/>
                <a:gd name="connsiteX110" fmla="*/ 7537 w 10000"/>
                <a:gd name="connsiteY110" fmla="*/ 9419 h 10000"/>
                <a:gd name="connsiteX111" fmla="*/ 7860 w 10000"/>
                <a:gd name="connsiteY111" fmla="*/ 9209 h 10000"/>
                <a:gd name="connsiteX112" fmla="*/ 8212 w 10000"/>
                <a:gd name="connsiteY112" fmla="*/ 8997 h 10000"/>
                <a:gd name="connsiteX113" fmla="*/ 8535 w 10000"/>
                <a:gd name="connsiteY11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399 w 10000"/>
                <a:gd name="connsiteY19" fmla="*/ 5432 h 10000"/>
                <a:gd name="connsiteX20" fmla="*/ 8271 w 10000"/>
                <a:gd name="connsiteY20" fmla="*/ 5205 h 10000"/>
                <a:gd name="connsiteX21" fmla="*/ 8142 w 10000"/>
                <a:gd name="connsiteY21" fmla="*/ 4979 h 10000"/>
                <a:gd name="connsiteX22" fmla="*/ 8655 w 10000"/>
                <a:gd name="connsiteY22" fmla="*/ 4904 h 10000"/>
                <a:gd name="connsiteX23" fmla="*/ 8207 w 10000"/>
                <a:gd name="connsiteY23" fmla="*/ 4602 h 10000"/>
                <a:gd name="connsiteX24" fmla="*/ 8014 w 10000"/>
                <a:gd name="connsiteY24" fmla="*/ 4753 h 10000"/>
                <a:gd name="connsiteX25" fmla="*/ 8047 w 10000"/>
                <a:gd name="connsiteY25" fmla="*/ 4837 h 10000"/>
                <a:gd name="connsiteX26" fmla="*/ 6914 w 10000"/>
                <a:gd name="connsiteY26" fmla="*/ 3320 h 10000"/>
                <a:gd name="connsiteX27" fmla="*/ 6926 w 10000"/>
                <a:gd name="connsiteY27" fmla="*/ 3319 h 10000"/>
                <a:gd name="connsiteX28" fmla="*/ 6605 w 10000"/>
                <a:gd name="connsiteY28" fmla="*/ 3244 h 10000"/>
                <a:gd name="connsiteX29" fmla="*/ 6479 w 10000"/>
                <a:gd name="connsiteY29" fmla="*/ 3018 h 10000"/>
                <a:gd name="connsiteX30" fmla="*/ 4957 w 10000"/>
                <a:gd name="connsiteY30" fmla="*/ 3242 h 10000"/>
                <a:gd name="connsiteX31" fmla="*/ 4838 w 10000"/>
                <a:gd name="connsiteY31" fmla="*/ 3189 h 10000"/>
                <a:gd name="connsiteX32" fmla="*/ 4692 w 10000"/>
                <a:gd name="connsiteY32" fmla="*/ 3136 h 10000"/>
                <a:gd name="connsiteX33" fmla="*/ 4575 w 10000"/>
                <a:gd name="connsiteY33" fmla="*/ 3348 h 10000"/>
                <a:gd name="connsiteX34" fmla="*/ 4253 w 10000"/>
                <a:gd name="connsiteY34" fmla="*/ 3084 h 10000"/>
                <a:gd name="connsiteX35" fmla="*/ 4400 w 10000"/>
                <a:gd name="connsiteY35" fmla="*/ 3084 h 10000"/>
                <a:gd name="connsiteX36" fmla="*/ 4429 w 10000"/>
                <a:gd name="connsiteY36" fmla="*/ 3031 h 10000"/>
                <a:gd name="connsiteX37" fmla="*/ 4282 w 10000"/>
                <a:gd name="connsiteY37" fmla="*/ 2925 h 10000"/>
                <a:gd name="connsiteX38" fmla="*/ 4311 w 10000"/>
                <a:gd name="connsiteY38" fmla="*/ 2503 h 10000"/>
                <a:gd name="connsiteX39" fmla="*/ 4253 w 10000"/>
                <a:gd name="connsiteY39" fmla="*/ 2291 h 10000"/>
                <a:gd name="connsiteX40" fmla="*/ 4222 w 10000"/>
                <a:gd name="connsiteY40" fmla="*/ 1659 h 10000"/>
                <a:gd name="connsiteX41" fmla="*/ 4282 w 10000"/>
                <a:gd name="connsiteY41" fmla="*/ 1659 h 10000"/>
                <a:gd name="connsiteX42" fmla="*/ 4194 w 10000"/>
                <a:gd name="connsiteY42" fmla="*/ 1552 h 10000"/>
                <a:gd name="connsiteX43" fmla="*/ 3930 w 10000"/>
                <a:gd name="connsiteY43" fmla="*/ 1763 h 10000"/>
                <a:gd name="connsiteX44" fmla="*/ 3871 w 10000"/>
                <a:gd name="connsiteY44" fmla="*/ 1341 h 10000"/>
                <a:gd name="connsiteX45" fmla="*/ 4077 w 10000"/>
                <a:gd name="connsiteY45" fmla="*/ 602 h 10000"/>
                <a:gd name="connsiteX46" fmla="*/ 3902 w 10000"/>
                <a:gd name="connsiteY46" fmla="*/ 338 h 10000"/>
                <a:gd name="connsiteX47" fmla="*/ 4493 w 10000"/>
                <a:gd name="connsiteY47" fmla="*/ 0 h 10000"/>
                <a:gd name="connsiteX48" fmla="*/ 3636 w 10000"/>
                <a:gd name="connsiteY48" fmla="*/ 21 h 10000"/>
                <a:gd name="connsiteX49" fmla="*/ 3550 w 10000"/>
                <a:gd name="connsiteY49" fmla="*/ 233 h 10000"/>
                <a:gd name="connsiteX50" fmla="*/ 3460 w 10000"/>
                <a:gd name="connsiteY50" fmla="*/ 655 h 10000"/>
                <a:gd name="connsiteX51" fmla="*/ 3343 w 10000"/>
                <a:gd name="connsiteY51" fmla="*/ 708 h 10000"/>
                <a:gd name="connsiteX52" fmla="*/ 3519 w 10000"/>
                <a:gd name="connsiteY52" fmla="*/ 919 h 10000"/>
                <a:gd name="connsiteX53" fmla="*/ 3550 w 10000"/>
                <a:gd name="connsiteY53" fmla="*/ 1183 h 10000"/>
                <a:gd name="connsiteX54" fmla="*/ 3460 w 10000"/>
                <a:gd name="connsiteY54" fmla="*/ 1341 h 10000"/>
                <a:gd name="connsiteX55" fmla="*/ 3550 w 10000"/>
                <a:gd name="connsiteY55" fmla="*/ 1816 h 10000"/>
                <a:gd name="connsiteX56" fmla="*/ 3489 w 10000"/>
                <a:gd name="connsiteY56" fmla="*/ 2239 h 10000"/>
                <a:gd name="connsiteX57" fmla="*/ 3050 w 10000"/>
                <a:gd name="connsiteY57" fmla="*/ 2555 h 10000"/>
                <a:gd name="connsiteX58" fmla="*/ 3021 w 10000"/>
                <a:gd name="connsiteY58" fmla="*/ 2397 h 10000"/>
                <a:gd name="connsiteX59" fmla="*/ 2992 w 10000"/>
                <a:gd name="connsiteY59" fmla="*/ 2609 h 10000"/>
                <a:gd name="connsiteX60" fmla="*/ 3108 w 10000"/>
                <a:gd name="connsiteY60" fmla="*/ 2819 h 10000"/>
                <a:gd name="connsiteX61" fmla="*/ 3402 w 10000"/>
                <a:gd name="connsiteY61" fmla="*/ 2609 h 10000"/>
                <a:gd name="connsiteX62" fmla="*/ 3519 w 10000"/>
                <a:gd name="connsiteY62" fmla="*/ 2767 h 10000"/>
                <a:gd name="connsiteX63" fmla="*/ 3314 w 10000"/>
                <a:gd name="connsiteY63" fmla="*/ 2819 h 10000"/>
                <a:gd name="connsiteX64" fmla="*/ 2378 w 10000"/>
                <a:gd name="connsiteY64" fmla="*/ 2638 h 10000"/>
                <a:gd name="connsiteX65" fmla="*/ 2570 w 10000"/>
                <a:gd name="connsiteY65" fmla="*/ 2488 h 10000"/>
                <a:gd name="connsiteX66" fmla="*/ 1994 w 10000"/>
                <a:gd name="connsiteY66" fmla="*/ 2940 h 10000"/>
                <a:gd name="connsiteX67" fmla="*/ 1929 w 10000"/>
                <a:gd name="connsiteY67" fmla="*/ 3317 h 10000"/>
                <a:gd name="connsiteX68" fmla="*/ 1929 w 10000"/>
                <a:gd name="connsiteY68" fmla="*/ 3317 h 10000"/>
                <a:gd name="connsiteX69" fmla="*/ 1789 w 10000"/>
                <a:gd name="connsiteY69" fmla="*/ 3559 h 10000"/>
                <a:gd name="connsiteX70" fmla="*/ 1554 w 10000"/>
                <a:gd name="connsiteY70" fmla="*/ 3559 h 10000"/>
                <a:gd name="connsiteX71" fmla="*/ 1378 w 10000"/>
                <a:gd name="connsiteY71" fmla="*/ 3770 h 10000"/>
                <a:gd name="connsiteX72" fmla="*/ 1145 w 10000"/>
                <a:gd name="connsiteY72" fmla="*/ 3770 h 10000"/>
                <a:gd name="connsiteX73" fmla="*/ 968 w 10000"/>
                <a:gd name="connsiteY73" fmla="*/ 3981 h 10000"/>
                <a:gd name="connsiteX74" fmla="*/ 851 w 10000"/>
                <a:gd name="connsiteY74" fmla="*/ 3770 h 10000"/>
                <a:gd name="connsiteX75" fmla="*/ 558 w 10000"/>
                <a:gd name="connsiteY75" fmla="*/ 3717 h 10000"/>
                <a:gd name="connsiteX76" fmla="*/ 0 w 10000"/>
                <a:gd name="connsiteY76" fmla="*/ 4984 h 10000"/>
                <a:gd name="connsiteX77" fmla="*/ 59 w 10000"/>
                <a:gd name="connsiteY77" fmla="*/ 5249 h 10000"/>
                <a:gd name="connsiteX78" fmla="*/ 118 w 10000"/>
                <a:gd name="connsiteY78" fmla="*/ 5618 h 10000"/>
                <a:gd name="connsiteX79" fmla="*/ 294 w 10000"/>
                <a:gd name="connsiteY79" fmla="*/ 5935 h 10000"/>
                <a:gd name="connsiteX80" fmla="*/ 528 w 10000"/>
                <a:gd name="connsiteY80" fmla="*/ 6462 h 10000"/>
                <a:gd name="connsiteX81" fmla="*/ 381 w 10000"/>
                <a:gd name="connsiteY81" fmla="*/ 6358 h 10000"/>
                <a:gd name="connsiteX82" fmla="*/ 733 w 10000"/>
                <a:gd name="connsiteY82" fmla="*/ 6832 h 10000"/>
                <a:gd name="connsiteX83" fmla="*/ 938 w 10000"/>
                <a:gd name="connsiteY83" fmla="*/ 6780 h 10000"/>
                <a:gd name="connsiteX84" fmla="*/ 910 w 10000"/>
                <a:gd name="connsiteY84" fmla="*/ 6462 h 10000"/>
                <a:gd name="connsiteX85" fmla="*/ 1085 w 10000"/>
                <a:gd name="connsiteY85" fmla="*/ 6515 h 10000"/>
                <a:gd name="connsiteX86" fmla="*/ 880 w 10000"/>
                <a:gd name="connsiteY86" fmla="*/ 5882 h 10000"/>
                <a:gd name="connsiteX87" fmla="*/ 1261 w 10000"/>
                <a:gd name="connsiteY87" fmla="*/ 5618 h 10000"/>
                <a:gd name="connsiteX88" fmla="*/ 1468 w 10000"/>
                <a:gd name="connsiteY88" fmla="*/ 5618 h 10000"/>
                <a:gd name="connsiteX89" fmla="*/ 1468 w 10000"/>
                <a:gd name="connsiteY89" fmla="*/ 5882 h 10000"/>
                <a:gd name="connsiteX90" fmla="*/ 1290 w 10000"/>
                <a:gd name="connsiteY90" fmla="*/ 6040 h 10000"/>
                <a:gd name="connsiteX91" fmla="*/ 1174 w 10000"/>
                <a:gd name="connsiteY91" fmla="*/ 6727 h 10000"/>
                <a:gd name="connsiteX92" fmla="*/ 1115 w 10000"/>
                <a:gd name="connsiteY92" fmla="*/ 7043 h 10000"/>
                <a:gd name="connsiteX93" fmla="*/ 1203 w 10000"/>
                <a:gd name="connsiteY93" fmla="*/ 7466 h 10000"/>
                <a:gd name="connsiteX94" fmla="*/ 1378 w 10000"/>
                <a:gd name="connsiteY94" fmla="*/ 7783 h 10000"/>
                <a:gd name="connsiteX95" fmla="*/ 1965 w 10000"/>
                <a:gd name="connsiteY95" fmla="*/ 8416 h 10000"/>
                <a:gd name="connsiteX96" fmla="*/ 2433 w 10000"/>
                <a:gd name="connsiteY96" fmla="*/ 8891 h 10000"/>
                <a:gd name="connsiteX97" fmla="*/ 2785 w 10000"/>
                <a:gd name="connsiteY97" fmla="*/ 9103 h 10000"/>
                <a:gd name="connsiteX98" fmla="*/ 3167 w 10000"/>
                <a:gd name="connsiteY98" fmla="*/ 9313 h 10000"/>
                <a:gd name="connsiteX99" fmla="*/ 3550 w 10000"/>
                <a:gd name="connsiteY99" fmla="*/ 9525 h 10000"/>
                <a:gd name="connsiteX100" fmla="*/ 3902 w 10000"/>
                <a:gd name="connsiteY100" fmla="*/ 9631 h 10000"/>
                <a:gd name="connsiteX101" fmla="*/ 4282 w 10000"/>
                <a:gd name="connsiteY101" fmla="*/ 9789 h 10000"/>
                <a:gd name="connsiteX102" fmla="*/ 4722 w 10000"/>
                <a:gd name="connsiteY102" fmla="*/ 9948 h 10000"/>
                <a:gd name="connsiteX103" fmla="*/ 5190 w 10000"/>
                <a:gd name="connsiteY103" fmla="*/ 10000 h 10000"/>
                <a:gd name="connsiteX104" fmla="*/ 5601 w 10000"/>
                <a:gd name="connsiteY104" fmla="*/ 10000 h 10000"/>
                <a:gd name="connsiteX105" fmla="*/ 6100 w 10000"/>
                <a:gd name="connsiteY105" fmla="*/ 9948 h 10000"/>
                <a:gd name="connsiteX106" fmla="*/ 6452 w 10000"/>
                <a:gd name="connsiteY106" fmla="*/ 9841 h 10000"/>
                <a:gd name="connsiteX107" fmla="*/ 6804 w 10000"/>
                <a:gd name="connsiteY107" fmla="*/ 9737 h 10000"/>
                <a:gd name="connsiteX108" fmla="*/ 7186 w 10000"/>
                <a:gd name="connsiteY108" fmla="*/ 9578 h 10000"/>
                <a:gd name="connsiteX109" fmla="*/ 7537 w 10000"/>
                <a:gd name="connsiteY109" fmla="*/ 9419 h 10000"/>
                <a:gd name="connsiteX110" fmla="*/ 7860 w 10000"/>
                <a:gd name="connsiteY110" fmla="*/ 9209 h 10000"/>
                <a:gd name="connsiteX111" fmla="*/ 8212 w 10000"/>
                <a:gd name="connsiteY111" fmla="*/ 8997 h 10000"/>
                <a:gd name="connsiteX112" fmla="*/ 8535 w 10000"/>
                <a:gd name="connsiteY11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271 w 10000"/>
                <a:gd name="connsiteY19" fmla="*/ 5205 h 10000"/>
                <a:gd name="connsiteX20" fmla="*/ 8142 w 10000"/>
                <a:gd name="connsiteY20" fmla="*/ 4979 h 10000"/>
                <a:gd name="connsiteX21" fmla="*/ 8655 w 10000"/>
                <a:gd name="connsiteY21" fmla="*/ 4904 h 10000"/>
                <a:gd name="connsiteX22" fmla="*/ 8207 w 10000"/>
                <a:gd name="connsiteY22" fmla="*/ 4602 h 10000"/>
                <a:gd name="connsiteX23" fmla="*/ 8014 w 10000"/>
                <a:gd name="connsiteY23" fmla="*/ 4753 h 10000"/>
                <a:gd name="connsiteX24" fmla="*/ 8047 w 10000"/>
                <a:gd name="connsiteY24" fmla="*/ 4837 h 10000"/>
                <a:gd name="connsiteX25" fmla="*/ 6914 w 10000"/>
                <a:gd name="connsiteY25" fmla="*/ 3320 h 10000"/>
                <a:gd name="connsiteX26" fmla="*/ 6926 w 10000"/>
                <a:gd name="connsiteY26" fmla="*/ 3319 h 10000"/>
                <a:gd name="connsiteX27" fmla="*/ 6605 w 10000"/>
                <a:gd name="connsiteY27" fmla="*/ 3244 h 10000"/>
                <a:gd name="connsiteX28" fmla="*/ 6479 w 10000"/>
                <a:gd name="connsiteY28" fmla="*/ 3018 h 10000"/>
                <a:gd name="connsiteX29" fmla="*/ 4957 w 10000"/>
                <a:gd name="connsiteY29" fmla="*/ 3242 h 10000"/>
                <a:gd name="connsiteX30" fmla="*/ 4838 w 10000"/>
                <a:gd name="connsiteY30" fmla="*/ 3189 h 10000"/>
                <a:gd name="connsiteX31" fmla="*/ 4692 w 10000"/>
                <a:gd name="connsiteY31" fmla="*/ 3136 h 10000"/>
                <a:gd name="connsiteX32" fmla="*/ 4575 w 10000"/>
                <a:gd name="connsiteY32" fmla="*/ 3348 h 10000"/>
                <a:gd name="connsiteX33" fmla="*/ 4253 w 10000"/>
                <a:gd name="connsiteY33" fmla="*/ 3084 h 10000"/>
                <a:gd name="connsiteX34" fmla="*/ 4400 w 10000"/>
                <a:gd name="connsiteY34" fmla="*/ 3084 h 10000"/>
                <a:gd name="connsiteX35" fmla="*/ 4429 w 10000"/>
                <a:gd name="connsiteY35" fmla="*/ 3031 h 10000"/>
                <a:gd name="connsiteX36" fmla="*/ 4282 w 10000"/>
                <a:gd name="connsiteY36" fmla="*/ 2925 h 10000"/>
                <a:gd name="connsiteX37" fmla="*/ 4311 w 10000"/>
                <a:gd name="connsiteY37" fmla="*/ 2503 h 10000"/>
                <a:gd name="connsiteX38" fmla="*/ 4253 w 10000"/>
                <a:gd name="connsiteY38" fmla="*/ 2291 h 10000"/>
                <a:gd name="connsiteX39" fmla="*/ 4222 w 10000"/>
                <a:gd name="connsiteY39" fmla="*/ 1659 h 10000"/>
                <a:gd name="connsiteX40" fmla="*/ 4282 w 10000"/>
                <a:gd name="connsiteY40" fmla="*/ 1659 h 10000"/>
                <a:gd name="connsiteX41" fmla="*/ 4194 w 10000"/>
                <a:gd name="connsiteY41" fmla="*/ 1552 h 10000"/>
                <a:gd name="connsiteX42" fmla="*/ 3930 w 10000"/>
                <a:gd name="connsiteY42" fmla="*/ 1763 h 10000"/>
                <a:gd name="connsiteX43" fmla="*/ 3871 w 10000"/>
                <a:gd name="connsiteY43" fmla="*/ 1341 h 10000"/>
                <a:gd name="connsiteX44" fmla="*/ 4077 w 10000"/>
                <a:gd name="connsiteY44" fmla="*/ 602 h 10000"/>
                <a:gd name="connsiteX45" fmla="*/ 3902 w 10000"/>
                <a:gd name="connsiteY45" fmla="*/ 338 h 10000"/>
                <a:gd name="connsiteX46" fmla="*/ 4493 w 10000"/>
                <a:gd name="connsiteY46" fmla="*/ 0 h 10000"/>
                <a:gd name="connsiteX47" fmla="*/ 3636 w 10000"/>
                <a:gd name="connsiteY47" fmla="*/ 21 h 10000"/>
                <a:gd name="connsiteX48" fmla="*/ 3550 w 10000"/>
                <a:gd name="connsiteY48" fmla="*/ 233 h 10000"/>
                <a:gd name="connsiteX49" fmla="*/ 3460 w 10000"/>
                <a:gd name="connsiteY49" fmla="*/ 655 h 10000"/>
                <a:gd name="connsiteX50" fmla="*/ 3343 w 10000"/>
                <a:gd name="connsiteY50" fmla="*/ 708 h 10000"/>
                <a:gd name="connsiteX51" fmla="*/ 3519 w 10000"/>
                <a:gd name="connsiteY51" fmla="*/ 919 h 10000"/>
                <a:gd name="connsiteX52" fmla="*/ 3550 w 10000"/>
                <a:gd name="connsiteY52" fmla="*/ 1183 h 10000"/>
                <a:gd name="connsiteX53" fmla="*/ 3460 w 10000"/>
                <a:gd name="connsiteY53" fmla="*/ 1341 h 10000"/>
                <a:gd name="connsiteX54" fmla="*/ 3550 w 10000"/>
                <a:gd name="connsiteY54" fmla="*/ 1816 h 10000"/>
                <a:gd name="connsiteX55" fmla="*/ 3489 w 10000"/>
                <a:gd name="connsiteY55" fmla="*/ 2239 h 10000"/>
                <a:gd name="connsiteX56" fmla="*/ 3050 w 10000"/>
                <a:gd name="connsiteY56" fmla="*/ 2555 h 10000"/>
                <a:gd name="connsiteX57" fmla="*/ 3021 w 10000"/>
                <a:gd name="connsiteY57" fmla="*/ 2397 h 10000"/>
                <a:gd name="connsiteX58" fmla="*/ 2992 w 10000"/>
                <a:gd name="connsiteY58" fmla="*/ 2609 h 10000"/>
                <a:gd name="connsiteX59" fmla="*/ 3108 w 10000"/>
                <a:gd name="connsiteY59" fmla="*/ 2819 h 10000"/>
                <a:gd name="connsiteX60" fmla="*/ 3402 w 10000"/>
                <a:gd name="connsiteY60" fmla="*/ 2609 h 10000"/>
                <a:gd name="connsiteX61" fmla="*/ 3519 w 10000"/>
                <a:gd name="connsiteY61" fmla="*/ 2767 h 10000"/>
                <a:gd name="connsiteX62" fmla="*/ 3314 w 10000"/>
                <a:gd name="connsiteY62" fmla="*/ 2819 h 10000"/>
                <a:gd name="connsiteX63" fmla="*/ 2378 w 10000"/>
                <a:gd name="connsiteY63" fmla="*/ 2638 h 10000"/>
                <a:gd name="connsiteX64" fmla="*/ 2570 w 10000"/>
                <a:gd name="connsiteY64" fmla="*/ 2488 h 10000"/>
                <a:gd name="connsiteX65" fmla="*/ 1994 w 10000"/>
                <a:gd name="connsiteY65" fmla="*/ 2940 h 10000"/>
                <a:gd name="connsiteX66" fmla="*/ 1929 w 10000"/>
                <a:gd name="connsiteY66" fmla="*/ 3317 h 10000"/>
                <a:gd name="connsiteX67" fmla="*/ 1929 w 10000"/>
                <a:gd name="connsiteY67" fmla="*/ 3317 h 10000"/>
                <a:gd name="connsiteX68" fmla="*/ 1789 w 10000"/>
                <a:gd name="connsiteY68" fmla="*/ 3559 h 10000"/>
                <a:gd name="connsiteX69" fmla="*/ 1554 w 10000"/>
                <a:gd name="connsiteY69" fmla="*/ 3559 h 10000"/>
                <a:gd name="connsiteX70" fmla="*/ 1378 w 10000"/>
                <a:gd name="connsiteY70" fmla="*/ 3770 h 10000"/>
                <a:gd name="connsiteX71" fmla="*/ 1145 w 10000"/>
                <a:gd name="connsiteY71" fmla="*/ 3770 h 10000"/>
                <a:gd name="connsiteX72" fmla="*/ 968 w 10000"/>
                <a:gd name="connsiteY72" fmla="*/ 3981 h 10000"/>
                <a:gd name="connsiteX73" fmla="*/ 851 w 10000"/>
                <a:gd name="connsiteY73" fmla="*/ 3770 h 10000"/>
                <a:gd name="connsiteX74" fmla="*/ 558 w 10000"/>
                <a:gd name="connsiteY74" fmla="*/ 3717 h 10000"/>
                <a:gd name="connsiteX75" fmla="*/ 0 w 10000"/>
                <a:gd name="connsiteY75" fmla="*/ 4984 h 10000"/>
                <a:gd name="connsiteX76" fmla="*/ 59 w 10000"/>
                <a:gd name="connsiteY76" fmla="*/ 5249 h 10000"/>
                <a:gd name="connsiteX77" fmla="*/ 118 w 10000"/>
                <a:gd name="connsiteY77" fmla="*/ 5618 h 10000"/>
                <a:gd name="connsiteX78" fmla="*/ 294 w 10000"/>
                <a:gd name="connsiteY78" fmla="*/ 5935 h 10000"/>
                <a:gd name="connsiteX79" fmla="*/ 528 w 10000"/>
                <a:gd name="connsiteY79" fmla="*/ 6462 h 10000"/>
                <a:gd name="connsiteX80" fmla="*/ 381 w 10000"/>
                <a:gd name="connsiteY80" fmla="*/ 6358 h 10000"/>
                <a:gd name="connsiteX81" fmla="*/ 733 w 10000"/>
                <a:gd name="connsiteY81" fmla="*/ 6832 h 10000"/>
                <a:gd name="connsiteX82" fmla="*/ 938 w 10000"/>
                <a:gd name="connsiteY82" fmla="*/ 6780 h 10000"/>
                <a:gd name="connsiteX83" fmla="*/ 910 w 10000"/>
                <a:gd name="connsiteY83" fmla="*/ 6462 h 10000"/>
                <a:gd name="connsiteX84" fmla="*/ 1085 w 10000"/>
                <a:gd name="connsiteY84" fmla="*/ 6515 h 10000"/>
                <a:gd name="connsiteX85" fmla="*/ 880 w 10000"/>
                <a:gd name="connsiteY85" fmla="*/ 5882 h 10000"/>
                <a:gd name="connsiteX86" fmla="*/ 1261 w 10000"/>
                <a:gd name="connsiteY86" fmla="*/ 5618 h 10000"/>
                <a:gd name="connsiteX87" fmla="*/ 1468 w 10000"/>
                <a:gd name="connsiteY87" fmla="*/ 5618 h 10000"/>
                <a:gd name="connsiteX88" fmla="*/ 1468 w 10000"/>
                <a:gd name="connsiteY88" fmla="*/ 5882 h 10000"/>
                <a:gd name="connsiteX89" fmla="*/ 1290 w 10000"/>
                <a:gd name="connsiteY89" fmla="*/ 6040 h 10000"/>
                <a:gd name="connsiteX90" fmla="*/ 1174 w 10000"/>
                <a:gd name="connsiteY90" fmla="*/ 6727 h 10000"/>
                <a:gd name="connsiteX91" fmla="*/ 1115 w 10000"/>
                <a:gd name="connsiteY91" fmla="*/ 7043 h 10000"/>
                <a:gd name="connsiteX92" fmla="*/ 1203 w 10000"/>
                <a:gd name="connsiteY92" fmla="*/ 7466 h 10000"/>
                <a:gd name="connsiteX93" fmla="*/ 1378 w 10000"/>
                <a:gd name="connsiteY93" fmla="*/ 7783 h 10000"/>
                <a:gd name="connsiteX94" fmla="*/ 1965 w 10000"/>
                <a:gd name="connsiteY94" fmla="*/ 8416 h 10000"/>
                <a:gd name="connsiteX95" fmla="*/ 2433 w 10000"/>
                <a:gd name="connsiteY95" fmla="*/ 8891 h 10000"/>
                <a:gd name="connsiteX96" fmla="*/ 2785 w 10000"/>
                <a:gd name="connsiteY96" fmla="*/ 9103 h 10000"/>
                <a:gd name="connsiteX97" fmla="*/ 3167 w 10000"/>
                <a:gd name="connsiteY97" fmla="*/ 9313 h 10000"/>
                <a:gd name="connsiteX98" fmla="*/ 3550 w 10000"/>
                <a:gd name="connsiteY98" fmla="*/ 9525 h 10000"/>
                <a:gd name="connsiteX99" fmla="*/ 3902 w 10000"/>
                <a:gd name="connsiteY99" fmla="*/ 9631 h 10000"/>
                <a:gd name="connsiteX100" fmla="*/ 4282 w 10000"/>
                <a:gd name="connsiteY100" fmla="*/ 9789 h 10000"/>
                <a:gd name="connsiteX101" fmla="*/ 4722 w 10000"/>
                <a:gd name="connsiteY101" fmla="*/ 9948 h 10000"/>
                <a:gd name="connsiteX102" fmla="*/ 5190 w 10000"/>
                <a:gd name="connsiteY102" fmla="*/ 10000 h 10000"/>
                <a:gd name="connsiteX103" fmla="*/ 5601 w 10000"/>
                <a:gd name="connsiteY103" fmla="*/ 10000 h 10000"/>
                <a:gd name="connsiteX104" fmla="*/ 6100 w 10000"/>
                <a:gd name="connsiteY104" fmla="*/ 9948 h 10000"/>
                <a:gd name="connsiteX105" fmla="*/ 6452 w 10000"/>
                <a:gd name="connsiteY105" fmla="*/ 9841 h 10000"/>
                <a:gd name="connsiteX106" fmla="*/ 6804 w 10000"/>
                <a:gd name="connsiteY106" fmla="*/ 9737 h 10000"/>
                <a:gd name="connsiteX107" fmla="*/ 7186 w 10000"/>
                <a:gd name="connsiteY107" fmla="*/ 9578 h 10000"/>
                <a:gd name="connsiteX108" fmla="*/ 7537 w 10000"/>
                <a:gd name="connsiteY108" fmla="*/ 9419 h 10000"/>
                <a:gd name="connsiteX109" fmla="*/ 7860 w 10000"/>
                <a:gd name="connsiteY109" fmla="*/ 9209 h 10000"/>
                <a:gd name="connsiteX110" fmla="*/ 8212 w 10000"/>
                <a:gd name="connsiteY110" fmla="*/ 8997 h 10000"/>
                <a:gd name="connsiteX111" fmla="*/ 8535 w 10000"/>
                <a:gd name="connsiteY11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142 w 10000"/>
                <a:gd name="connsiteY19" fmla="*/ 4979 h 10000"/>
                <a:gd name="connsiteX20" fmla="*/ 8655 w 10000"/>
                <a:gd name="connsiteY20" fmla="*/ 4904 h 10000"/>
                <a:gd name="connsiteX21" fmla="*/ 8207 w 10000"/>
                <a:gd name="connsiteY21" fmla="*/ 4602 h 10000"/>
                <a:gd name="connsiteX22" fmla="*/ 8014 w 10000"/>
                <a:gd name="connsiteY22" fmla="*/ 4753 h 10000"/>
                <a:gd name="connsiteX23" fmla="*/ 8047 w 10000"/>
                <a:gd name="connsiteY23" fmla="*/ 4837 h 10000"/>
                <a:gd name="connsiteX24" fmla="*/ 6914 w 10000"/>
                <a:gd name="connsiteY24" fmla="*/ 3320 h 10000"/>
                <a:gd name="connsiteX25" fmla="*/ 6926 w 10000"/>
                <a:gd name="connsiteY25" fmla="*/ 3319 h 10000"/>
                <a:gd name="connsiteX26" fmla="*/ 6605 w 10000"/>
                <a:gd name="connsiteY26" fmla="*/ 3244 h 10000"/>
                <a:gd name="connsiteX27" fmla="*/ 6479 w 10000"/>
                <a:gd name="connsiteY27" fmla="*/ 3018 h 10000"/>
                <a:gd name="connsiteX28" fmla="*/ 4957 w 10000"/>
                <a:gd name="connsiteY28" fmla="*/ 3242 h 10000"/>
                <a:gd name="connsiteX29" fmla="*/ 4838 w 10000"/>
                <a:gd name="connsiteY29" fmla="*/ 3189 h 10000"/>
                <a:gd name="connsiteX30" fmla="*/ 4692 w 10000"/>
                <a:gd name="connsiteY30" fmla="*/ 3136 h 10000"/>
                <a:gd name="connsiteX31" fmla="*/ 4575 w 10000"/>
                <a:gd name="connsiteY31" fmla="*/ 3348 h 10000"/>
                <a:gd name="connsiteX32" fmla="*/ 4253 w 10000"/>
                <a:gd name="connsiteY32" fmla="*/ 3084 h 10000"/>
                <a:gd name="connsiteX33" fmla="*/ 4400 w 10000"/>
                <a:gd name="connsiteY33" fmla="*/ 3084 h 10000"/>
                <a:gd name="connsiteX34" fmla="*/ 4429 w 10000"/>
                <a:gd name="connsiteY34" fmla="*/ 3031 h 10000"/>
                <a:gd name="connsiteX35" fmla="*/ 4282 w 10000"/>
                <a:gd name="connsiteY35" fmla="*/ 2925 h 10000"/>
                <a:gd name="connsiteX36" fmla="*/ 4311 w 10000"/>
                <a:gd name="connsiteY36" fmla="*/ 2503 h 10000"/>
                <a:gd name="connsiteX37" fmla="*/ 4253 w 10000"/>
                <a:gd name="connsiteY37" fmla="*/ 2291 h 10000"/>
                <a:gd name="connsiteX38" fmla="*/ 4222 w 10000"/>
                <a:gd name="connsiteY38" fmla="*/ 1659 h 10000"/>
                <a:gd name="connsiteX39" fmla="*/ 4282 w 10000"/>
                <a:gd name="connsiteY39" fmla="*/ 1659 h 10000"/>
                <a:gd name="connsiteX40" fmla="*/ 4194 w 10000"/>
                <a:gd name="connsiteY40" fmla="*/ 1552 h 10000"/>
                <a:gd name="connsiteX41" fmla="*/ 3930 w 10000"/>
                <a:gd name="connsiteY41" fmla="*/ 1763 h 10000"/>
                <a:gd name="connsiteX42" fmla="*/ 3871 w 10000"/>
                <a:gd name="connsiteY42" fmla="*/ 1341 h 10000"/>
                <a:gd name="connsiteX43" fmla="*/ 4077 w 10000"/>
                <a:gd name="connsiteY43" fmla="*/ 602 h 10000"/>
                <a:gd name="connsiteX44" fmla="*/ 3902 w 10000"/>
                <a:gd name="connsiteY44" fmla="*/ 338 h 10000"/>
                <a:gd name="connsiteX45" fmla="*/ 4493 w 10000"/>
                <a:gd name="connsiteY45" fmla="*/ 0 h 10000"/>
                <a:gd name="connsiteX46" fmla="*/ 3636 w 10000"/>
                <a:gd name="connsiteY46" fmla="*/ 21 h 10000"/>
                <a:gd name="connsiteX47" fmla="*/ 3550 w 10000"/>
                <a:gd name="connsiteY47" fmla="*/ 233 h 10000"/>
                <a:gd name="connsiteX48" fmla="*/ 3460 w 10000"/>
                <a:gd name="connsiteY48" fmla="*/ 655 h 10000"/>
                <a:gd name="connsiteX49" fmla="*/ 3343 w 10000"/>
                <a:gd name="connsiteY49" fmla="*/ 708 h 10000"/>
                <a:gd name="connsiteX50" fmla="*/ 3519 w 10000"/>
                <a:gd name="connsiteY50" fmla="*/ 919 h 10000"/>
                <a:gd name="connsiteX51" fmla="*/ 3550 w 10000"/>
                <a:gd name="connsiteY51" fmla="*/ 1183 h 10000"/>
                <a:gd name="connsiteX52" fmla="*/ 3460 w 10000"/>
                <a:gd name="connsiteY52" fmla="*/ 1341 h 10000"/>
                <a:gd name="connsiteX53" fmla="*/ 3550 w 10000"/>
                <a:gd name="connsiteY53" fmla="*/ 1816 h 10000"/>
                <a:gd name="connsiteX54" fmla="*/ 3489 w 10000"/>
                <a:gd name="connsiteY54" fmla="*/ 2239 h 10000"/>
                <a:gd name="connsiteX55" fmla="*/ 3050 w 10000"/>
                <a:gd name="connsiteY55" fmla="*/ 2555 h 10000"/>
                <a:gd name="connsiteX56" fmla="*/ 3021 w 10000"/>
                <a:gd name="connsiteY56" fmla="*/ 2397 h 10000"/>
                <a:gd name="connsiteX57" fmla="*/ 2992 w 10000"/>
                <a:gd name="connsiteY57" fmla="*/ 2609 h 10000"/>
                <a:gd name="connsiteX58" fmla="*/ 3108 w 10000"/>
                <a:gd name="connsiteY58" fmla="*/ 2819 h 10000"/>
                <a:gd name="connsiteX59" fmla="*/ 3402 w 10000"/>
                <a:gd name="connsiteY59" fmla="*/ 2609 h 10000"/>
                <a:gd name="connsiteX60" fmla="*/ 3519 w 10000"/>
                <a:gd name="connsiteY60" fmla="*/ 2767 h 10000"/>
                <a:gd name="connsiteX61" fmla="*/ 3314 w 10000"/>
                <a:gd name="connsiteY61" fmla="*/ 2819 h 10000"/>
                <a:gd name="connsiteX62" fmla="*/ 2378 w 10000"/>
                <a:gd name="connsiteY62" fmla="*/ 2638 h 10000"/>
                <a:gd name="connsiteX63" fmla="*/ 2570 w 10000"/>
                <a:gd name="connsiteY63" fmla="*/ 2488 h 10000"/>
                <a:gd name="connsiteX64" fmla="*/ 1994 w 10000"/>
                <a:gd name="connsiteY64" fmla="*/ 2940 h 10000"/>
                <a:gd name="connsiteX65" fmla="*/ 1929 w 10000"/>
                <a:gd name="connsiteY65" fmla="*/ 3317 h 10000"/>
                <a:gd name="connsiteX66" fmla="*/ 1929 w 10000"/>
                <a:gd name="connsiteY66" fmla="*/ 3317 h 10000"/>
                <a:gd name="connsiteX67" fmla="*/ 1789 w 10000"/>
                <a:gd name="connsiteY67" fmla="*/ 3559 h 10000"/>
                <a:gd name="connsiteX68" fmla="*/ 1554 w 10000"/>
                <a:gd name="connsiteY68" fmla="*/ 3559 h 10000"/>
                <a:gd name="connsiteX69" fmla="*/ 1378 w 10000"/>
                <a:gd name="connsiteY69" fmla="*/ 3770 h 10000"/>
                <a:gd name="connsiteX70" fmla="*/ 1145 w 10000"/>
                <a:gd name="connsiteY70" fmla="*/ 3770 h 10000"/>
                <a:gd name="connsiteX71" fmla="*/ 968 w 10000"/>
                <a:gd name="connsiteY71" fmla="*/ 3981 h 10000"/>
                <a:gd name="connsiteX72" fmla="*/ 851 w 10000"/>
                <a:gd name="connsiteY72" fmla="*/ 3770 h 10000"/>
                <a:gd name="connsiteX73" fmla="*/ 558 w 10000"/>
                <a:gd name="connsiteY73" fmla="*/ 3717 h 10000"/>
                <a:gd name="connsiteX74" fmla="*/ 0 w 10000"/>
                <a:gd name="connsiteY74" fmla="*/ 4984 h 10000"/>
                <a:gd name="connsiteX75" fmla="*/ 59 w 10000"/>
                <a:gd name="connsiteY75" fmla="*/ 5249 h 10000"/>
                <a:gd name="connsiteX76" fmla="*/ 118 w 10000"/>
                <a:gd name="connsiteY76" fmla="*/ 5618 h 10000"/>
                <a:gd name="connsiteX77" fmla="*/ 294 w 10000"/>
                <a:gd name="connsiteY77" fmla="*/ 5935 h 10000"/>
                <a:gd name="connsiteX78" fmla="*/ 528 w 10000"/>
                <a:gd name="connsiteY78" fmla="*/ 6462 h 10000"/>
                <a:gd name="connsiteX79" fmla="*/ 381 w 10000"/>
                <a:gd name="connsiteY79" fmla="*/ 6358 h 10000"/>
                <a:gd name="connsiteX80" fmla="*/ 733 w 10000"/>
                <a:gd name="connsiteY80" fmla="*/ 6832 h 10000"/>
                <a:gd name="connsiteX81" fmla="*/ 938 w 10000"/>
                <a:gd name="connsiteY81" fmla="*/ 6780 h 10000"/>
                <a:gd name="connsiteX82" fmla="*/ 910 w 10000"/>
                <a:gd name="connsiteY82" fmla="*/ 6462 h 10000"/>
                <a:gd name="connsiteX83" fmla="*/ 1085 w 10000"/>
                <a:gd name="connsiteY83" fmla="*/ 6515 h 10000"/>
                <a:gd name="connsiteX84" fmla="*/ 880 w 10000"/>
                <a:gd name="connsiteY84" fmla="*/ 5882 h 10000"/>
                <a:gd name="connsiteX85" fmla="*/ 1261 w 10000"/>
                <a:gd name="connsiteY85" fmla="*/ 5618 h 10000"/>
                <a:gd name="connsiteX86" fmla="*/ 1468 w 10000"/>
                <a:gd name="connsiteY86" fmla="*/ 5618 h 10000"/>
                <a:gd name="connsiteX87" fmla="*/ 1468 w 10000"/>
                <a:gd name="connsiteY87" fmla="*/ 5882 h 10000"/>
                <a:gd name="connsiteX88" fmla="*/ 1290 w 10000"/>
                <a:gd name="connsiteY88" fmla="*/ 6040 h 10000"/>
                <a:gd name="connsiteX89" fmla="*/ 1174 w 10000"/>
                <a:gd name="connsiteY89" fmla="*/ 6727 h 10000"/>
                <a:gd name="connsiteX90" fmla="*/ 1115 w 10000"/>
                <a:gd name="connsiteY90" fmla="*/ 7043 h 10000"/>
                <a:gd name="connsiteX91" fmla="*/ 1203 w 10000"/>
                <a:gd name="connsiteY91" fmla="*/ 7466 h 10000"/>
                <a:gd name="connsiteX92" fmla="*/ 1378 w 10000"/>
                <a:gd name="connsiteY92" fmla="*/ 7783 h 10000"/>
                <a:gd name="connsiteX93" fmla="*/ 1965 w 10000"/>
                <a:gd name="connsiteY93" fmla="*/ 8416 h 10000"/>
                <a:gd name="connsiteX94" fmla="*/ 2433 w 10000"/>
                <a:gd name="connsiteY94" fmla="*/ 8891 h 10000"/>
                <a:gd name="connsiteX95" fmla="*/ 2785 w 10000"/>
                <a:gd name="connsiteY95" fmla="*/ 9103 h 10000"/>
                <a:gd name="connsiteX96" fmla="*/ 3167 w 10000"/>
                <a:gd name="connsiteY96" fmla="*/ 9313 h 10000"/>
                <a:gd name="connsiteX97" fmla="*/ 3550 w 10000"/>
                <a:gd name="connsiteY97" fmla="*/ 9525 h 10000"/>
                <a:gd name="connsiteX98" fmla="*/ 3902 w 10000"/>
                <a:gd name="connsiteY98" fmla="*/ 9631 h 10000"/>
                <a:gd name="connsiteX99" fmla="*/ 4282 w 10000"/>
                <a:gd name="connsiteY99" fmla="*/ 9789 h 10000"/>
                <a:gd name="connsiteX100" fmla="*/ 4722 w 10000"/>
                <a:gd name="connsiteY100" fmla="*/ 9948 h 10000"/>
                <a:gd name="connsiteX101" fmla="*/ 5190 w 10000"/>
                <a:gd name="connsiteY101" fmla="*/ 10000 h 10000"/>
                <a:gd name="connsiteX102" fmla="*/ 5601 w 10000"/>
                <a:gd name="connsiteY102" fmla="*/ 10000 h 10000"/>
                <a:gd name="connsiteX103" fmla="*/ 6100 w 10000"/>
                <a:gd name="connsiteY103" fmla="*/ 9948 h 10000"/>
                <a:gd name="connsiteX104" fmla="*/ 6452 w 10000"/>
                <a:gd name="connsiteY104" fmla="*/ 9841 h 10000"/>
                <a:gd name="connsiteX105" fmla="*/ 6804 w 10000"/>
                <a:gd name="connsiteY105" fmla="*/ 9737 h 10000"/>
                <a:gd name="connsiteX106" fmla="*/ 7186 w 10000"/>
                <a:gd name="connsiteY106" fmla="*/ 9578 h 10000"/>
                <a:gd name="connsiteX107" fmla="*/ 7537 w 10000"/>
                <a:gd name="connsiteY107" fmla="*/ 9419 h 10000"/>
                <a:gd name="connsiteX108" fmla="*/ 7860 w 10000"/>
                <a:gd name="connsiteY108" fmla="*/ 9209 h 10000"/>
                <a:gd name="connsiteX109" fmla="*/ 8212 w 10000"/>
                <a:gd name="connsiteY109" fmla="*/ 8997 h 10000"/>
                <a:gd name="connsiteX110" fmla="*/ 8535 w 10000"/>
                <a:gd name="connsiteY11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142 w 10000"/>
                <a:gd name="connsiteY18" fmla="*/ 4979 h 10000"/>
                <a:gd name="connsiteX19" fmla="*/ 8655 w 10000"/>
                <a:gd name="connsiteY19" fmla="*/ 4904 h 10000"/>
                <a:gd name="connsiteX20" fmla="*/ 8207 w 10000"/>
                <a:gd name="connsiteY20" fmla="*/ 4602 h 10000"/>
                <a:gd name="connsiteX21" fmla="*/ 8014 w 10000"/>
                <a:gd name="connsiteY21" fmla="*/ 4753 h 10000"/>
                <a:gd name="connsiteX22" fmla="*/ 8047 w 10000"/>
                <a:gd name="connsiteY22" fmla="*/ 4837 h 10000"/>
                <a:gd name="connsiteX23" fmla="*/ 6914 w 10000"/>
                <a:gd name="connsiteY23" fmla="*/ 3320 h 10000"/>
                <a:gd name="connsiteX24" fmla="*/ 6926 w 10000"/>
                <a:gd name="connsiteY24" fmla="*/ 3319 h 10000"/>
                <a:gd name="connsiteX25" fmla="*/ 6605 w 10000"/>
                <a:gd name="connsiteY25" fmla="*/ 3244 h 10000"/>
                <a:gd name="connsiteX26" fmla="*/ 6479 w 10000"/>
                <a:gd name="connsiteY26" fmla="*/ 3018 h 10000"/>
                <a:gd name="connsiteX27" fmla="*/ 4957 w 10000"/>
                <a:gd name="connsiteY27" fmla="*/ 3242 h 10000"/>
                <a:gd name="connsiteX28" fmla="*/ 4838 w 10000"/>
                <a:gd name="connsiteY28" fmla="*/ 3189 h 10000"/>
                <a:gd name="connsiteX29" fmla="*/ 4692 w 10000"/>
                <a:gd name="connsiteY29" fmla="*/ 3136 h 10000"/>
                <a:gd name="connsiteX30" fmla="*/ 4575 w 10000"/>
                <a:gd name="connsiteY30" fmla="*/ 3348 h 10000"/>
                <a:gd name="connsiteX31" fmla="*/ 4253 w 10000"/>
                <a:gd name="connsiteY31" fmla="*/ 3084 h 10000"/>
                <a:gd name="connsiteX32" fmla="*/ 4400 w 10000"/>
                <a:gd name="connsiteY32" fmla="*/ 3084 h 10000"/>
                <a:gd name="connsiteX33" fmla="*/ 4429 w 10000"/>
                <a:gd name="connsiteY33" fmla="*/ 3031 h 10000"/>
                <a:gd name="connsiteX34" fmla="*/ 4282 w 10000"/>
                <a:gd name="connsiteY34" fmla="*/ 2925 h 10000"/>
                <a:gd name="connsiteX35" fmla="*/ 4311 w 10000"/>
                <a:gd name="connsiteY35" fmla="*/ 2503 h 10000"/>
                <a:gd name="connsiteX36" fmla="*/ 4253 w 10000"/>
                <a:gd name="connsiteY36" fmla="*/ 2291 h 10000"/>
                <a:gd name="connsiteX37" fmla="*/ 4222 w 10000"/>
                <a:gd name="connsiteY37" fmla="*/ 1659 h 10000"/>
                <a:gd name="connsiteX38" fmla="*/ 4282 w 10000"/>
                <a:gd name="connsiteY38" fmla="*/ 1659 h 10000"/>
                <a:gd name="connsiteX39" fmla="*/ 4194 w 10000"/>
                <a:gd name="connsiteY39" fmla="*/ 1552 h 10000"/>
                <a:gd name="connsiteX40" fmla="*/ 3930 w 10000"/>
                <a:gd name="connsiteY40" fmla="*/ 1763 h 10000"/>
                <a:gd name="connsiteX41" fmla="*/ 3871 w 10000"/>
                <a:gd name="connsiteY41" fmla="*/ 1341 h 10000"/>
                <a:gd name="connsiteX42" fmla="*/ 4077 w 10000"/>
                <a:gd name="connsiteY42" fmla="*/ 602 h 10000"/>
                <a:gd name="connsiteX43" fmla="*/ 3902 w 10000"/>
                <a:gd name="connsiteY43" fmla="*/ 338 h 10000"/>
                <a:gd name="connsiteX44" fmla="*/ 4493 w 10000"/>
                <a:gd name="connsiteY44" fmla="*/ 0 h 10000"/>
                <a:gd name="connsiteX45" fmla="*/ 3636 w 10000"/>
                <a:gd name="connsiteY45" fmla="*/ 21 h 10000"/>
                <a:gd name="connsiteX46" fmla="*/ 3550 w 10000"/>
                <a:gd name="connsiteY46" fmla="*/ 233 h 10000"/>
                <a:gd name="connsiteX47" fmla="*/ 3460 w 10000"/>
                <a:gd name="connsiteY47" fmla="*/ 655 h 10000"/>
                <a:gd name="connsiteX48" fmla="*/ 3343 w 10000"/>
                <a:gd name="connsiteY48" fmla="*/ 708 h 10000"/>
                <a:gd name="connsiteX49" fmla="*/ 3519 w 10000"/>
                <a:gd name="connsiteY49" fmla="*/ 919 h 10000"/>
                <a:gd name="connsiteX50" fmla="*/ 3550 w 10000"/>
                <a:gd name="connsiteY50" fmla="*/ 1183 h 10000"/>
                <a:gd name="connsiteX51" fmla="*/ 3460 w 10000"/>
                <a:gd name="connsiteY51" fmla="*/ 1341 h 10000"/>
                <a:gd name="connsiteX52" fmla="*/ 3550 w 10000"/>
                <a:gd name="connsiteY52" fmla="*/ 1816 h 10000"/>
                <a:gd name="connsiteX53" fmla="*/ 3489 w 10000"/>
                <a:gd name="connsiteY53" fmla="*/ 2239 h 10000"/>
                <a:gd name="connsiteX54" fmla="*/ 3050 w 10000"/>
                <a:gd name="connsiteY54" fmla="*/ 2555 h 10000"/>
                <a:gd name="connsiteX55" fmla="*/ 3021 w 10000"/>
                <a:gd name="connsiteY55" fmla="*/ 2397 h 10000"/>
                <a:gd name="connsiteX56" fmla="*/ 2992 w 10000"/>
                <a:gd name="connsiteY56" fmla="*/ 2609 h 10000"/>
                <a:gd name="connsiteX57" fmla="*/ 3108 w 10000"/>
                <a:gd name="connsiteY57" fmla="*/ 2819 h 10000"/>
                <a:gd name="connsiteX58" fmla="*/ 3402 w 10000"/>
                <a:gd name="connsiteY58" fmla="*/ 2609 h 10000"/>
                <a:gd name="connsiteX59" fmla="*/ 3519 w 10000"/>
                <a:gd name="connsiteY59" fmla="*/ 2767 h 10000"/>
                <a:gd name="connsiteX60" fmla="*/ 3314 w 10000"/>
                <a:gd name="connsiteY60" fmla="*/ 2819 h 10000"/>
                <a:gd name="connsiteX61" fmla="*/ 2378 w 10000"/>
                <a:gd name="connsiteY61" fmla="*/ 2638 h 10000"/>
                <a:gd name="connsiteX62" fmla="*/ 2570 w 10000"/>
                <a:gd name="connsiteY62" fmla="*/ 2488 h 10000"/>
                <a:gd name="connsiteX63" fmla="*/ 1994 w 10000"/>
                <a:gd name="connsiteY63" fmla="*/ 2940 h 10000"/>
                <a:gd name="connsiteX64" fmla="*/ 1929 w 10000"/>
                <a:gd name="connsiteY64" fmla="*/ 3317 h 10000"/>
                <a:gd name="connsiteX65" fmla="*/ 1929 w 10000"/>
                <a:gd name="connsiteY65" fmla="*/ 3317 h 10000"/>
                <a:gd name="connsiteX66" fmla="*/ 1789 w 10000"/>
                <a:gd name="connsiteY66" fmla="*/ 3559 h 10000"/>
                <a:gd name="connsiteX67" fmla="*/ 1554 w 10000"/>
                <a:gd name="connsiteY67" fmla="*/ 3559 h 10000"/>
                <a:gd name="connsiteX68" fmla="*/ 1378 w 10000"/>
                <a:gd name="connsiteY68" fmla="*/ 3770 h 10000"/>
                <a:gd name="connsiteX69" fmla="*/ 1145 w 10000"/>
                <a:gd name="connsiteY69" fmla="*/ 3770 h 10000"/>
                <a:gd name="connsiteX70" fmla="*/ 968 w 10000"/>
                <a:gd name="connsiteY70" fmla="*/ 3981 h 10000"/>
                <a:gd name="connsiteX71" fmla="*/ 851 w 10000"/>
                <a:gd name="connsiteY71" fmla="*/ 3770 h 10000"/>
                <a:gd name="connsiteX72" fmla="*/ 558 w 10000"/>
                <a:gd name="connsiteY72" fmla="*/ 3717 h 10000"/>
                <a:gd name="connsiteX73" fmla="*/ 0 w 10000"/>
                <a:gd name="connsiteY73" fmla="*/ 4984 h 10000"/>
                <a:gd name="connsiteX74" fmla="*/ 59 w 10000"/>
                <a:gd name="connsiteY74" fmla="*/ 5249 h 10000"/>
                <a:gd name="connsiteX75" fmla="*/ 118 w 10000"/>
                <a:gd name="connsiteY75" fmla="*/ 5618 h 10000"/>
                <a:gd name="connsiteX76" fmla="*/ 294 w 10000"/>
                <a:gd name="connsiteY76" fmla="*/ 5935 h 10000"/>
                <a:gd name="connsiteX77" fmla="*/ 528 w 10000"/>
                <a:gd name="connsiteY77" fmla="*/ 6462 h 10000"/>
                <a:gd name="connsiteX78" fmla="*/ 381 w 10000"/>
                <a:gd name="connsiteY78" fmla="*/ 6358 h 10000"/>
                <a:gd name="connsiteX79" fmla="*/ 733 w 10000"/>
                <a:gd name="connsiteY79" fmla="*/ 6832 h 10000"/>
                <a:gd name="connsiteX80" fmla="*/ 938 w 10000"/>
                <a:gd name="connsiteY80" fmla="*/ 6780 h 10000"/>
                <a:gd name="connsiteX81" fmla="*/ 910 w 10000"/>
                <a:gd name="connsiteY81" fmla="*/ 6462 h 10000"/>
                <a:gd name="connsiteX82" fmla="*/ 1085 w 10000"/>
                <a:gd name="connsiteY82" fmla="*/ 6515 h 10000"/>
                <a:gd name="connsiteX83" fmla="*/ 880 w 10000"/>
                <a:gd name="connsiteY83" fmla="*/ 5882 h 10000"/>
                <a:gd name="connsiteX84" fmla="*/ 1261 w 10000"/>
                <a:gd name="connsiteY84" fmla="*/ 5618 h 10000"/>
                <a:gd name="connsiteX85" fmla="*/ 1468 w 10000"/>
                <a:gd name="connsiteY85" fmla="*/ 5618 h 10000"/>
                <a:gd name="connsiteX86" fmla="*/ 1468 w 10000"/>
                <a:gd name="connsiteY86" fmla="*/ 5882 h 10000"/>
                <a:gd name="connsiteX87" fmla="*/ 1290 w 10000"/>
                <a:gd name="connsiteY87" fmla="*/ 6040 h 10000"/>
                <a:gd name="connsiteX88" fmla="*/ 1174 w 10000"/>
                <a:gd name="connsiteY88" fmla="*/ 6727 h 10000"/>
                <a:gd name="connsiteX89" fmla="*/ 1115 w 10000"/>
                <a:gd name="connsiteY89" fmla="*/ 7043 h 10000"/>
                <a:gd name="connsiteX90" fmla="*/ 1203 w 10000"/>
                <a:gd name="connsiteY90" fmla="*/ 7466 h 10000"/>
                <a:gd name="connsiteX91" fmla="*/ 1378 w 10000"/>
                <a:gd name="connsiteY91" fmla="*/ 7783 h 10000"/>
                <a:gd name="connsiteX92" fmla="*/ 1965 w 10000"/>
                <a:gd name="connsiteY92" fmla="*/ 8416 h 10000"/>
                <a:gd name="connsiteX93" fmla="*/ 2433 w 10000"/>
                <a:gd name="connsiteY93" fmla="*/ 8891 h 10000"/>
                <a:gd name="connsiteX94" fmla="*/ 2785 w 10000"/>
                <a:gd name="connsiteY94" fmla="*/ 9103 h 10000"/>
                <a:gd name="connsiteX95" fmla="*/ 3167 w 10000"/>
                <a:gd name="connsiteY95" fmla="*/ 9313 h 10000"/>
                <a:gd name="connsiteX96" fmla="*/ 3550 w 10000"/>
                <a:gd name="connsiteY96" fmla="*/ 9525 h 10000"/>
                <a:gd name="connsiteX97" fmla="*/ 3902 w 10000"/>
                <a:gd name="connsiteY97" fmla="*/ 9631 h 10000"/>
                <a:gd name="connsiteX98" fmla="*/ 4282 w 10000"/>
                <a:gd name="connsiteY98" fmla="*/ 9789 h 10000"/>
                <a:gd name="connsiteX99" fmla="*/ 4722 w 10000"/>
                <a:gd name="connsiteY99" fmla="*/ 9948 h 10000"/>
                <a:gd name="connsiteX100" fmla="*/ 5190 w 10000"/>
                <a:gd name="connsiteY100" fmla="*/ 10000 h 10000"/>
                <a:gd name="connsiteX101" fmla="*/ 5601 w 10000"/>
                <a:gd name="connsiteY101" fmla="*/ 10000 h 10000"/>
                <a:gd name="connsiteX102" fmla="*/ 6100 w 10000"/>
                <a:gd name="connsiteY102" fmla="*/ 9948 h 10000"/>
                <a:gd name="connsiteX103" fmla="*/ 6452 w 10000"/>
                <a:gd name="connsiteY103" fmla="*/ 9841 h 10000"/>
                <a:gd name="connsiteX104" fmla="*/ 6804 w 10000"/>
                <a:gd name="connsiteY104" fmla="*/ 9737 h 10000"/>
                <a:gd name="connsiteX105" fmla="*/ 7186 w 10000"/>
                <a:gd name="connsiteY105" fmla="*/ 9578 h 10000"/>
                <a:gd name="connsiteX106" fmla="*/ 7537 w 10000"/>
                <a:gd name="connsiteY106" fmla="*/ 9419 h 10000"/>
                <a:gd name="connsiteX107" fmla="*/ 7860 w 10000"/>
                <a:gd name="connsiteY107" fmla="*/ 9209 h 10000"/>
                <a:gd name="connsiteX108" fmla="*/ 8212 w 10000"/>
                <a:gd name="connsiteY108" fmla="*/ 8997 h 10000"/>
                <a:gd name="connsiteX109" fmla="*/ 8535 w 10000"/>
                <a:gd name="connsiteY10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142 w 10000"/>
                <a:gd name="connsiteY17" fmla="*/ 4979 h 10000"/>
                <a:gd name="connsiteX18" fmla="*/ 8655 w 10000"/>
                <a:gd name="connsiteY18" fmla="*/ 4904 h 10000"/>
                <a:gd name="connsiteX19" fmla="*/ 8207 w 10000"/>
                <a:gd name="connsiteY19" fmla="*/ 4602 h 10000"/>
                <a:gd name="connsiteX20" fmla="*/ 8014 w 10000"/>
                <a:gd name="connsiteY20" fmla="*/ 4753 h 10000"/>
                <a:gd name="connsiteX21" fmla="*/ 8047 w 10000"/>
                <a:gd name="connsiteY21" fmla="*/ 4837 h 10000"/>
                <a:gd name="connsiteX22" fmla="*/ 6914 w 10000"/>
                <a:gd name="connsiteY22" fmla="*/ 3320 h 10000"/>
                <a:gd name="connsiteX23" fmla="*/ 6926 w 10000"/>
                <a:gd name="connsiteY23" fmla="*/ 3319 h 10000"/>
                <a:gd name="connsiteX24" fmla="*/ 6605 w 10000"/>
                <a:gd name="connsiteY24" fmla="*/ 3244 h 10000"/>
                <a:gd name="connsiteX25" fmla="*/ 6479 w 10000"/>
                <a:gd name="connsiteY25" fmla="*/ 3018 h 10000"/>
                <a:gd name="connsiteX26" fmla="*/ 4957 w 10000"/>
                <a:gd name="connsiteY26" fmla="*/ 3242 h 10000"/>
                <a:gd name="connsiteX27" fmla="*/ 4838 w 10000"/>
                <a:gd name="connsiteY27" fmla="*/ 3189 h 10000"/>
                <a:gd name="connsiteX28" fmla="*/ 4692 w 10000"/>
                <a:gd name="connsiteY28" fmla="*/ 3136 h 10000"/>
                <a:gd name="connsiteX29" fmla="*/ 4575 w 10000"/>
                <a:gd name="connsiteY29" fmla="*/ 3348 h 10000"/>
                <a:gd name="connsiteX30" fmla="*/ 4253 w 10000"/>
                <a:gd name="connsiteY30" fmla="*/ 3084 h 10000"/>
                <a:gd name="connsiteX31" fmla="*/ 4400 w 10000"/>
                <a:gd name="connsiteY31" fmla="*/ 3084 h 10000"/>
                <a:gd name="connsiteX32" fmla="*/ 4429 w 10000"/>
                <a:gd name="connsiteY32" fmla="*/ 3031 h 10000"/>
                <a:gd name="connsiteX33" fmla="*/ 4282 w 10000"/>
                <a:gd name="connsiteY33" fmla="*/ 2925 h 10000"/>
                <a:gd name="connsiteX34" fmla="*/ 4311 w 10000"/>
                <a:gd name="connsiteY34" fmla="*/ 2503 h 10000"/>
                <a:gd name="connsiteX35" fmla="*/ 4253 w 10000"/>
                <a:gd name="connsiteY35" fmla="*/ 2291 h 10000"/>
                <a:gd name="connsiteX36" fmla="*/ 4222 w 10000"/>
                <a:gd name="connsiteY36" fmla="*/ 1659 h 10000"/>
                <a:gd name="connsiteX37" fmla="*/ 4282 w 10000"/>
                <a:gd name="connsiteY37" fmla="*/ 1659 h 10000"/>
                <a:gd name="connsiteX38" fmla="*/ 4194 w 10000"/>
                <a:gd name="connsiteY38" fmla="*/ 1552 h 10000"/>
                <a:gd name="connsiteX39" fmla="*/ 3930 w 10000"/>
                <a:gd name="connsiteY39" fmla="*/ 1763 h 10000"/>
                <a:gd name="connsiteX40" fmla="*/ 3871 w 10000"/>
                <a:gd name="connsiteY40" fmla="*/ 1341 h 10000"/>
                <a:gd name="connsiteX41" fmla="*/ 4077 w 10000"/>
                <a:gd name="connsiteY41" fmla="*/ 602 h 10000"/>
                <a:gd name="connsiteX42" fmla="*/ 3902 w 10000"/>
                <a:gd name="connsiteY42" fmla="*/ 338 h 10000"/>
                <a:gd name="connsiteX43" fmla="*/ 4493 w 10000"/>
                <a:gd name="connsiteY43" fmla="*/ 0 h 10000"/>
                <a:gd name="connsiteX44" fmla="*/ 3636 w 10000"/>
                <a:gd name="connsiteY44" fmla="*/ 21 h 10000"/>
                <a:gd name="connsiteX45" fmla="*/ 3550 w 10000"/>
                <a:gd name="connsiteY45" fmla="*/ 233 h 10000"/>
                <a:gd name="connsiteX46" fmla="*/ 3460 w 10000"/>
                <a:gd name="connsiteY46" fmla="*/ 655 h 10000"/>
                <a:gd name="connsiteX47" fmla="*/ 3343 w 10000"/>
                <a:gd name="connsiteY47" fmla="*/ 708 h 10000"/>
                <a:gd name="connsiteX48" fmla="*/ 3519 w 10000"/>
                <a:gd name="connsiteY48" fmla="*/ 919 h 10000"/>
                <a:gd name="connsiteX49" fmla="*/ 3550 w 10000"/>
                <a:gd name="connsiteY49" fmla="*/ 1183 h 10000"/>
                <a:gd name="connsiteX50" fmla="*/ 3460 w 10000"/>
                <a:gd name="connsiteY50" fmla="*/ 1341 h 10000"/>
                <a:gd name="connsiteX51" fmla="*/ 3550 w 10000"/>
                <a:gd name="connsiteY51" fmla="*/ 1816 h 10000"/>
                <a:gd name="connsiteX52" fmla="*/ 3489 w 10000"/>
                <a:gd name="connsiteY52" fmla="*/ 2239 h 10000"/>
                <a:gd name="connsiteX53" fmla="*/ 3050 w 10000"/>
                <a:gd name="connsiteY53" fmla="*/ 2555 h 10000"/>
                <a:gd name="connsiteX54" fmla="*/ 3021 w 10000"/>
                <a:gd name="connsiteY54" fmla="*/ 2397 h 10000"/>
                <a:gd name="connsiteX55" fmla="*/ 2992 w 10000"/>
                <a:gd name="connsiteY55" fmla="*/ 2609 h 10000"/>
                <a:gd name="connsiteX56" fmla="*/ 3108 w 10000"/>
                <a:gd name="connsiteY56" fmla="*/ 2819 h 10000"/>
                <a:gd name="connsiteX57" fmla="*/ 3402 w 10000"/>
                <a:gd name="connsiteY57" fmla="*/ 2609 h 10000"/>
                <a:gd name="connsiteX58" fmla="*/ 3519 w 10000"/>
                <a:gd name="connsiteY58" fmla="*/ 2767 h 10000"/>
                <a:gd name="connsiteX59" fmla="*/ 3314 w 10000"/>
                <a:gd name="connsiteY59" fmla="*/ 2819 h 10000"/>
                <a:gd name="connsiteX60" fmla="*/ 2378 w 10000"/>
                <a:gd name="connsiteY60" fmla="*/ 2638 h 10000"/>
                <a:gd name="connsiteX61" fmla="*/ 2570 w 10000"/>
                <a:gd name="connsiteY61" fmla="*/ 2488 h 10000"/>
                <a:gd name="connsiteX62" fmla="*/ 1994 w 10000"/>
                <a:gd name="connsiteY62" fmla="*/ 2940 h 10000"/>
                <a:gd name="connsiteX63" fmla="*/ 1929 w 10000"/>
                <a:gd name="connsiteY63" fmla="*/ 3317 h 10000"/>
                <a:gd name="connsiteX64" fmla="*/ 1929 w 10000"/>
                <a:gd name="connsiteY64" fmla="*/ 3317 h 10000"/>
                <a:gd name="connsiteX65" fmla="*/ 1789 w 10000"/>
                <a:gd name="connsiteY65" fmla="*/ 3559 h 10000"/>
                <a:gd name="connsiteX66" fmla="*/ 1554 w 10000"/>
                <a:gd name="connsiteY66" fmla="*/ 3559 h 10000"/>
                <a:gd name="connsiteX67" fmla="*/ 1378 w 10000"/>
                <a:gd name="connsiteY67" fmla="*/ 3770 h 10000"/>
                <a:gd name="connsiteX68" fmla="*/ 1145 w 10000"/>
                <a:gd name="connsiteY68" fmla="*/ 3770 h 10000"/>
                <a:gd name="connsiteX69" fmla="*/ 968 w 10000"/>
                <a:gd name="connsiteY69" fmla="*/ 3981 h 10000"/>
                <a:gd name="connsiteX70" fmla="*/ 851 w 10000"/>
                <a:gd name="connsiteY70" fmla="*/ 3770 h 10000"/>
                <a:gd name="connsiteX71" fmla="*/ 558 w 10000"/>
                <a:gd name="connsiteY71" fmla="*/ 3717 h 10000"/>
                <a:gd name="connsiteX72" fmla="*/ 0 w 10000"/>
                <a:gd name="connsiteY72" fmla="*/ 4984 h 10000"/>
                <a:gd name="connsiteX73" fmla="*/ 59 w 10000"/>
                <a:gd name="connsiteY73" fmla="*/ 5249 h 10000"/>
                <a:gd name="connsiteX74" fmla="*/ 118 w 10000"/>
                <a:gd name="connsiteY74" fmla="*/ 5618 h 10000"/>
                <a:gd name="connsiteX75" fmla="*/ 294 w 10000"/>
                <a:gd name="connsiteY75" fmla="*/ 5935 h 10000"/>
                <a:gd name="connsiteX76" fmla="*/ 528 w 10000"/>
                <a:gd name="connsiteY76" fmla="*/ 6462 h 10000"/>
                <a:gd name="connsiteX77" fmla="*/ 381 w 10000"/>
                <a:gd name="connsiteY77" fmla="*/ 6358 h 10000"/>
                <a:gd name="connsiteX78" fmla="*/ 733 w 10000"/>
                <a:gd name="connsiteY78" fmla="*/ 6832 h 10000"/>
                <a:gd name="connsiteX79" fmla="*/ 938 w 10000"/>
                <a:gd name="connsiteY79" fmla="*/ 6780 h 10000"/>
                <a:gd name="connsiteX80" fmla="*/ 910 w 10000"/>
                <a:gd name="connsiteY80" fmla="*/ 6462 h 10000"/>
                <a:gd name="connsiteX81" fmla="*/ 1085 w 10000"/>
                <a:gd name="connsiteY81" fmla="*/ 6515 h 10000"/>
                <a:gd name="connsiteX82" fmla="*/ 880 w 10000"/>
                <a:gd name="connsiteY82" fmla="*/ 5882 h 10000"/>
                <a:gd name="connsiteX83" fmla="*/ 1261 w 10000"/>
                <a:gd name="connsiteY83" fmla="*/ 5618 h 10000"/>
                <a:gd name="connsiteX84" fmla="*/ 1468 w 10000"/>
                <a:gd name="connsiteY84" fmla="*/ 5618 h 10000"/>
                <a:gd name="connsiteX85" fmla="*/ 1468 w 10000"/>
                <a:gd name="connsiteY85" fmla="*/ 5882 h 10000"/>
                <a:gd name="connsiteX86" fmla="*/ 1290 w 10000"/>
                <a:gd name="connsiteY86" fmla="*/ 6040 h 10000"/>
                <a:gd name="connsiteX87" fmla="*/ 1174 w 10000"/>
                <a:gd name="connsiteY87" fmla="*/ 6727 h 10000"/>
                <a:gd name="connsiteX88" fmla="*/ 1115 w 10000"/>
                <a:gd name="connsiteY88" fmla="*/ 7043 h 10000"/>
                <a:gd name="connsiteX89" fmla="*/ 1203 w 10000"/>
                <a:gd name="connsiteY89" fmla="*/ 7466 h 10000"/>
                <a:gd name="connsiteX90" fmla="*/ 1378 w 10000"/>
                <a:gd name="connsiteY90" fmla="*/ 7783 h 10000"/>
                <a:gd name="connsiteX91" fmla="*/ 1965 w 10000"/>
                <a:gd name="connsiteY91" fmla="*/ 8416 h 10000"/>
                <a:gd name="connsiteX92" fmla="*/ 2433 w 10000"/>
                <a:gd name="connsiteY92" fmla="*/ 8891 h 10000"/>
                <a:gd name="connsiteX93" fmla="*/ 2785 w 10000"/>
                <a:gd name="connsiteY93" fmla="*/ 9103 h 10000"/>
                <a:gd name="connsiteX94" fmla="*/ 3167 w 10000"/>
                <a:gd name="connsiteY94" fmla="*/ 9313 h 10000"/>
                <a:gd name="connsiteX95" fmla="*/ 3550 w 10000"/>
                <a:gd name="connsiteY95" fmla="*/ 9525 h 10000"/>
                <a:gd name="connsiteX96" fmla="*/ 3902 w 10000"/>
                <a:gd name="connsiteY96" fmla="*/ 9631 h 10000"/>
                <a:gd name="connsiteX97" fmla="*/ 4282 w 10000"/>
                <a:gd name="connsiteY97" fmla="*/ 9789 h 10000"/>
                <a:gd name="connsiteX98" fmla="*/ 4722 w 10000"/>
                <a:gd name="connsiteY98" fmla="*/ 9948 h 10000"/>
                <a:gd name="connsiteX99" fmla="*/ 5190 w 10000"/>
                <a:gd name="connsiteY99" fmla="*/ 10000 h 10000"/>
                <a:gd name="connsiteX100" fmla="*/ 5601 w 10000"/>
                <a:gd name="connsiteY100" fmla="*/ 10000 h 10000"/>
                <a:gd name="connsiteX101" fmla="*/ 6100 w 10000"/>
                <a:gd name="connsiteY101" fmla="*/ 9948 h 10000"/>
                <a:gd name="connsiteX102" fmla="*/ 6452 w 10000"/>
                <a:gd name="connsiteY102" fmla="*/ 9841 h 10000"/>
                <a:gd name="connsiteX103" fmla="*/ 6804 w 10000"/>
                <a:gd name="connsiteY103" fmla="*/ 9737 h 10000"/>
                <a:gd name="connsiteX104" fmla="*/ 7186 w 10000"/>
                <a:gd name="connsiteY104" fmla="*/ 9578 h 10000"/>
                <a:gd name="connsiteX105" fmla="*/ 7537 w 10000"/>
                <a:gd name="connsiteY105" fmla="*/ 9419 h 10000"/>
                <a:gd name="connsiteX106" fmla="*/ 7860 w 10000"/>
                <a:gd name="connsiteY106" fmla="*/ 9209 h 10000"/>
                <a:gd name="connsiteX107" fmla="*/ 8212 w 10000"/>
                <a:gd name="connsiteY107" fmla="*/ 8997 h 10000"/>
                <a:gd name="connsiteX108" fmla="*/ 8535 w 10000"/>
                <a:gd name="connsiteY10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8047 w 10000"/>
                <a:gd name="connsiteY20" fmla="*/ 4837 h 10000"/>
                <a:gd name="connsiteX21" fmla="*/ 6914 w 10000"/>
                <a:gd name="connsiteY21" fmla="*/ 3320 h 10000"/>
                <a:gd name="connsiteX22" fmla="*/ 6926 w 10000"/>
                <a:gd name="connsiteY22" fmla="*/ 3319 h 10000"/>
                <a:gd name="connsiteX23" fmla="*/ 6605 w 10000"/>
                <a:gd name="connsiteY23" fmla="*/ 3244 h 10000"/>
                <a:gd name="connsiteX24" fmla="*/ 6479 w 10000"/>
                <a:gd name="connsiteY24" fmla="*/ 3018 h 10000"/>
                <a:gd name="connsiteX25" fmla="*/ 4957 w 10000"/>
                <a:gd name="connsiteY25" fmla="*/ 3242 h 10000"/>
                <a:gd name="connsiteX26" fmla="*/ 4838 w 10000"/>
                <a:gd name="connsiteY26" fmla="*/ 3189 h 10000"/>
                <a:gd name="connsiteX27" fmla="*/ 4692 w 10000"/>
                <a:gd name="connsiteY27" fmla="*/ 3136 h 10000"/>
                <a:gd name="connsiteX28" fmla="*/ 4575 w 10000"/>
                <a:gd name="connsiteY28" fmla="*/ 3348 h 10000"/>
                <a:gd name="connsiteX29" fmla="*/ 4253 w 10000"/>
                <a:gd name="connsiteY29" fmla="*/ 3084 h 10000"/>
                <a:gd name="connsiteX30" fmla="*/ 4400 w 10000"/>
                <a:gd name="connsiteY30" fmla="*/ 3084 h 10000"/>
                <a:gd name="connsiteX31" fmla="*/ 4429 w 10000"/>
                <a:gd name="connsiteY31" fmla="*/ 3031 h 10000"/>
                <a:gd name="connsiteX32" fmla="*/ 4282 w 10000"/>
                <a:gd name="connsiteY32" fmla="*/ 2925 h 10000"/>
                <a:gd name="connsiteX33" fmla="*/ 4311 w 10000"/>
                <a:gd name="connsiteY33" fmla="*/ 2503 h 10000"/>
                <a:gd name="connsiteX34" fmla="*/ 4253 w 10000"/>
                <a:gd name="connsiteY34" fmla="*/ 2291 h 10000"/>
                <a:gd name="connsiteX35" fmla="*/ 4222 w 10000"/>
                <a:gd name="connsiteY35" fmla="*/ 1659 h 10000"/>
                <a:gd name="connsiteX36" fmla="*/ 4282 w 10000"/>
                <a:gd name="connsiteY36" fmla="*/ 1659 h 10000"/>
                <a:gd name="connsiteX37" fmla="*/ 4194 w 10000"/>
                <a:gd name="connsiteY37" fmla="*/ 1552 h 10000"/>
                <a:gd name="connsiteX38" fmla="*/ 3930 w 10000"/>
                <a:gd name="connsiteY38" fmla="*/ 1763 h 10000"/>
                <a:gd name="connsiteX39" fmla="*/ 3871 w 10000"/>
                <a:gd name="connsiteY39" fmla="*/ 1341 h 10000"/>
                <a:gd name="connsiteX40" fmla="*/ 4077 w 10000"/>
                <a:gd name="connsiteY40" fmla="*/ 602 h 10000"/>
                <a:gd name="connsiteX41" fmla="*/ 3902 w 10000"/>
                <a:gd name="connsiteY41" fmla="*/ 338 h 10000"/>
                <a:gd name="connsiteX42" fmla="*/ 4493 w 10000"/>
                <a:gd name="connsiteY42" fmla="*/ 0 h 10000"/>
                <a:gd name="connsiteX43" fmla="*/ 3636 w 10000"/>
                <a:gd name="connsiteY43" fmla="*/ 21 h 10000"/>
                <a:gd name="connsiteX44" fmla="*/ 3550 w 10000"/>
                <a:gd name="connsiteY44" fmla="*/ 233 h 10000"/>
                <a:gd name="connsiteX45" fmla="*/ 3460 w 10000"/>
                <a:gd name="connsiteY45" fmla="*/ 655 h 10000"/>
                <a:gd name="connsiteX46" fmla="*/ 3343 w 10000"/>
                <a:gd name="connsiteY46" fmla="*/ 708 h 10000"/>
                <a:gd name="connsiteX47" fmla="*/ 3519 w 10000"/>
                <a:gd name="connsiteY47" fmla="*/ 919 h 10000"/>
                <a:gd name="connsiteX48" fmla="*/ 3550 w 10000"/>
                <a:gd name="connsiteY48" fmla="*/ 1183 h 10000"/>
                <a:gd name="connsiteX49" fmla="*/ 3460 w 10000"/>
                <a:gd name="connsiteY49" fmla="*/ 1341 h 10000"/>
                <a:gd name="connsiteX50" fmla="*/ 3550 w 10000"/>
                <a:gd name="connsiteY50" fmla="*/ 1816 h 10000"/>
                <a:gd name="connsiteX51" fmla="*/ 3489 w 10000"/>
                <a:gd name="connsiteY51" fmla="*/ 2239 h 10000"/>
                <a:gd name="connsiteX52" fmla="*/ 3050 w 10000"/>
                <a:gd name="connsiteY52" fmla="*/ 2555 h 10000"/>
                <a:gd name="connsiteX53" fmla="*/ 3021 w 10000"/>
                <a:gd name="connsiteY53" fmla="*/ 2397 h 10000"/>
                <a:gd name="connsiteX54" fmla="*/ 2992 w 10000"/>
                <a:gd name="connsiteY54" fmla="*/ 2609 h 10000"/>
                <a:gd name="connsiteX55" fmla="*/ 3108 w 10000"/>
                <a:gd name="connsiteY55" fmla="*/ 2819 h 10000"/>
                <a:gd name="connsiteX56" fmla="*/ 3402 w 10000"/>
                <a:gd name="connsiteY56" fmla="*/ 2609 h 10000"/>
                <a:gd name="connsiteX57" fmla="*/ 3519 w 10000"/>
                <a:gd name="connsiteY57" fmla="*/ 2767 h 10000"/>
                <a:gd name="connsiteX58" fmla="*/ 3314 w 10000"/>
                <a:gd name="connsiteY58" fmla="*/ 2819 h 10000"/>
                <a:gd name="connsiteX59" fmla="*/ 2378 w 10000"/>
                <a:gd name="connsiteY59" fmla="*/ 2638 h 10000"/>
                <a:gd name="connsiteX60" fmla="*/ 2570 w 10000"/>
                <a:gd name="connsiteY60" fmla="*/ 2488 h 10000"/>
                <a:gd name="connsiteX61" fmla="*/ 1994 w 10000"/>
                <a:gd name="connsiteY61" fmla="*/ 2940 h 10000"/>
                <a:gd name="connsiteX62" fmla="*/ 1929 w 10000"/>
                <a:gd name="connsiteY62" fmla="*/ 3317 h 10000"/>
                <a:gd name="connsiteX63" fmla="*/ 1929 w 10000"/>
                <a:gd name="connsiteY63" fmla="*/ 3317 h 10000"/>
                <a:gd name="connsiteX64" fmla="*/ 1789 w 10000"/>
                <a:gd name="connsiteY64" fmla="*/ 3559 h 10000"/>
                <a:gd name="connsiteX65" fmla="*/ 1554 w 10000"/>
                <a:gd name="connsiteY65" fmla="*/ 3559 h 10000"/>
                <a:gd name="connsiteX66" fmla="*/ 1378 w 10000"/>
                <a:gd name="connsiteY66" fmla="*/ 3770 h 10000"/>
                <a:gd name="connsiteX67" fmla="*/ 1145 w 10000"/>
                <a:gd name="connsiteY67" fmla="*/ 3770 h 10000"/>
                <a:gd name="connsiteX68" fmla="*/ 968 w 10000"/>
                <a:gd name="connsiteY68" fmla="*/ 3981 h 10000"/>
                <a:gd name="connsiteX69" fmla="*/ 851 w 10000"/>
                <a:gd name="connsiteY69" fmla="*/ 3770 h 10000"/>
                <a:gd name="connsiteX70" fmla="*/ 558 w 10000"/>
                <a:gd name="connsiteY70" fmla="*/ 3717 h 10000"/>
                <a:gd name="connsiteX71" fmla="*/ 0 w 10000"/>
                <a:gd name="connsiteY71" fmla="*/ 4984 h 10000"/>
                <a:gd name="connsiteX72" fmla="*/ 59 w 10000"/>
                <a:gd name="connsiteY72" fmla="*/ 5249 h 10000"/>
                <a:gd name="connsiteX73" fmla="*/ 118 w 10000"/>
                <a:gd name="connsiteY73" fmla="*/ 5618 h 10000"/>
                <a:gd name="connsiteX74" fmla="*/ 294 w 10000"/>
                <a:gd name="connsiteY74" fmla="*/ 5935 h 10000"/>
                <a:gd name="connsiteX75" fmla="*/ 528 w 10000"/>
                <a:gd name="connsiteY75" fmla="*/ 6462 h 10000"/>
                <a:gd name="connsiteX76" fmla="*/ 381 w 10000"/>
                <a:gd name="connsiteY76" fmla="*/ 6358 h 10000"/>
                <a:gd name="connsiteX77" fmla="*/ 733 w 10000"/>
                <a:gd name="connsiteY77" fmla="*/ 6832 h 10000"/>
                <a:gd name="connsiteX78" fmla="*/ 938 w 10000"/>
                <a:gd name="connsiteY78" fmla="*/ 6780 h 10000"/>
                <a:gd name="connsiteX79" fmla="*/ 910 w 10000"/>
                <a:gd name="connsiteY79" fmla="*/ 6462 h 10000"/>
                <a:gd name="connsiteX80" fmla="*/ 1085 w 10000"/>
                <a:gd name="connsiteY80" fmla="*/ 6515 h 10000"/>
                <a:gd name="connsiteX81" fmla="*/ 880 w 10000"/>
                <a:gd name="connsiteY81" fmla="*/ 5882 h 10000"/>
                <a:gd name="connsiteX82" fmla="*/ 1261 w 10000"/>
                <a:gd name="connsiteY82" fmla="*/ 5618 h 10000"/>
                <a:gd name="connsiteX83" fmla="*/ 1468 w 10000"/>
                <a:gd name="connsiteY83" fmla="*/ 5618 h 10000"/>
                <a:gd name="connsiteX84" fmla="*/ 1468 w 10000"/>
                <a:gd name="connsiteY84" fmla="*/ 5882 h 10000"/>
                <a:gd name="connsiteX85" fmla="*/ 1290 w 10000"/>
                <a:gd name="connsiteY85" fmla="*/ 6040 h 10000"/>
                <a:gd name="connsiteX86" fmla="*/ 1174 w 10000"/>
                <a:gd name="connsiteY86" fmla="*/ 6727 h 10000"/>
                <a:gd name="connsiteX87" fmla="*/ 1115 w 10000"/>
                <a:gd name="connsiteY87" fmla="*/ 7043 h 10000"/>
                <a:gd name="connsiteX88" fmla="*/ 1203 w 10000"/>
                <a:gd name="connsiteY88" fmla="*/ 7466 h 10000"/>
                <a:gd name="connsiteX89" fmla="*/ 1378 w 10000"/>
                <a:gd name="connsiteY89" fmla="*/ 7783 h 10000"/>
                <a:gd name="connsiteX90" fmla="*/ 1965 w 10000"/>
                <a:gd name="connsiteY90" fmla="*/ 8416 h 10000"/>
                <a:gd name="connsiteX91" fmla="*/ 2433 w 10000"/>
                <a:gd name="connsiteY91" fmla="*/ 8891 h 10000"/>
                <a:gd name="connsiteX92" fmla="*/ 2785 w 10000"/>
                <a:gd name="connsiteY92" fmla="*/ 9103 h 10000"/>
                <a:gd name="connsiteX93" fmla="*/ 3167 w 10000"/>
                <a:gd name="connsiteY93" fmla="*/ 9313 h 10000"/>
                <a:gd name="connsiteX94" fmla="*/ 3550 w 10000"/>
                <a:gd name="connsiteY94" fmla="*/ 9525 h 10000"/>
                <a:gd name="connsiteX95" fmla="*/ 3902 w 10000"/>
                <a:gd name="connsiteY95" fmla="*/ 9631 h 10000"/>
                <a:gd name="connsiteX96" fmla="*/ 4282 w 10000"/>
                <a:gd name="connsiteY96" fmla="*/ 9789 h 10000"/>
                <a:gd name="connsiteX97" fmla="*/ 4722 w 10000"/>
                <a:gd name="connsiteY97" fmla="*/ 9948 h 10000"/>
                <a:gd name="connsiteX98" fmla="*/ 5190 w 10000"/>
                <a:gd name="connsiteY98" fmla="*/ 10000 h 10000"/>
                <a:gd name="connsiteX99" fmla="*/ 5601 w 10000"/>
                <a:gd name="connsiteY99" fmla="*/ 10000 h 10000"/>
                <a:gd name="connsiteX100" fmla="*/ 6100 w 10000"/>
                <a:gd name="connsiteY100" fmla="*/ 9948 h 10000"/>
                <a:gd name="connsiteX101" fmla="*/ 6452 w 10000"/>
                <a:gd name="connsiteY101" fmla="*/ 9841 h 10000"/>
                <a:gd name="connsiteX102" fmla="*/ 6804 w 10000"/>
                <a:gd name="connsiteY102" fmla="*/ 9737 h 10000"/>
                <a:gd name="connsiteX103" fmla="*/ 7186 w 10000"/>
                <a:gd name="connsiteY103" fmla="*/ 9578 h 10000"/>
                <a:gd name="connsiteX104" fmla="*/ 7537 w 10000"/>
                <a:gd name="connsiteY104" fmla="*/ 9419 h 10000"/>
                <a:gd name="connsiteX105" fmla="*/ 7860 w 10000"/>
                <a:gd name="connsiteY105" fmla="*/ 9209 h 10000"/>
                <a:gd name="connsiteX106" fmla="*/ 8212 w 10000"/>
                <a:gd name="connsiteY106" fmla="*/ 8997 h 10000"/>
                <a:gd name="connsiteX107" fmla="*/ 8535 w 10000"/>
                <a:gd name="connsiteY10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314 w 10000"/>
                <a:gd name="connsiteY56" fmla="*/ 2819 h 10000"/>
                <a:gd name="connsiteX57" fmla="*/ 2378 w 10000"/>
                <a:gd name="connsiteY57" fmla="*/ 2638 h 10000"/>
                <a:gd name="connsiteX58" fmla="*/ 2570 w 10000"/>
                <a:gd name="connsiteY58" fmla="*/ 2488 h 10000"/>
                <a:gd name="connsiteX59" fmla="*/ 1994 w 10000"/>
                <a:gd name="connsiteY59" fmla="*/ 2940 h 10000"/>
                <a:gd name="connsiteX60" fmla="*/ 1929 w 10000"/>
                <a:gd name="connsiteY60" fmla="*/ 3317 h 10000"/>
                <a:gd name="connsiteX61" fmla="*/ 1929 w 10000"/>
                <a:gd name="connsiteY61" fmla="*/ 3317 h 10000"/>
                <a:gd name="connsiteX62" fmla="*/ 1789 w 10000"/>
                <a:gd name="connsiteY62" fmla="*/ 3559 h 10000"/>
                <a:gd name="connsiteX63" fmla="*/ 1554 w 10000"/>
                <a:gd name="connsiteY63" fmla="*/ 3559 h 10000"/>
                <a:gd name="connsiteX64" fmla="*/ 1378 w 10000"/>
                <a:gd name="connsiteY64" fmla="*/ 3770 h 10000"/>
                <a:gd name="connsiteX65" fmla="*/ 1145 w 10000"/>
                <a:gd name="connsiteY65" fmla="*/ 3770 h 10000"/>
                <a:gd name="connsiteX66" fmla="*/ 968 w 10000"/>
                <a:gd name="connsiteY66" fmla="*/ 3981 h 10000"/>
                <a:gd name="connsiteX67" fmla="*/ 851 w 10000"/>
                <a:gd name="connsiteY67" fmla="*/ 3770 h 10000"/>
                <a:gd name="connsiteX68" fmla="*/ 558 w 10000"/>
                <a:gd name="connsiteY68" fmla="*/ 3717 h 10000"/>
                <a:gd name="connsiteX69" fmla="*/ 0 w 10000"/>
                <a:gd name="connsiteY69" fmla="*/ 4984 h 10000"/>
                <a:gd name="connsiteX70" fmla="*/ 59 w 10000"/>
                <a:gd name="connsiteY70" fmla="*/ 5249 h 10000"/>
                <a:gd name="connsiteX71" fmla="*/ 118 w 10000"/>
                <a:gd name="connsiteY71" fmla="*/ 5618 h 10000"/>
                <a:gd name="connsiteX72" fmla="*/ 294 w 10000"/>
                <a:gd name="connsiteY72" fmla="*/ 5935 h 10000"/>
                <a:gd name="connsiteX73" fmla="*/ 528 w 10000"/>
                <a:gd name="connsiteY73" fmla="*/ 6462 h 10000"/>
                <a:gd name="connsiteX74" fmla="*/ 381 w 10000"/>
                <a:gd name="connsiteY74" fmla="*/ 6358 h 10000"/>
                <a:gd name="connsiteX75" fmla="*/ 733 w 10000"/>
                <a:gd name="connsiteY75" fmla="*/ 6832 h 10000"/>
                <a:gd name="connsiteX76" fmla="*/ 938 w 10000"/>
                <a:gd name="connsiteY76" fmla="*/ 6780 h 10000"/>
                <a:gd name="connsiteX77" fmla="*/ 910 w 10000"/>
                <a:gd name="connsiteY77" fmla="*/ 6462 h 10000"/>
                <a:gd name="connsiteX78" fmla="*/ 1085 w 10000"/>
                <a:gd name="connsiteY78" fmla="*/ 6515 h 10000"/>
                <a:gd name="connsiteX79" fmla="*/ 880 w 10000"/>
                <a:gd name="connsiteY79" fmla="*/ 5882 h 10000"/>
                <a:gd name="connsiteX80" fmla="*/ 1261 w 10000"/>
                <a:gd name="connsiteY80" fmla="*/ 5618 h 10000"/>
                <a:gd name="connsiteX81" fmla="*/ 1468 w 10000"/>
                <a:gd name="connsiteY81" fmla="*/ 5618 h 10000"/>
                <a:gd name="connsiteX82" fmla="*/ 1468 w 10000"/>
                <a:gd name="connsiteY82" fmla="*/ 5882 h 10000"/>
                <a:gd name="connsiteX83" fmla="*/ 1290 w 10000"/>
                <a:gd name="connsiteY83" fmla="*/ 6040 h 10000"/>
                <a:gd name="connsiteX84" fmla="*/ 1174 w 10000"/>
                <a:gd name="connsiteY84" fmla="*/ 6727 h 10000"/>
                <a:gd name="connsiteX85" fmla="*/ 1115 w 10000"/>
                <a:gd name="connsiteY85" fmla="*/ 7043 h 10000"/>
                <a:gd name="connsiteX86" fmla="*/ 1203 w 10000"/>
                <a:gd name="connsiteY86" fmla="*/ 7466 h 10000"/>
                <a:gd name="connsiteX87" fmla="*/ 1378 w 10000"/>
                <a:gd name="connsiteY87" fmla="*/ 7783 h 10000"/>
                <a:gd name="connsiteX88" fmla="*/ 1965 w 10000"/>
                <a:gd name="connsiteY88" fmla="*/ 8416 h 10000"/>
                <a:gd name="connsiteX89" fmla="*/ 2433 w 10000"/>
                <a:gd name="connsiteY89" fmla="*/ 8891 h 10000"/>
                <a:gd name="connsiteX90" fmla="*/ 2785 w 10000"/>
                <a:gd name="connsiteY90" fmla="*/ 9103 h 10000"/>
                <a:gd name="connsiteX91" fmla="*/ 3167 w 10000"/>
                <a:gd name="connsiteY91" fmla="*/ 9313 h 10000"/>
                <a:gd name="connsiteX92" fmla="*/ 3550 w 10000"/>
                <a:gd name="connsiteY92" fmla="*/ 9525 h 10000"/>
                <a:gd name="connsiteX93" fmla="*/ 3902 w 10000"/>
                <a:gd name="connsiteY93" fmla="*/ 9631 h 10000"/>
                <a:gd name="connsiteX94" fmla="*/ 4282 w 10000"/>
                <a:gd name="connsiteY94" fmla="*/ 9789 h 10000"/>
                <a:gd name="connsiteX95" fmla="*/ 4722 w 10000"/>
                <a:gd name="connsiteY95" fmla="*/ 9948 h 10000"/>
                <a:gd name="connsiteX96" fmla="*/ 5190 w 10000"/>
                <a:gd name="connsiteY96" fmla="*/ 10000 h 10000"/>
                <a:gd name="connsiteX97" fmla="*/ 5601 w 10000"/>
                <a:gd name="connsiteY97" fmla="*/ 10000 h 10000"/>
                <a:gd name="connsiteX98" fmla="*/ 6100 w 10000"/>
                <a:gd name="connsiteY98" fmla="*/ 9948 h 10000"/>
                <a:gd name="connsiteX99" fmla="*/ 6452 w 10000"/>
                <a:gd name="connsiteY99" fmla="*/ 9841 h 10000"/>
                <a:gd name="connsiteX100" fmla="*/ 6804 w 10000"/>
                <a:gd name="connsiteY100" fmla="*/ 9737 h 10000"/>
                <a:gd name="connsiteX101" fmla="*/ 7186 w 10000"/>
                <a:gd name="connsiteY101" fmla="*/ 9578 h 10000"/>
                <a:gd name="connsiteX102" fmla="*/ 7537 w 10000"/>
                <a:gd name="connsiteY102" fmla="*/ 9419 h 10000"/>
                <a:gd name="connsiteX103" fmla="*/ 7860 w 10000"/>
                <a:gd name="connsiteY103" fmla="*/ 9209 h 10000"/>
                <a:gd name="connsiteX104" fmla="*/ 8212 w 10000"/>
                <a:gd name="connsiteY104" fmla="*/ 8997 h 10000"/>
                <a:gd name="connsiteX105" fmla="*/ 8535 w 10000"/>
                <a:gd name="connsiteY10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314 w 10000"/>
                <a:gd name="connsiteY55" fmla="*/ 2819 h 10000"/>
                <a:gd name="connsiteX56" fmla="*/ 2378 w 10000"/>
                <a:gd name="connsiteY56" fmla="*/ 2638 h 10000"/>
                <a:gd name="connsiteX57" fmla="*/ 2570 w 10000"/>
                <a:gd name="connsiteY57" fmla="*/ 2488 h 10000"/>
                <a:gd name="connsiteX58" fmla="*/ 1994 w 10000"/>
                <a:gd name="connsiteY58" fmla="*/ 2940 h 10000"/>
                <a:gd name="connsiteX59" fmla="*/ 1929 w 10000"/>
                <a:gd name="connsiteY59" fmla="*/ 3317 h 10000"/>
                <a:gd name="connsiteX60" fmla="*/ 1929 w 10000"/>
                <a:gd name="connsiteY60" fmla="*/ 3317 h 10000"/>
                <a:gd name="connsiteX61" fmla="*/ 1789 w 10000"/>
                <a:gd name="connsiteY61" fmla="*/ 3559 h 10000"/>
                <a:gd name="connsiteX62" fmla="*/ 1554 w 10000"/>
                <a:gd name="connsiteY62" fmla="*/ 3559 h 10000"/>
                <a:gd name="connsiteX63" fmla="*/ 1378 w 10000"/>
                <a:gd name="connsiteY63" fmla="*/ 3770 h 10000"/>
                <a:gd name="connsiteX64" fmla="*/ 1145 w 10000"/>
                <a:gd name="connsiteY64" fmla="*/ 3770 h 10000"/>
                <a:gd name="connsiteX65" fmla="*/ 968 w 10000"/>
                <a:gd name="connsiteY65" fmla="*/ 3981 h 10000"/>
                <a:gd name="connsiteX66" fmla="*/ 851 w 10000"/>
                <a:gd name="connsiteY66" fmla="*/ 3770 h 10000"/>
                <a:gd name="connsiteX67" fmla="*/ 558 w 10000"/>
                <a:gd name="connsiteY67" fmla="*/ 3717 h 10000"/>
                <a:gd name="connsiteX68" fmla="*/ 0 w 10000"/>
                <a:gd name="connsiteY68" fmla="*/ 4984 h 10000"/>
                <a:gd name="connsiteX69" fmla="*/ 59 w 10000"/>
                <a:gd name="connsiteY69" fmla="*/ 5249 h 10000"/>
                <a:gd name="connsiteX70" fmla="*/ 118 w 10000"/>
                <a:gd name="connsiteY70" fmla="*/ 5618 h 10000"/>
                <a:gd name="connsiteX71" fmla="*/ 294 w 10000"/>
                <a:gd name="connsiteY71" fmla="*/ 5935 h 10000"/>
                <a:gd name="connsiteX72" fmla="*/ 528 w 10000"/>
                <a:gd name="connsiteY72" fmla="*/ 6462 h 10000"/>
                <a:gd name="connsiteX73" fmla="*/ 381 w 10000"/>
                <a:gd name="connsiteY73" fmla="*/ 6358 h 10000"/>
                <a:gd name="connsiteX74" fmla="*/ 733 w 10000"/>
                <a:gd name="connsiteY74" fmla="*/ 6832 h 10000"/>
                <a:gd name="connsiteX75" fmla="*/ 938 w 10000"/>
                <a:gd name="connsiteY75" fmla="*/ 6780 h 10000"/>
                <a:gd name="connsiteX76" fmla="*/ 910 w 10000"/>
                <a:gd name="connsiteY76" fmla="*/ 6462 h 10000"/>
                <a:gd name="connsiteX77" fmla="*/ 1085 w 10000"/>
                <a:gd name="connsiteY77" fmla="*/ 6515 h 10000"/>
                <a:gd name="connsiteX78" fmla="*/ 880 w 10000"/>
                <a:gd name="connsiteY78" fmla="*/ 5882 h 10000"/>
                <a:gd name="connsiteX79" fmla="*/ 1261 w 10000"/>
                <a:gd name="connsiteY79" fmla="*/ 5618 h 10000"/>
                <a:gd name="connsiteX80" fmla="*/ 1468 w 10000"/>
                <a:gd name="connsiteY80" fmla="*/ 5618 h 10000"/>
                <a:gd name="connsiteX81" fmla="*/ 1468 w 10000"/>
                <a:gd name="connsiteY81" fmla="*/ 5882 h 10000"/>
                <a:gd name="connsiteX82" fmla="*/ 1290 w 10000"/>
                <a:gd name="connsiteY82" fmla="*/ 6040 h 10000"/>
                <a:gd name="connsiteX83" fmla="*/ 1174 w 10000"/>
                <a:gd name="connsiteY83" fmla="*/ 6727 h 10000"/>
                <a:gd name="connsiteX84" fmla="*/ 1115 w 10000"/>
                <a:gd name="connsiteY84" fmla="*/ 7043 h 10000"/>
                <a:gd name="connsiteX85" fmla="*/ 1203 w 10000"/>
                <a:gd name="connsiteY85" fmla="*/ 7466 h 10000"/>
                <a:gd name="connsiteX86" fmla="*/ 1378 w 10000"/>
                <a:gd name="connsiteY86" fmla="*/ 7783 h 10000"/>
                <a:gd name="connsiteX87" fmla="*/ 1965 w 10000"/>
                <a:gd name="connsiteY87" fmla="*/ 8416 h 10000"/>
                <a:gd name="connsiteX88" fmla="*/ 2433 w 10000"/>
                <a:gd name="connsiteY88" fmla="*/ 8891 h 10000"/>
                <a:gd name="connsiteX89" fmla="*/ 2785 w 10000"/>
                <a:gd name="connsiteY89" fmla="*/ 9103 h 10000"/>
                <a:gd name="connsiteX90" fmla="*/ 3167 w 10000"/>
                <a:gd name="connsiteY90" fmla="*/ 9313 h 10000"/>
                <a:gd name="connsiteX91" fmla="*/ 3550 w 10000"/>
                <a:gd name="connsiteY91" fmla="*/ 9525 h 10000"/>
                <a:gd name="connsiteX92" fmla="*/ 3902 w 10000"/>
                <a:gd name="connsiteY92" fmla="*/ 9631 h 10000"/>
                <a:gd name="connsiteX93" fmla="*/ 4282 w 10000"/>
                <a:gd name="connsiteY93" fmla="*/ 9789 h 10000"/>
                <a:gd name="connsiteX94" fmla="*/ 4722 w 10000"/>
                <a:gd name="connsiteY94" fmla="*/ 9948 h 10000"/>
                <a:gd name="connsiteX95" fmla="*/ 5190 w 10000"/>
                <a:gd name="connsiteY95" fmla="*/ 10000 h 10000"/>
                <a:gd name="connsiteX96" fmla="*/ 5601 w 10000"/>
                <a:gd name="connsiteY96" fmla="*/ 10000 h 10000"/>
                <a:gd name="connsiteX97" fmla="*/ 6100 w 10000"/>
                <a:gd name="connsiteY97" fmla="*/ 9948 h 10000"/>
                <a:gd name="connsiteX98" fmla="*/ 6452 w 10000"/>
                <a:gd name="connsiteY98" fmla="*/ 9841 h 10000"/>
                <a:gd name="connsiteX99" fmla="*/ 6804 w 10000"/>
                <a:gd name="connsiteY99" fmla="*/ 9737 h 10000"/>
                <a:gd name="connsiteX100" fmla="*/ 7186 w 10000"/>
                <a:gd name="connsiteY100" fmla="*/ 9578 h 10000"/>
                <a:gd name="connsiteX101" fmla="*/ 7537 w 10000"/>
                <a:gd name="connsiteY101" fmla="*/ 9419 h 10000"/>
                <a:gd name="connsiteX102" fmla="*/ 7860 w 10000"/>
                <a:gd name="connsiteY102" fmla="*/ 9209 h 10000"/>
                <a:gd name="connsiteX103" fmla="*/ 8212 w 10000"/>
                <a:gd name="connsiteY103" fmla="*/ 8997 h 10000"/>
                <a:gd name="connsiteX104" fmla="*/ 8535 w 10000"/>
                <a:gd name="connsiteY10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2378 w 10000"/>
                <a:gd name="connsiteY55" fmla="*/ 2638 h 10000"/>
                <a:gd name="connsiteX56" fmla="*/ 2570 w 10000"/>
                <a:gd name="connsiteY56" fmla="*/ 2488 h 10000"/>
                <a:gd name="connsiteX57" fmla="*/ 1994 w 10000"/>
                <a:gd name="connsiteY57" fmla="*/ 2940 h 10000"/>
                <a:gd name="connsiteX58" fmla="*/ 1929 w 10000"/>
                <a:gd name="connsiteY58" fmla="*/ 3317 h 10000"/>
                <a:gd name="connsiteX59" fmla="*/ 1929 w 10000"/>
                <a:gd name="connsiteY59" fmla="*/ 3317 h 10000"/>
                <a:gd name="connsiteX60" fmla="*/ 1789 w 10000"/>
                <a:gd name="connsiteY60" fmla="*/ 3559 h 10000"/>
                <a:gd name="connsiteX61" fmla="*/ 1554 w 10000"/>
                <a:gd name="connsiteY61" fmla="*/ 3559 h 10000"/>
                <a:gd name="connsiteX62" fmla="*/ 1378 w 10000"/>
                <a:gd name="connsiteY62" fmla="*/ 3770 h 10000"/>
                <a:gd name="connsiteX63" fmla="*/ 1145 w 10000"/>
                <a:gd name="connsiteY63" fmla="*/ 3770 h 10000"/>
                <a:gd name="connsiteX64" fmla="*/ 968 w 10000"/>
                <a:gd name="connsiteY64" fmla="*/ 3981 h 10000"/>
                <a:gd name="connsiteX65" fmla="*/ 851 w 10000"/>
                <a:gd name="connsiteY65" fmla="*/ 3770 h 10000"/>
                <a:gd name="connsiteX66" fmla="*/ 558 w 10000"/>
                <a:gd name="connsiteY66" fmla="*/ 3717 h 10000"/>
                <a:gd name="connsiteX67" fmla="*/ 0 w 10000"/>
                <a:gd name="connsiteY67" fmla="*/ 4984 h 10000"/>
                <a:gd name="connsiteX68" fmla="*/ 59 w 10000"/>
                <a:gd name="connsiteY68" fmla="*/ 5249 h 10000"/>
                <a:gd name="connsiteX69" fmla="*/ 118 w 10000"/>
                <a:gd name="connsiteY69" fmla="*/ 5618 h 10000"/>
                <a:gd name="connsiteX70" fmla="*/ 294 w 10000"/>
                <a:gd name="connsiteY70" fmla="*/ 5935 h 10000"/>
                <a:gd name="connsiteX71" fmla="*/ 528 w 10000"/>
                <a:gd name="connsiteY71" fmla="*/ 6462 h 10000"/>
                <a:gd name="connsiteX72" fmla="*/ 381 w 10000"/>
                <a:gd name="connsiteY72" fmla="*/ 6358 h 10000"/>
                <a:gd name="connsiteX73" fmla="*/ 733 w 10000"/>
                <a:gd name="connsiteY73" fmla="*/ 6832 h 10000"/>
                <a:gd name="connsiteX74" fmla="*/ 938 w 10000"/>
                <a:gd name="connsiteY74" fmla="*/ 6780 h 10000"/>
                <a:gd name="connsiteX75" fmla="*/ 910 w 10000"/>
                <a:gd name="connsiteY75" fmla="*/ 6462 h 10000"/>
                <a:gd name="connsiteX76" fmla="*/ 1085 w 10000"/>
                <a:gd name="connsiteY76" fmla="*/ 6515 h 10000"/>
                <a:gd name="connsiteX77" fmla="*/ 880 w 10000"/>
                <a:gd name="connsiteY77" fmla="*/ 5882 h 10000"/>
                <a:gd name="connsiteX78" fmla="*/ 1261 w 10000"/>
                <a:gd name="connsiteY78" fmla="*/ 5618 h 10000"/>
                <a:gd name="connsiteX79" fmla="*/ 1468 w 10000"/>
                <a:gd name="connsiteY79" fmla="*/ 5618 h 10000"/>
                <a:gd name="connsiteX80" fmla="*/ 1468 w 10000"/>
                <a:gd name="connsiteY80" fmla="*/ 5882 h 10000"/>
                <a:gd name="connsiteX81" fmla="*/ 1290 w 10000"/>
                <a:gd name="connsiteY81" fmla="*/ 6040 h 10000"/>
                <a:gd name="connsiteX82" fmla="*/ 1174 w 10000"/>
                <a:gd name="connsiteY82" fmla="*/ 6727 h 10000"/>
                <a:gd name="connsiteX83" fmla="*/ 1115 w 10000"/>
                <a:gd name="connsiteY83" fmla="*/ 7043 h 10000"/>
                <a:gd name="connsiteX84" fmla="*/ 1203 w 10000"/>
                <a:gd name="connsiteY84" fmla="*/ 7466 h 10000"/>
                <a:gd name="connsiteX85" fmla="*/ 1378 w 10000"/>
                <a:gd name="connsiteY85" fmla="*/ 7783 h 10000"/>
                <a:gd name="connsiteX86" fmla="*/ 1965 w 10000"/>
                <a:gd name="connsiteY86" fmla="*/ 8416 h 10000"/>
                <a:gd name="connsiteX87" fmla="*/ 2433 w 10000"/>
                <a:gd name="connsiteY87" fmla="*/ 8891 h 10000"/>
                <a:gd name="connsiteX88" fmla="*/ 2785 w 10000"/>
                <a:gd name="connsiteY88" fmla="*/ 9103 h 10000"/>
                <a:gd name="connsiteX89" fmla="*/ 3167 w 10000"/>
                <a:gd name="connsiteY89" fmla="*/ 9313 h 10000"/>
                <a:gd name="connsiteX90" fmla="*/ 3550 w 10000"/>
                <a:gd name="connsiteY90" fmla="*/ 9525 h 10000"/>
                <a:gd name="connsiteX91" fmla="*/ 3902 w 10000"/>
                <a:gd name="connsiteY91" fmla="*/ 9631 h 10000"/>
                <a:gd name="connsiteX92" fmla="*/ 4282 w 10000"/>
                <a:gd name="connsiteY92" fmla="*/ 9789 h 10000"/>
                <a:gd name="connsiteX93" fmla="*/ 4722 w 10000"/>
                <a:gd name="connsiteY93" fmla="*/ 9948 h 10000"/>
                <a:gd name="connsiteX94" fmla="*/ 5190 w 10000"/>
                <a:gd name="connsiteY94" fmla="*/ 10000 h 10000"/>
                <a:gd name="connsiteX95" fmla="*/ 5601 w 10000"/>
                <a:gd name="connsiteY95" fmla="*/ 10000 h 10000"/>
                <a:gd name="connsiteX96" fmla="*/ 6100 w 10000"/>
                <a:gd name="connsiteY96" fmla="*/ 9948 h 10000"/>
                <a:gd name="connsiteX97" fmla="*/ 6452 w 10000"/>
                <a:gd name="connsiteY97" fmla="*/ 9841 h 10000"/>
                <a:gd name="connsiteX98" fmla="*/ 6804 w 10000"/>
                <a:gd name="connsiteY98" fmla="*/ 9737 h 10000"/>
                <a:gd name="connsiteX99" fmla="*/ 7186 w 10000"/>
                <a:gd name="connsiteY99" fmla="*/ 9578 h 10000"/>
                <a:gd name="connsiteX100" fmla="*/ 7537 w 10000"/>
                <a:gd name="connsiteY100" fmla="*/ 9419 h 10000"/>
                <a:gd name="connsiteX101" fmla="*/ 7860 w 10000"/>
                <a:gd name="connsiteY101" fmla="*/ 9209 h 10000"/>
                <a:gd name="connsiteX102" fmla="*/ 8212 w 10000"/>
                <a:gd name="connsiteY102" fmla="*/ 8997 h 10000"/>
                <a:gd name="connsiteX103" fmla="*/ 8535 w 10000"/>
                <a:gd name="connsiteY10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2378 w 10000"/>
                <a:gd name="connsiteY54" fmla="*/ 2638 h 10000"/>
                <a:gd name="connsiteX55" fmla="*/ 2570 w 10000"/>
                <a:gd name="connsiteY55" fmla="*/ 2488 h 10000"/>
                <a:gd name="connsiteX56" fmla="*/ 1994 w 10000"/>
                <a:gd name="connsiteY56" fmla="*/ 2940 h 10000"/>
                <a:gd name="connsiteX57" fmla="*/ 1929 w 10000"/>
                <a:gd name="connsiteY57" fmla="*/ 3317 h 10000"/>
                <a:gd name="connsiteX58" fmla="*/ 1929 w 10000"/>
                <a:gd name="connsiteY58" fmla="*/ 3317 h 10000"/>
                <a:gd name="connsiteX59" fmla="*/ 1789 w 10000"/>
                <a:gd name="connsiteY59" fmla="*/ 3559 h 10000"/>
                <a:gd name="connsiteX60" fmla="*/ 1554 w 10000"/>
                <a:gd name="connsiteY60" fmla="*/ 3559 h 10000"/>
                <a:gd name="connsiteX61" fmla="*/ 1378 w 10000"/>
                <a:gd name="connsiteY61" fmla="*/ 3770 h 10000"/>
                <a:gd name="connsiteX62" fmla="*/ 1145 w 10000"/>
                <a:gd name="connsiteY62" fmla="*/ 3770 h 10000"/>
                <a:gd name="connsiteX63" fmla="*/ 968 w 10000"/>
                <a:gd name="connsiteY63" fmla="*/ 3981 h 10000"/>
                <a:gd name="connsiteX64" fmla="*/ 851 w 10000"/>
                <a:gd name="connsiteY64" fmla="*/ 3770 h 10000"/>
                <a:gd name="connsiteX65" fmla="*/ 558 w 10000"/>
                <a:gd name="connsiteY65" fmla="*/ 3717 h 10000"/>
                <a:gd name="connsiteX66" fmla="*/ 0 w 10000"/>
                <a:gd name="connsiteY66" fmla="*/ 4984 h 10000"/>
                <a:gd name="connsiteX67" fmla="*/ 59 w 10000"/>
                <a:gd name="connsiteY67" fmla="*/ 5249 h 10000"/>
                <a:gd name="connsiteX68" fmla="*/ 118 w 10000"/>
                <a:gd name="connsiteY68" fmla="*/ 5618 h 10000"/>
                <a:gd name="connsiteX69" fmla="*/ 294 w 10000"/>
                <a:gd name="connsiteY69" fmla="*/ 5935 h 10000"/>
                <a:gd name="connsiteX70" fmla="*/ 528 w 10000"/>
                <a:gd name="connsiteY70" fmla="*/ 6462 h 10000"/>
                <a:gd name="connsiteX71" fmla="*/ 381 w 10000"/>
                <a:gd name="connsiteY71" fmla="*/ 6358 h 10000"/>
                <a:gd name="connsiteX72" fmla="*/ 733 w 10000"/>
                <a:gd name="connsiteY72" fmla="*/ 6832 h 10000"/>
                <a:gd name="connsiteX73" fmla="*/ 938 w 10000"/>
                <a:gd name="connsiteY73" fmla="*/ 6780 h 10000"/>
                <a:gd name="connsiteX74" fmla="*/ 910 w 10000"/>
                <a:gd name="connsiteY74" fmla="*/ 6462 h 10000"/>
                <a:gd name="connsiteX75" fmla="*/ 1085 w 10000"/>
                <a:gd name="connsiteY75" fmla="*/ 6515 h 10000"/>
                <a:gd name="connsiteX76" fmla="*/ 880 w 10000"/>
                <a:gd name="connsiteY76" fmla="*/ 5882 h 10000"/>
                <a:gd name="connsiteX77" fmla="*/ 1261 w 10000"/>
                <a:gd name="connsiteY77" fmla="*/ 5618 h 10000"/>
                <a:gd name="connsiteX78" fmla="*/ 1468 w 10000"/>
                <a:gd name="connsiteY78" fmla="*/ 5618 h 10000"/>
                <a:gd name="connsiteX79" fmla="*/ 1468 w 10000"/>
                <a:gd name="connsiteY79" fmla="*/ 5882 h 10000"/>
                <a:gd name="connsiteX80" fmla="*/ 1290 w 10000"/>
                <a:gd name="connsiteY80" fmla="*/ 6040 h 10000"/>
                <a:gd name="connsiteX81" fmla="*/ 1174 w 10000"/>
                <a:gd name="connsiteY81" fmla="*/ 6727 h 10000"/>
                <a:gd name="connsiteX82" fmla="*/ 1115 w 10000"/>
                <a:gd name="connsiteY82" fmla="*/ 7043 h 10000"/>
                <a:gd name="connsiteX83" fmla="*/ 1203 w 10000"/>
                <a:gd name="connsiteY83" fmla="*/ 7466 h 10000"/>
                <a:gd name="connsiteX84" fmla="*/ 1378 w 10000"/>
                <a:gd name="connsiteY84" fmla="*/ 7783 h 10000"/>
                <a:gd name="connsiteX85" fmla="*/ 1965 w 10000"/>
                <a:gd name="connsiteY85" fmla="*/ 8416 h 10000"/>
                <a:gd name="connsiteX86" fmla="*/ 2433 w 10000"/>
                <a:gd name="connsiteY86" fmla="*/ 8891 h 10000"/>
                <a:gd name="connsiteX87" fmla="*/ 2785 w 10000"/>
                <a:gd name="connsiteY87" fmla="*/ 9103 h 10000"/>
                <a:gd name="connsiteX88" fmla="*/ 3167 w 10000"/>
                <a:gd name="connsiteY88" fmla="*/ 9313 h 10000"/>
                <a:gd name="connsiteX89" fmla="*/ 3550 w 10000"/>
                <a:gd name="connsiteY89" fmla="*/ 9525 h 10000"/>
                <a:gd name="connsiteX90" fmla="*/ 3902 w 10000"/>
                <a:gd name="connsiteY90" fmla="*/ 9631 h 10000"/>
                <a:gd name="connsiteX91" fmla="*/ 4282 w 10000"/>
                <a:gd name="connsiteY91" fmla="*/ 9789 h 10000"/>
                <a:gd name="connsiteX92" fmla="*/ 4722 w 10000"/>
                <a:gd name="connsiteY92" fmla="*/ 9948 h 10000"/>
                <a:gd name="connsiteX93" fmla="*/ 5190 w 10000"/>
                <a:gd name="connsiteY93" fmla="*/ 10000 h 10000"/>
                <a:gd name="connsiteX94" fmla="*/ 5601 w 10000"/>
                <a:gd name="connsiteY94" fmla="*/ 10000 h 10000"/>
                <a:gd name="connsiteX95" fmla="*/ 6100 w 10000"/>
                <a:gd name="connsiteY95" fmla="*/ 9948 h 10000"/>
                <a:gd name="connsiteX96" fmla="*/ 6452 w 10000"/>
                <a:gd name="connsiteY96" fmla="*/ 9841 h 10000"/>
                <a:gd name="connsiteX97" fmla="*/ 6804 w 10000"/>
                <a:gd name="connsiteY97" fmla="*/ 9737 h 10000"/>
                <a:gd name="connsiteX98" fmla="*/ 7186 w 10000"/>
                <a:gd name="connsiteY98" fmla="*/ 9578 h 10000"/>
                <a:gd name="connsiteX99" fmla="*/ 7537 w 10000"/>
                <a:gd name="connsiteY99" fmla="*/ 9419 h 10000"/>
                <a:gd name="connsiteX100" fmla="*/ 7860 w 10000"/>
                <a:gd name="connsiteY100" fmla="*/ 9209 h 10000"/>
                <a:gd name="connsiteX101" fmla="*/ 8212 w 10000"/>
                <a:gd name="connsiteY101" fmla="*/ 8997 h 10000"/>
                <a:gd name="connsiteX102" fmla="*/ 8535 w 10000"/>
                <a:gd name="connsiteY10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050 w 10000"/>
                <a:gd name="connsiteY50" fmla="*/ 2555 h 10000"/>
                <a:gd name="connsiteX51" fmla="*/ 3021 w 10000"/>
                <a:gd name="connsiteY51" fmla="*/ 2397 h 10000"/>
                <a:gd name="connsiteX52" fmla="*/ 2570 w 10000"/>
                <a:gd name="connsiteY52" fmla="*/ 2487 h 10000"/>
                <a:gd name="connsiteX53" fmla="*/ 2378 w 10000"/>
                <a:gd name="connsiteY53" fmla="*/ 2638 h 10000"/>
                <a:gd name="connsiteX54" fmla="*/ 2570 w 10000"/>
                <a:gd name="connsiteY54" fmla="*/ 2488 h 10000"/>
                <a:gd name="connsiteX55" fmla="*/ 1994 w 10000"/>
                <a:gd name="connsiteY55" fmla="*/ 2940 h 10000"/>
                <a:gd name="connsiteX56" fmla="*/ 1929 w 10000"/>
                <a:gd name="connsiteY56" fmla="*/ 3317 h 10000"/>
                <a:gd name="connsiteX57" fmla="*/ 1929 w 10000"/>
                <a:gd name="connsiteY57" fmla="*/ 3317 h 10000"/>
                <a:gd name="connsiteX58" fmla="*/ 1789 w 10000"/>
                <a:gd name="connsiteY58" fmla="*/ 3559 h 10000"/>
                <a:gd name="connsiteX59" fmla="*/ 1554 w 10000"/>
                <a:gd name="connsiteY59" fmla="*/ 3559 h 10000"/>
                <a:gd name="connsiteX60" fmla="*/ 1378 w 10000"/>
                <a:gd name="connsiteY60" fmla="*/ 3770 h 10000"/>
                <a:gd name="connsiteX61" fmla="*/ 1145 w 10000"/>
                <a:gd name="connsiteY61" fmla="*/ 3770 h 10000"/>
                <a:gd name="connsiteX62" fmla="*/ 968 w 10000"/>
                <a:gd name="connsiteY62" fmla="*/ 3981 h 10000"/>
                <a:gd name="connsiteX63" fmla="*/ 851 w 10000"/>
                <a:gd name="connsiteY63" fmla="*/ 3770 h 10000"/>
                <a:gd name="connsiteX64" fmla="*/ 558 w 10000"/>
                <a:gd name="connsiteY64" fmla="*/ 3717 h 10000"/>
                <a:gd name="connsiteX65" fmla="*/ 0 w 10000"/>
                <a:gd name="connsiteY65" fmla="*/ 4984 h 10000"/>
                <a:gd name="connsiteX66" fmla="*/ 59 w 10000"/>
                <a:gd name="connsiteY66" fmla="*/ 5249 h 10000"/>
                <a:gd name="connsiteX67" fmla="*/ 118 w 10000"/>
                <a:gd name="connsiteY67" fmla="*/ 5618 h 10000"/>
                <a:gd name="connsiteX68" fmla="*/ 294 w 10000"/>
                <a:gd name="connsiteY68" fmla="*/ 5935 h 10000"/>
                <a:gd name="connsiteX69" fmla="*/ 528 w 10000"/>
                <a:gd name="connsiteY69" fmla="*/ 6462 h 10000"/>
                <a:gd name="connsiteX70" fmla="*/ 381 w 10000"/>
                <a:gd name="connsiteY70" fmla="*/ 6358 h 10000"/>
                <a:gd name="connsiteX71" fmla="*/ 733 w 10000"/>
                <a:gd name="connsiteY71" fmla="*/ 6832 h 10000"/>
                <a:gd name="connsiteX72" fmla="*/ 938 w 10000"/>
                <a:gd name="connsiteY72" fmla="*/ 6780 h 10000"/>
                <a:gd name="connsiteX73" fmla="*/ 910 w 10000"/>
                <a:gd name="connsiteY73" fmla="*/ 6462 h 10000"/>
                <a:gd name="connsiteX74" fmla="*/ 1085 w 10000"/>
                <a:gd name="connsiteY74" fmla="*/ 6515 h 10000"/>
                <a:gd name="connsiteX75" fmla="*/ 880 w 10000"/>
                <a:gd name="connsiteY75" fmla="*/ 5882 h 10000"/>
                <a:gd name="connsiteX76" fmla="*/ 1261 w 10000"/>
                <a:gd name="connsiteY76" fmla="*/ 5618 h 10000"/>
                <a:gd name="connsiteX77" fmla="*/ 1468 w 10000"/>
                <a:gd name="connsiteY77" fmla="*/ 5618 h 10000"/>
                <a:gd name="connsiteX78" fmla="*/ 1468 w 10000"/>
                <a:gd name="connsiteY78" fmla="*/ 5882 h 10000"/>
                <a:gd name="connsiteX79" fmla="*/ 1290 w 10000"/>
                <a:gd name="connsiteY79" fmla="*/ 6040 h 10000"/>
                <a:gd name="connsiteX80" fmla="*/ 1174 w 10000"/>
                <a:gd name="connsiteY80" fmla="*/ 6727 h 10000"/>
                <a:gd name="connsiteX81" fmla="*/ 1115 w 10000"/>
                <a:gd name="connsiteY81" fmla="*/ 7043 h 10000"/>
                <a:gd name="connsiteX82" fmla="*/ 1203 w 10000"/>
                <a:gd name="connsiteY82" fmla="*/ 7466 h 10000"/>
                <a:gd name="connsiteX83" fmla="*/ 1378 w 10000"/>
                <a:gd name="connsiteY83" fmla="*/ 7783 h 10000"/>
                <a:gd name="connsiteX84" fmla="*/ 1965 w 10000"/>
                <a:gd name="connsiteY84" fmla="*/ 8416 h 10000"/>
                <a:gd name="connsiteX85" fmla="*/ 2433 w 10000"/>
                <a:gd name="connsiteY85" fmla="*/ 8891 h 10000"/>
                <a:gd name="connsiteX86" fmla="*/ 2785 w 10000"/>
                <a:gd name="connsiteY86" fmla="*/ 9103 h 10000"/>
                <a:gd name="connsiteX87" fmla="*/ 3167 w 10000"/>
                <a:gd name="connsiteY87" fmla="*/ 9313 h 10000"/>
                <a:gd name="connsiteX88" fmla="*/ 3550 w 10000"/>
                <a:gd name="connsiteY88" fmla="*/ 9525 h 10000"/>
                <a:gd name="connsiteX89" fmla="*/ 3902 w 10000"/>
                <a:gd name="connsiteY89" fmla="*/ 9631 h 10000"/>
                <a:gd name="connsiteX90" fmla="*/ 4282 w 10000"/>
                <a:gd name="connsiteY90" fmla="*/ 9789 h 10000"/>
                <a:gd name="connsiteX91" fmla="*/ 4722 w 10000"/>
                <a:gd name="connsiteY91" fmla="*/ 9948 h 10000"/>
                <a:gd name="connsiteX92" fmla="*/ 5190 w 10000"/>
                <a:gd name="connsiteY92" fmla="*/ 10000 h 10000"/>
                <a:gd name="connsiteX93" fmla="*/ 5601 w 10000"/>
                <a:gd name="connsiteY93" fmla="*/ 10000 h 10000"/>
                <a:gd name="connsiteX94" fmla="*/ 6100 w 10000"/>
                <a:gd name="connsiteY94" fmla="*/ 9948 h 10000"/>
                <a:gd name="connsiteX95" fmla="*/ 6452 w 10000"/>
                <a:gd name="connsiteY95" fmla="*/ 9841 h 10000"/>
                <a:gd name="connsiteX96" fmla="*/ 6804 w 10000"/>
                <a:gd name="connsiteY96" fmla="*/ 9737 h 10000"/>
                <a:gd name="connsiteX97" fmla="*/ 7186 w 10000"/>
                <a:gd name="connsiteY97" fmla="*/ 9578 h 10000"/>
                <a:gd name="connsiteX98" fmla="*/ 7537 w 10000"/>
                <a:gd name="connsiteY98" fmla="*/ 9419 h 10000"/>
                <a:gd name="connsiteX99" fmla="*/ 7860 w 10000"/>
                <a:gd name="connsiteY99" fmla="*/ 9209 h 10000"/>
                <a:gd name="connsiteX100" fmla="*/ 8212 w 10000"/>
                <a:gd name="connsiteY100" fmla="*/ 8997 h 10000"/>
                <a:gd name="connsiteX101" fmla="*/ 8535 w 10000"/>
                <a:gd name="connsiteY10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050 w 10000"/>
                <a:gd name="connsiteY49" fmla="*/ 2555 h 10000"/>
                <a:gd name="connsiteX50" fmla="*/ 3021 w 10000"/>
                <a:gd name="connsiteY50" fmla="*/ 2397 h 10000"/>
                <a:gd name="connsiteX51" fmla="*/ 2570 w 10000"/>
                <a:gd name="connsiteY51" fmla="*/ 2487 h 10000"/>
                <a:gd name="connsiteX52" fmla="*/ 2378 w 10000"/>
                <a:gd name="connsiteY52" fmla="*/ 2638 h 10000"/>
                <a:gd name="connsiteX53" fmla="*/ 2570 w 10000"/>
                <a:gd name="connsiteY53" fmla="*/ 2488 h 10000"/>
                <a:gd name="connsiteX54" fmla="*/ 1994 w 10000"/>
                <a:gd name="connsiteY54" fmla="*/ 2940 h 10000"/>
                <a:gd name="connsiteX55" fmla="*/ 1929 w 10000"/>
                <a:gd name="connsiteY55" fmla="*/ 3317 h 10000"/>
                <a:gd name="connsiteX56" fmla="*/ 1929 w 10000"/>
                <a:gd name="connsiteY56" fmla="*/ 3317 h 10000"/>
                <a:gd name="connsiteX57" fmla="*/ 1789 w 10000"/>
                <a:gd name="connsiteY57" fmla="*/ 3559 h 10000"/>
                <a:gd name="connsiteX58" fmla="*/ 1554 w 10000"/>
                <a:gd name="connsiteY58" fmla="*/ 3559 h 10000"/>
                <a:gd name="connsiteX59" fmla="*/ 1378 w 10000"/>
                <a:gd name="connsiteY59" fmla="*/ 3770 h 10000"/>
                <a:gd name="connsiteX60" fmla="*/ 1145 w 10000"/>
                <a:gd name="connsiteY60" fmla="*/ 3770 h 10000"/>
                <a:gd name="connsiteX61" fmla="*/ 968 w 10000"/>
                <a:gd name="connsiteY61" fmla="*/ 3981 h 10000"/>
                <a:gd name="connsiteX62" fmla="*/ 851 w 10000"/>
                <a:gd name="connsiteY62" fmla="*/ 3770 h 10000"/>
                <a:gd name="connsiteX63" fmla="*/ 558 w 10000"/>
                <a:gd name="connsiteY63" fmla="*/ 3717 h 10000"/>
                <a:gd name="connsiteX64" fmla="*/ 0 w 10000"/>
                <a:gd name="connsiteY64" fmla="*/ 4984 h 10000"/>
                <a:gd name="connsiteX65" fmla="*/ 59 w 10000"/>
                <a:gd name="connsiteY65" fmla="*/ 5249 h 10000"/>
                <a:gd name="connsiteX66" fmla="*/ 118 w 10000"/>
                <a:gd name="connsiteY66" fmla="*/ 5618 h 10000"/>
                <a:gd name="connsiteX67" fmla="*/ 294 w 10000"/>
                <a:gd name="connsiteY67" fmla="*/ 5935 h 10000"/>
                <a:gd name="connsiteX68" fmla="*/ 528 w 10000"/>
                <a:gd name="connsiteY68" fmla="*/ 6462 h 10000"/>
                <a:gd name="connsiteX69" fmla="*/ 381 w 10000"/>
                <a:gd name="connsiteY69" fmla="*/ 6358 h 10000"/>
                <a:gd name="connsiteX70" fmla="*/ 733 w 10000"/>
                <a:gd name="connsiteY70" fmla="*/ 6832 h 10000"/>
                <a:gd name="connsiteX71" fmla="*/ 938 w 10000"/>
                <a:gd name="connsiteY71" fmla="*/ 6780 h 10000"/>
                <a:gd name="connsiteX72" fmla="*/ 910 w 10000"/>
                <a:gd name="connsiteY72" fmla="*/ 6462 h 10000"/>
                <a:gd name="connsiteX73" fmla="*/ 1085 w 10000"/>
                <a:gd name="connsiteY73" fmla="*/ 6515 h 10000"/>
                <a:gd name="connsiteX74" fmla="*/ 880 w 10000"/>
                <a:gd name="connsiteY74" fmla="*/ 5882 h 10000"/>
                <a:gd name="connsiteX75" fmla="*/ 1261 w 10000"/>
                <a:gd name="connsiteY75" fmla="*/ 5618 h 10000"/>
                <a:gd name="connsiteX76" fmla="*/ 1468 w 10000"/>
                <a:gd name="connsiteY76" fmla="*/ 5618 h 10000"/>
                <a:gd name="connsiteX77" fmla="*/ 1468 w 10000"/>
                <a:gd name="connsiteY77" fmla="*/ 5882 h 10000"/>
                <a:gd name="connsiteX78" fmla="*/ 1290 w 10000"/>
                <a:gd name="connsiteY78" fmla="*/ 6040 h 10000"/>
                <a:gd name="connsiteX79" fmla="*/ 1174 w 10000"/>
                <a:gd name="connsiteY79" fmla="*/ 6727 h 10000"/>
                <a:gd name="connsiteX80" fmla="*/ 1115 w 10000"/>
                <a:gd name="connsiteY80" fmla="*/ 7043 h 10000"/>
                <a:gd name="connsiteX81" fmla="*/ 1203 w 10000"/>
                <a:gd name="connsiteY81" fmla="*/ 7466 h 10000"/>
                <a:gd name="connsiteX82" fmla="*/ 1378 w 10000"/>
                <a:gd name="connsiteY82" fmla="*/ 7783 h 10000"/>
                <a:gd name="connsiteX83" fmla="*/ 1965 w 10000"/>
                <a:gd name="connsiteY83" fmla="*/ 8416 h 10000"/>
                <a:gd name="connsiteX84" fmla="*/ 2433 w 10000"/>
                <a:gd name="connsiteY84" fmla="*/ 8891 h 10000"/>
                <a:gd name="connsiteX85" fmla="*/ 2785 w 10000"/>
                <a:gd name="connsiteY85" fmla="*/ 9103 h 10000"/>
                <a:gd name="connsiteX86" fmla="*/ 3167 w 10000"/>
                <a:gd name="connsiteY86" fmla="*/ 9313 h 10000"/>
                <a:gd name="connsiteX87" fmla="*/ 3550 w 10000"/>
                <a:gd name="connsiteY87" fmla="*/ 9525 h 10000"/>
                <a:gd name="connsiteX88" fmla="*/ 3902 w 10000"/>
                <a:gd name="connsiteY88" fmla="*/ 9631 h 10000"/>
                <a:gd name="connsiteX89" fmla="*/ 4282 w 10000"/>
                <a:gd name="connsiteY89" fmla="*/ 9789 h 10000"/>
                <a:gd name="connsiteX90" fmla="*/ 4722 w 10000"/>
                <a:gd name="connsiteY90" fmla="*/ 9948 h 10000"/>
                <a:gd name="connsiteX91" fmla="*/ 5190 w 10000"/>
                <a:gd name="connsiteY91" fmla="*/ 10000 h 10000"/>
                <a:gd name="connsiteX92" fmla="*/ 5601 w 10000"/>
                <a:gd name="connsiteY92" fmla="*/ 10000 h 10000"/>
                <a:gd name="connsiteX93" fmla="*/ 6100 w 10000"/>
                <a:gd name="connsiteY93" fmla="*/ 9948 h 10000"/>
                <a:gd name="connsiteX94" fmla="*/ 6452 w 10000"/>
                <a:gd name="connsiteY94" fmla="*/ 9841 h 10000"/>
                <a:gd name="connsiteX95" fmla="*/ 6804 w 10000"/>
                <a:gd name="connsiteY95" fmla="*/ 9737 h 10000"/>
                <a:gd name="connsiteX96" fmla="*/ 7186 w 10000"/>
                <a:gd name="connsiteY96" fmla="*/ 9578 h 10000"/>
                <a:gd name="connsiteX97" fmla="*/ 7537 w 10000"/>
                <a:gd name="connsiteY97" fmla="*/ 9419 h 10000"/>
                <a:gd name="connsiteX98" fmla="*/ 7860 w 10000"/>
                <a:gd name="connsiteY98" fmla="*/ 9209 h 10000"/>
                <a:gd name="connsiteX99" fmla="*/ 8212 w 10000"/>
                <a:gd name="connsiteY99" fmla="*/ 8997 h 10000"/>
                <a:gd name="connsiteX100" fmla="*/ 8535 w 10000"/>
                <a:gd name="connsiteY10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2763 w 10000"/>
                <a:gd name="connsiteY48" fmla="*/ 2337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8535" y="8681"/>
                  </a:moveTo>
                  <a:lnTo>
                    <a:pt x="8887" y="8363"/>
                  </a:lnTo>
                  <a:cubicBezTo>
                    <a:pt x="8945" y="8224"/>
                    <a:pt x="9002" y="8082"/>
                    <a:pt x="9062" y="7941"/>
                  </a:cubicBezTo>
                  <a:lnTo>
                    <a:pt x="9414" y="7624"/>
                  </a:lnTo>
                  <a:cubicBezTo>
                    <a:pt x="9373" y="7466"/>
                    <a:pt x="9335" y="7308"/>
                    <a:pt x="9296" y="7149"/>
                  </a:cubicBezTo>
                  <a:lnTo>
                    <a:pt x="9502" y="6885"/>
                  </a:lnTo>
                  <a:cubicBezTo>
                    <a:pt x="9550" y="6797"/>
                    <a:pt x="9600" y="6709"/>
                    <a:pt x="9648" y="6621"/>
                  </a:cubicBezTo>
                  <a:cubicBezTo>
                    <a:pt x="9667" y="6762"/>
                    <a:pt x="9687" y="6904"/>
                    <a:pt x="9706" y="7043"/>
                  </a:cubicBezTo>
                  <a:cubicBezTo>
                    <a:pt x="9687" y="7202"/>
                    <a:pt x="9667" y="7361"/>
                    <a:pt x="9648" y="7519"/>
                  </a:cubicBezTo>
                  <a:lnTo>
                    <a:pt x="9971" y="7043"/>
                  </a:lnTo>
                  <a:cubicBezTo>
                    <a:pt x="9981" y="6920"/>
                    <a:pt x="9990" y="6798"/>
                    <a:pt x="10000" y="6674"/>
                  </a:cubicBezTo>
                  <a:cubicBezTo>
                    <a:pt x="9961" y="6691"/>
                    <a:pt x="9923" y="6710"/>
                    <a:pt x="9882" y="6727"/>
                  </a:cubicBezTo>
                  <a:cubicBezTo>
                    <a:pt x="9853" y="6603"/>
                    <a:pt x="9824" y="6480"/>
                    <a:pt x="9795" y="6358"/>
                  </a:cubicBezTo>
                  <a:cubicBezTo>
                    <a:pt x="9834" y="6217"/>
                    <a:pt x="9873" y="6075"/>
                    <a:pt x="9911" y="5935"/>
                  </a:cubicBezTo>
                  <a:cubicBezTo>
                    <a:pt x="9794" y="5750"/>
                    <a:pt x="9257" y="5214"/>
                    <a:pt x="9091" y="5249"/>
                  </a:cubicBezTo>
                  <a:cubicBezTo>
                    <a:pt x="9003" y="5407"/>
                    <a:pt x="8978" y="6103"/>
                    <a:pt x="8916" y="6146"/>
                  </a:cubicBezTo>
                  <a:cubicBezTo>
                    <a:pt x="8849" y="5934"/>
                    <a:pt x="8785" y="5720"/>
                    <a:pt x="8720" y="5507"/>
                  </a:cubicBezTo>
                  <a:cubicBezTo>
                    <a:pt x="8698" y="5306"/>
                    <a:pt x="8677" y="5105"/>
                    <a:pt x="8655" y="4904"/>
                  </a:cubicBezTo>
                  <a:cubicBezTo>
                    <a:pt x="8597" y="4851"/>
                    <a:pt x="8265" y="4655"/>
                    <a:pt x="8207" y="4602"/>
                  </a:cubicBezTo>
                  <a:lnTo>
                    <a:pt x="7823" y="3923"/>
                  </a:lnTo>
                  <a:cubicBezTo>
                    <a:pt x="7608" y="3709"/>
                    <a:pt x="7095" y="3559"/>
                    <a:pt x="6914" y="3320"/>
                  </a:cubicBezTo>
                  <a:cubicBezTo>
                    <a:pt x="6933" y="3144"/>
                    <a:pt x="6907" y="3495"/>
                    <a:pt x="6926" y="3319"/>
                  </a:cubicBezTo>
                  <a:cubicBezTo>
                    <a:pt x="6887" y="3248"/>
                    <a:pt x="6646" y="3314"/>
                    <a:pt x="6605" y="3244"/>
                  </a:cubicBezTo>
                  <a:cubicBezTo>
                    <a:pt x="6538" y="3086"/>
                    <a:pt x="6546" y="3176"/>
                    <a:pt x="6479" y="3018"/>
                  </a:cubicBezTo>
                  <a:lnTo>
                    <a:pt x="4957" y="3242"/>
                  </a:lnTo>
                  <a:cubicBezTo>
                    <a:pt x="4918" y="3224"/>
                    <a:pt x="4877" y="3207"/>
                    <a:pt x="4838" y="3189"/>
                  </a:cubicBezTo>
                  <a:lnTo>
                    <a:pt x="4692" y="3136"/>
                  </a:lnTo>
                  <a:cubicBezTo>
                    <a:pt x="4653" y="3206"/>
                    <a:pt x="4615" y="3277"/>
                    <a:pt x="4575" y="3348"/>
                  </a:cubicBezTo>
                  <a:lnTo>
                    <a:pt x="4253" y="3084"/>
                  </a:lnTo>
                  <a:lnTo>
                    <a:pt x="4400" y="3084"/>
                  </a:lnTo>
                  <a:cubicBezTo>
                    <a:pt x="4429" y="3075"/>
                    <a:pt x="4449" y="3057"/>
                    <a:pt x="4429" y="3031"/>
                  </a:cubicBezTo>
                  <a:cubicBezTo>
                    <a:pt x="4379" y="2996"/>
                    <a:pt x="4331" y="2960"/>
                    <a:pt x="4282" y="2925"/>
                  </a:cubicBezTo>
                  <a:cubicBezTo>
                    <a:pt x="4292" y="2785"/>
                    <a:pt x="4301" y="2643"/>
                    <a:pt x="4311" y="2503"/>
                  </a:cubicBezTo>
                  <a:cubicBezTo>
                    <a:pt x="4292" y="2433"/>
                    <a:pt x="4272" y="2361"/>
                    <a:pt x="4253" y="2291"/>
                  </a:cubicBezTo>
                  <a:cubicBezTo>
                    <a:pt x="4242" y="2081"/>
                    <a:pt x="4233" y="1869"/>
                    <a:pt x="4222" y="1659"/>
                  </a:cubicBezTo>
                  <a:lnTo>
                    <a:pt x="4282" y="1659"/>
                  </a:lnTo>
                  <a:cubicBezTo>
                    <a:pt x="4253" y="1623"/>
                    <a:pt x="4223" y="1588"/>
                    <a:pt x="4194" y="1552"/>
                  </a:cubicBezTo>
                  <a:lnTo>
                    <a:pt x="3930" y="1763"/>
                  </a:lnTo>
                  <a:cubicBezTo>
                    <a:pt x="3911" y="1624"/>
                    <a:pt x="3891" y="1482"/>
                    <a:pt x="3871" y="1341"/>
                  </a:cubicBezTo>
                  <a:cubicBezTo>
                    <a:pt x="3940" y="1095"/>
                    <a:pt x="4008" y="848"/>
                    <a:pt x="4077" y="602"/>
                  </a:cubicBezTo>
                  <a:lnTo>
                    <a:pt x="3902" y="338"/>
                  </a:lnTo>
                  <a:lnTo>
                    <a:pt x="4493" y="0"/>
                  </a:lnTo>
                  <a:lnTo>
                    <a:pt x="3636" y="21"/>
                  </a:lnTo>
                  <a:cubicBezTo>
                    <a:pt x="3607" y="91"/>
                    <a:pt x="3579" y="163"/>
                    <a:pt x="3550" y="233"/>
                  </a:cubicBezTo>
                  <a:cubicBezTo>
                    <a:pt x="3519" y="373"/>
                    <a:pt x="3489" y="515"/>
                    <a:pt x="3460" y="655"/>
                  </a:cubicBezTo>
                  <a:cubicBezTo>
                    <a:pt x="3421" y="672"/>
                    <a:pt x="3383" y="691"/>
                    <a:pt x="3343" y="708"/>
                  </a:cubicBezTo>
                  <a:cubicBezTo>
                    <a:pt x="3402" y="778"/>
                    <a:pt x="3460" y="849"/>
                    <a:pt x="3519" y="919"/>
                  </a:cubicBezTo>
                  <a:cubicBezTo>
                    <a:pt x="3529" y="1007"/>
                    <a:pt x="3136" y="967"/>
                    <a:pt x="3147" y="1055"/>
                  </a:cubicBezTo>
                  <a:cubicBezTo>
                    <a:pt x="3069" y="1328"/>
                    <a:pt x="2851" y="2135"/>
                    <a:pt x="2763" y="2337"/>
                  </a:cubicBezTo>
                  <a:cubicBezTo>
                    <a:pt x="2667" y="2576"/>
                    <a:pt x="2682" y="2473"/>
                    <a:pt x="2570" y="2487"/>
                  </a:cubicBezTo>
                  <a:cubicBezTo>
                    <a:pt x="2463" y="2527"/>
                    <a:pt x="2378" y="2638"/>
                    <a:pt x="2378" y="2638"/>
                  </a:cubicBezTo>
                  <a:cubicBezTo>
                    <a:pt x="2598" y="2668"/>
                    <a:pt x="2546" y="2374"/>
                    <a:pt x="2570" y="2488"/>
                  </a:cubicBezTo>
                  <a:cubicBezTo>
                    <a:pt x="2783" y="2907"/>
                    <a:pt x="1807" y="2482"/>
                    <a:pt x="1994" y="2940"/>
                  </a:cubicBezTo>
                  <a:cubicBezTo>
                    <a:pt x="1974" y="3063"/>
                    <a:pt x="1949" y="3193"/>
                    <a:pt x="1929" y="3317"/>
                  </a:cubicBezTo>
                  <a:lnTo>
                    <a:pt x="1929" y="3317"/>
                  </a:lnTo>
                  <a:cubicBezTo>
                    <a:pt x="1906" y="3357"/>
                    <a:pt x="1852" y="3519"/>
                    <a:pt x="1789" y="3559"/>
                  </a:cubicBezTo>
                  <a:lnTo>
                    <a:pt x="1554" y="3559"/>
                  </a:lnTo>
                  <a:cubicBezTo>
                    <a:pt x="1495" y="3629"/>
                    <a:pt x="1437" y="3700"/>
                    <a:pt x="1378" y="3770"/>
                  </a:cubicBezTo>
                  <a:lnTo>
                    <a:pt x="1145" y="3770"/>
                  </a:lnTo>
                  <a:cubicBezTo>
                    <a:pt x="1085" y="3840"/>
                    <a:pt x="1027" y="3911"/>
                    <a:pt x="968" y="3981"/>
                  </a:cubicBezTo>
                  <a:cubicBezTo>
                    <a:pt x="928" y="3911"/>
                    <a:pt x="890" y="3840"/>
                    <a:pt x="851" y="3770"/>
                  </a:cubicBezTo>
                  <a:lnTo>
                    <a:pt x="558" y="3717"/>
                  </a:lnTo>
                  <a:lnTo>
                    <a:pt x="0" y="4984"/>
                  </a:lnTo>
                  <a:cubicBezTo>
                    <a:pt x="19" y="5072"/>
                    <a:pt x="40" y="5160"/>
                    <a:pt x="59" y="5249"/>
                  </a:cubicBezTo>
                  <a:cubicBezTo>
                    <a:pt x="78" y="5372"/>
                    <a:pt x="99" y="5494"/>
                    <a:pt x="118" y="5618"/>
                  </a:cubicBezTo>
                  <a:cubicBezTo>
                    <a:pt x="176" y="5724"/>
                    <a:pt x="235" y="5829"/>
                    <a:pt x="294" y="5935"/>
                  </a:cubicBezTo>
                  <a:lnTo>
                    <a:pt x="528" y="6462"/>
                  </a:lnTo>
                  <a:lnTo>
                    <a:pt x="381" y="6358"/>
                  </a:lnTo>
                  <a:lnTo>
                    <a:pt x="733" y="6832"/>
                  </a:lnTo>
                  <a:lnTo>
                    <a:pt x="938" y="6780"/>
                  </a:lnTo>
                  <a:cubicBezTo>
                    <a:pt x="929" y="6674"/>
                    <a:pt x="919" y="6568"/>
                    <a:pt x="910" y="6462"/>
                  </a:cubicBezTo>
                  <a:lnTo>
                    <a:pt x="1085" y="6515"/>
                  </a:lnTo>
                  <a:cubicBezTo>
                    <a:pt x="1017" y="6304"/>
                    <a:pt x="948" y="6093"/>
                    <a:pt x="880" y="5882"/>
                  </a:cubicBezTo>
                  <a:lnTo>
                    <a:pt x="1261" y="5618"/>
                  </a:lnTo>
                  <a:lnTo>
                    <a:pt x="1468" y="5618"/>
                  </a:lnTo>
                  <a:lnTo>
                    <a:pt x="1468" y="5882"/>
                  </a:lnTo>
                  <a:cubicBezTo>
                    <a:pt x="1409" y="5935"/>
                    <a:pt x="1349" y="5987"/>
                    <a:pt x="1290" y="6040"/>
                  </a:cubicBezTo>
                  <a:cubicBezTo>
                    <a:pt x="1252" y="6269"/>
                    <a:pt x="1212" y="6497"/>
                    <a:pt x="1174" y="6727"/>
                  </a:cubicBezTo>
                  <a:cubicBezTo>
                    <a:pt x="1155" y="6832"/>
                    <a:pt x="1135" y="6938"/>
                    <a:pt x="1115" y="7043"/>
                  </a:cubicBezTo>
                  <a:cubicBezTo>
                    <a:pt x="1145" y="7184"/>
                    <a:pt x="1174" y="7326"/>
                    <a:pt x="1203" y="7466"/>
                  </a:cubicBezTo>
                  <a:cubicBezTo>
                    <a:pt x="1262" y="7571"/>
                    <a:pt x="1320" y="7678"/>
                    <a:pt x="1378" y="7783"/>
                  </a:cubicBezTo>
                  <a:lnTo>
                    <a:pt x="1965" y="8416"/>
                  </a:lnTo>
                  <a:lnTo>
                    <a:pt x="2433" y="8891"/>
                  </a:lnTo>
                  <a:lnTo>
                    <a:pt x="2785" y="9103"/>
                  </a:lnTo>
                  <a:lnTo>
                    <a:pt x="3167" y="9313"/>
                  </a:lnTo>
                  <a:lnTo>
                    <a:pt x="3550" y="9525"/>
                  </a:lnTo>
                  <a:lnTo>
                    <a:pt x="3902" y="9631"/>
                  </a:lnTo>
                  <a:lnTo>
                    <a:pt x="4282" y="9789"/>
                  </a:lnTo>
                  <a:lnTo>
                    <a:pt x="4722" y="9948"/>
                  </a:lnTo>
                  <a:lnTo>
                    <a:pt x="5190" y="10000"/>
                  </a:lnTo>
                  <a:lnTo>
                    <a:pt x="5601" y="10000"/>
                  </a:lnTo>
                  <a:lnTo>
                    <a:pt x="6100" y="9948"/>
                  </a:lnTo>
                  <a:lnTo>
                    <a:pt x="6452" y="9841"/>
                  </a:lnTo>
                  <a:lnTo>
                    <a:pt x="6804" y="9737"/>
                  </a:lnTo>
                  <a:lnTo>
                    <a:pt x="7186" y="9578"/>
                  </a:lnTo>
                  <a:lnTo>
                    <a:pt x="7537" y="9419"/>
                  </a:lnTo>
                  <a:lnTo>
                    <a:pt x="7860" y="9209"/>
                  </a:lnTo>
                  <a:lnTo>
                    <a:pt x="8212" y="8997"/>
                  </a:lnTo>
                  <a:lnTo>
                    <a:pt x="8535" y="8681"/>
                  </a:lnTo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665883" y="2708920"/>
            <a:ext cx="744463" cy="1512168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059832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245703" y="2708920"/>
            <a:ext cx="936105" cy="1584176"/>
          </a:xfrm>
          <a:prstGeom prst="ellipse">
            <a:avLst/>
          </a:prstGeom>
          <a:solidFill>
            <a:srgbClr val="9A0000">
              <a:alpha val="31000"/>
            </a:srgbClr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Texto Explicativo 1 38"/>
          <p:cNvSpPr/>
          <p:nvPr/>
        </p:nvSpPr>
        <p:spPr bwMode="auto">
          <a:xfrm>
            <a:off x="3059832" y="1268760"/>
            <a:ext cx="3600400" cy="648072"/>
          </a:xfrm>
          <a:prstGeom prst="borderCallout1">
            <a:avLst>
              <a:gd name="adj1" fmla="val 102526"/>
              <a:gd name="adj2" fmla="val 49789"/>
              <a:gd name="adj3" fmla="val 259685"/>
              <a:gd name="adj4" fmla="val 1821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Eclipse do Sol</a:t>
            </a:r>
          </a:p>
        </p:txBody>
      </p:sp>
      <p:sp>
        <p:nvSpPr>
          <p:cNvPr id="40" name="Texto Explicativo 1 39"/>
          <p:cNvSpPr/>
          <p:nvPr/>
        </p:nvSpPr>
        <p:spPr bwMode="auto">
          <a:xfrm>
            <a:off x="1259632" y="5517232"/>
            <a:ext cx="3744416" cy="648072"/>
          </a:xfrm>
          <a:prstGeom prst="borderCallout1">
            <a:avLst>
              <a:gd name="adj1" fmla="val -3296"/>
              <a:gd name="adj2" fmla="val 50190"/>
              <a:gd name="adj3" fmla="val -309317"/>
              <a:gd name="adj4" fmla="val -1869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Eclipse da Lua</a:t>
            </a:r>
          </a:p>
        </p:txBody>
      </p:sp>
      <p:sp>
        <p:nvSpPr>
          <p:cNvPr id="33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Sombra da Terra num eclipse lunar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38" name="Conector reto 37"/>
          <p:cNvCxnSpPr/>
          <p:nvPr/>
        </p:nvCxnSpPr>
        <p:spPr bwMode="auto">
          <a:xfrm flipH="1">
            <a:off x="0" y="2348880"/>
            <a:ext cx="2267744" cy="4767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41" name="Conector reto 40"/>
          <p:cNvCxnSpPr/>
          <p:nvPr/>
        </p:nvCxnSpPr>
        <p:spPr bwMode="auto">
          <a:xfrm flipH="1" flipV="1">
            <a:off x="0" y="4205456"/>
            <a:ext cx="2267744" cy="3756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37" name="Retângulo 36"/>
          <p:cNvSpPr/>
          <p:nvPr/>
        </p:nvSpPr>
        <p:spPr>
          <a:xfrm>
            <a:off x="6807873" y="6474822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Lua 41"/>
          <p:cNvSpPr/>
          <p:nvPr/>
        </p:nvSpPr>
        <p:spPr bwMode="auto">
          <a:xfrm>
            <a:off x="1187624" y="2348880"/>
            <a:ext cx="1152128" cy="2232248"/>
          </a:xfrm>
          <a:prstGeom prst="moon">
            <a:avLst>
              <a:gd name="adj" fmla="val 82084"/>
            </a:avLst>
          </a:prstGeom>
          <a:solidFill>
            <a:schemeClr val="tx1">
              <a:alpha val="4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3275856" y="2132856"/>
            <a:ext cx="641549" cy="653592"/>
            <a:chOff x="3630730" y="3144396"/>
            <a:chExt cx="641549" cy="653592"/>
          </a:xfrm>
        </p:grpSpPr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>
              <a:off x="3640141" y="3156419"/>
              <a:ext cx="632138" cy="623240"/>
              <a:chOff x="2970" y="1947"/>
              <a:chExt cx="486" cy="484"/>
            </a:xfrm>
          </p:grpSpPr>
          <p:sp>
            <p:nvSpPr>
              <p:cNvPr id="34" name="Arc 10"/>
              <p:cNvSpPr>
                <a:spLocks/>
              </p:cNvSpPr>
              <p:nvPr/>
            </p:nvSpPr>
            <p:spPr bwMode="auto">
              <a:xfrm>
                <a:off x="3207" y="1951"/>
                <a:ext cx="249" cy="475"/>
              </a:xfrm>
              <a:custGeom>
                <a:avLst/>
                <a:gdLst>
                  <a:gd name="T0" fmla="*/ 0 w 21686"/>
                  <a:gd name="T1" fmla="*/ 0 h 43200"/>
                  <a:gd name="T2" fmla="*/ 0 w 21686"/>
                  <a:gd name="T3" fmla="*/ 0 h 43200"/>
                  <a:gd name="T4" fmla="*/ 0 w 21686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86"/>
                  <a:gd name="T10" fmla="*/ 0 h 43200"/>
                  <a:gd name="T11" fmla="*/ 21686 w 21686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86" h="43200" fill="none" extrusionOk="0">
                    <a:moveTo>
                      <a:pt x="0" y="0"/>
                    </a:moveTo>
                    <a:cubicBezTo>
                      <a:pt x="28" y="0"/>
                      <a:pt x="57" y="-1"/>
                      <a:pt x="86" y="0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33529"/>
                      <a:pt x="12015" y="43199"/>
                      <a:pt x="86" y="43200"/>
                    </a:cubicBezTo>
                  </a:path>
                  <a:path w="21686" h="43200" stroke="0" extrusionOk="0">
                    <a:moveTo>
                      <a:pt x="0" y="0"/>
                    </a:moveTo>
                    <a:cubicBezTo>
                      <a:pt x="28" y="0"/>
                      <a:pt x="57" y="-1"/>
                      <a:pt x="86" y="0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33529"/>
                      <a:pt x="12015" y="43199"/>
                      <a:pt x="86" y="43200"/>
                    </a:cubicBezTo>
                    <a:lnTo>
                      <a:pt x="86" y="21600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12700" cap="rnd">
                <a:solidFill>
                  <a:schemeClr val="accent3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5" name="Arc 11"/>
              <p:cNvSpPr>
                <a:spLocks/>
              </p:cNvSpPr>
              <p:nvPr/>
            </p:nvSpPr>
            <p:spPr bwMode="auto">
              <a:xfrm>
                <a:off x="2970" y="1947"/>
                <a:ext cx="250" cy="484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44" name="Lua 43"/>
            <p:cNvSpPr/>
            <p:nvPr/>
          </p:nvSpPr>
          <p:spPr bwMode="auto">
            <a:xfrm>
              <a:off x="3630730" y="3144396"/>
              <a:ext cx="365206" cy="653592"/>
            </a:xfrm>
            <a:prstGeom prst="moon">
              <a:avLst>
                <a:gd name="adj" fmla="val 82084"/>
              </a:avLst>
            </a:prstGeom>
            <a:solidFill>
              <a:schemeClr val="tx1">
                <a:alpha val="4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2" name="Retângulo 51"/>
          <p:cNvSpPr/>
          <p:nvPr/>
        </p:nvSpPr>
        <p:spPr>
          <a:xfrm>
            <a:off x="0" y="6464369"/>
            <a:ext cx="4788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Silva/CDA/CDCC/USP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18519E-6 C 0.00642 0.01737 0.01302 0.03473 0.01805 0.04955 C 0.02309 0.06436 0.02673 0.07617 0.02986 0.08936 C 0.03298 0.10256 0.03628 0.11899 0.03732 0.12918 C 0.03836 0.13936 0.03732 0.14469 0.03628 0.15024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C -0.00816 -0.01273 -0.01615 -0.02546 -0.02222 -0.03703 C -0.0283 -0.04861 -0.03195 -0.05856 -0.03611 -0.06967 C -0.04028 -0.08078 -0.04549 -0.09305 -0.04774 -0.1037 C -0.05 -0.11435 -0.04931 -0.12477 -0.05 -0.13333 C -0.0507 -0.1419 -0.05156 -0.14838 -0.05208 -0.15463 C -0.05261 -0.16088 -0.05295 -0.16782 -0.05313 -0.17037 " pathEditMode="relative" ptsTypes="aaaaaaA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9" grpId="0" animBg="1"/>
      <p:bldP spid="49" grpId="1" animBg="1"/>
      <p:bldP spid="32" grpId="0" animBg="1"/>
      <p:bldP spid="39" grpId="0"/>
      <p:bldP spid="39" grpId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Sombra da Terra num eclipse lunar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52534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Thierry 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</a:rPr>
              <a:t>Legault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, http://legault.perso.sfr.fr/eclipse031109.html, data 21/02/2011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1547664" y="908720"/>
            <a:ext cx="6560424" cy="5411234"/>
            <a:chOff x="1841163" y="1572634"/>
            <a:chExt cx="6560424" cy="541123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21000" contrast="36000"/>
            </a:blip>
            <a:srcRect l="320" t="388" r="960" b="777"/>
            <a:stretch>
              <a:fillRect/>
            </a:stretch>
          </p:blipFill>
          <p:spPr bwMode="auto">
            <a:xfrm>
              <a:off x="1841163" y="1572634"/>
              <a:ext cx="6560424" cy="5411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Elipse 5"/>
            <p:cNvSpPr/>
            <p:nvPr/>
          </p:nvSpPr>
          <p:spPr bwMode="auto">
            <a:xfrm>
              <a:off x="2850586" y="1836903"/>
              <a:ext cx="4572000" cy="4608512"/>
            </a:xfrm>
            <a:prstGeom prst="ellipse">
              <a:avLst/>
            </a:prstGeom>
            <a:noFill/>
            <a:ln w="1079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Elipse 3"/>
          <p:cNvSpPr>
            <a:spLocks noChangeAspect="1"/>
          </p:cNvSpPr>
          <p:nvPr/>
        </p:nvSpPr>
        <p:spPr bwMode="auto">
          <a:xfrm>
            <a:off x="2483768" y="1196752"/>
            <a:ext cx="4792852" cy="4792852"/>
          </a:xfrm>
          <a:prstGeom prst="ellipse">
            <a:avLst/>
          </a:prstGeom>
          <a:noFill/>
          <a:ln w="53975" cap="flat" cmpd="sng" algn="ctr">
            <a:solidFill>
              <a:srgbClr val="FF33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" name="Retângulo 2"/>
          <p:cNvSpPr/>
          <p:nvPr/>
        </p:nvSpPr>
        <p:spPr bwMode="auto">
          <a:xfrm>
            <a:off x="1475656" y="841276"/>
            <a:ext cx="144016" cy="561206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Os mastros nos navios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35845" name="Picture 5" descr="http://1.bp.blogspot.com/-40qaPs4PE8Y/UbnndE1LPDI/AAAAAAAAA-w/0YaCxZuEQdo/s1600/mar-e-lua.jpg"/>
          <p:cNvPicPr>
            <a:picLocks noChangeAspect="1" noChangeArrowheads="1"/>
          </p:cNvPicPr>
          <p:nvPr/>
        </p:nvPicPr>
        <p:blipFill>
          <a:blip r:embed="rId3" cstate="print">
            <a:lum bright="3000"/>
          </a:blip>
          <a:srcRect/>
          <a:stretch>
            <a:fillRect/>
          </a:stretch>
        </p:blipFill>
        <p:spPr bwMode="auto">
          <a:xfrm>
            <a:off x="-36512" y="1623013"/>
            <a:ext cx="9185681" cy="5184000"/>
          </a:xfrm>
          <a:prstGeom prst="rect">
            <a:avLst/>
          </a:prstGeom>
          <a:noFill/>
        </p:spPr>
      </p:pic>
      <p:grpSp>
        <p:nvGrpSpPr>
          <p:cNvPr id="161" name="Grupo 160"/>
          <p:cNvGrpSpPr/>
          <p:nvPr/>
        </p:nvGrpSpPr>
        <p:grpSpPr>
          <a:xfrm>
            <a:off x="3122326" y="3183325"/>
            <a:ext cx="873610" cy="961450"/>
            <a:chOff x="3038904" y="2683574"/>
            <a:chExt cx="873610" cy="961450"/>
          </a:xfrm>
        </p:grpSpPr>
        <p:sp>
          <p:nvSpPr>
            <p:cNvPr id="94" name="Forma livre 93"/>
            <p:cNvSpPr/>
            <p:nvPr/>
          </p:nvSpPr>
          <p:spPr bwMode="auto">
            <a:xfrm>
              <a:off x="3038904" y="3428753"/>
              <a:ext cx="873610" cy="216271"/>
            </a:xfrm>
            <a:custGeom>
              <a:avLst/>
              <a:gdLst>
                <a:gd name="connsiteX0" fmla="*/ 151020 w 2688031"/>
                <a:gd name="connsiteY0" fmla="*/ 981290 h 1008185"/>
                <a:gd name="connsiteX1" fmla="*/ 254459 w 2688031"/>
                <a:gd name="connsiteY1" fmla="*/ 733037 h 1008185"/>
                <a:gd name="connsiteX2" fmla="*/ 213083 w 2688031"/>
                <a:gd name="connsiteY2" fmla="*/ 563397 h 1008185"/>
                <a:gd name="connsiteX3" fmla="*/ 126195 w 2688031"/>
                <a:gd name="connsiteY3" fmla="*/ 464096 h 1008185"/>
                <a:gd name="connsiteX4" fmla="*/ 35168 w 2688031"/>
                <a:gd name="connsiteY4" fmla="*/ 306869 h 1008185"/>
                <a:gd name="connsiteX5" fmla="*/ 14481 w 2688031"/>
                <a:gd name="connsiteY5" fmla="*/ 207567 h 1008185"/>
                <a:gd name="connsiteX6" fmla="*/ 14481 w 2688031"/>
                <a:gd name="connsiteY6" fmla="*/ 199292 h 1008185"/>
                <a:gd name="connsiteX7" fmla="*/ 101369 w 2688031"/>
                <a:gd name="connsiteY7" fmla="*/ 203430 h 1008185"/>
                <a:gd name="connsiteX8" fmla="*/ 109644 w 2688031"/>
                <a:gd name="connsiteY8" fmla="*/ 203430 h 1008185"/>
                <a:gd name="connsiteX9" fmla="*/ 117920 w 2688031"/>
                <a:gd name="connsiteY9" fmla="*/ 331694 h 1008185"/>
                <a:gd name="connsiteX10" fmla="*/ 179983 w 2688031"/>
                <a:gd name="connsiteY10" fmla="*/ 426858 h 1008185"/>
                <a:gd name="connsiteX11" fmla="*/ 299972 w 2688031"/>
                <a:gd name="connsiteY11" fmla="*/ 513747 h 1008185"/>
                <a:gd name="connsiteX12" fmla="*/ 527538 w 2688031"/>
                <a:gd name="connsiteY12" fmla="*/ 584085 h 1008185"/>
                <a:gd name="connsiteX13" fmla="*/ 887505 w 2688031"/>
                <a:gd name="connsiteY13" fmla="*/ 637873 h 1008185"/>
                <a:gd name="connsiteX14" fmla="*/ 1309536 w 2688031"/>
                <a:gd name="connsiteY14" fmla="*/ 658561 h 1008185"/>
                <a:gd name="connsiteX15" fmla="*/ 2319100 w 2688031"/>
                <a:gd name="connsiteY15" fmla="*/ 646148 h 1008185"/>
                <a:gd name="connsiteX16" fmla="*/ 2579766 w 2688031"/>
                <a:gd name="connsiteY16" fmla="*/ 319281 h 1008185"/>
                <a:gd name="connsiteX17" fmla="*/ 2550803 w 2688031"/>
                <a:gd name="connsiteY17" fmla="*/ 149642 h 1008185"/>
                <a:gd name="connsiteX18" fmla="*/ 2509427 w 2688031"/>
                <a:gd name="connsiteY18" fmla="*/ 112404 h 1008185"/>
                <a:gd name="connsiteX19" fmla="*/ 2488739 w 2688031"/>
                <a:gd name="connsiteY19" fmla="*/ 149642 h 1008185"/>
                <a:gd name="connsiteX20" fmla="*/ 2385301 w 2688031"/>
                <a:gd name="connsiteY20" fmla="*/ 137229 h 1008185"/>
                <a:gd name="connsiteX21" fmla="*/ 2381163 w 2688031"/>
                <a:gd name="connsiteY21" fmla="*/ 95853 h 1008185"/>
                <a:gd name="connsiteX22" fmla="*/ 2389438 w 2688031"/>
                <a:gd name="connsiteY22" fmla="*/ 33790 h 1008185"/>
                <a:gd name="connsiteX23" fmla="*/ 2451501 w 2688031"/>
                <a:gd name="connsiteY23" fmla="*/ 690 h 1008185"/>
                <a:gd name="connsiteX24" fmla="*/ 2534253 w 2688031"/>
                <a:gd name="connsiteY24" fmla="*/ 29652 h 1008185"/>
                <a:gd name="connsiteX25" fmla="*/ 2592178 w 2688031"/>
                <a:gd name="connsiteY25" fmla="*/ 83441 h 1008185"/>
                <a:gd name="connsiteX26" fmla="*/ 2662517 w 2688031"/>
                <a:gd name="connsiteY26" fmla="*/ 203430 h 1008185"/>
                <a:gd name="connsiteX27" fmla="*/ 2687342 w 2688031"/>
                <a:gd name="connsiteY27" fmla="*/ 426858 h 1008185"/>
                <a:gd name="connsiteX28" fmla="*/ 2666654 w 2688031"/>
                <a:gd name="connsiteY28" fmla="*/ 575810 h 1008185"/>
                <a:gd name="connsiteX29" fmla="*/ 2604591 w 2688031"/>
                <a:gd name="connsiteY29" fmla="*/ 737175 h 1008185"/>
                <a:gd name="connsiteX30" fmla="*/ 2538390 w 2688031"/>
                <a:gd name="connsiteY30" fmla="*/ 877852 h 1008185"/>
                <a:gd name="connsiteX31" fmla="*/ 2430814 w 2688031"/>
                <a:gd name="connsiteY31" fmla="*/ 989566 h 1008185"/>
                <a:gd name="connsiteX32" fmla="*/ 2434951 w 2688031"/>
                <a:gd name="connsiteY32" fmla="*/ 989566 h 1008185"/>
                <a:gd name="connsiteX33" fmla="*/ 151020 w 2688031"/>
                <a:gd name="connsiteY33" fmla="*/ 981290 h 100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688031" h="1008185">
                  <a:moveTo>
                    <a:pt x="151020" y="981290"/>
                  </a:moveTo>
                  <a:cubicBezTo>
                    <a:pt x="197567" y="891988"/>
                    <a:pt x="244115" y="802686"/>
                    <a:pt x="254459" y="733037"/>
                  </a:cubicBezTo>
                  <a:cubicBezTo>
                    <a:pt x="264803" y="663388"/>
                    <a:pt x="234460" y="608221"/>
                    <a:pt x="213083" y="563397"/>
                  </a:cubicBezTo>
                  <a:cubicBezTo>
                    <a:pt x="191706" y="518574"/>
                    <a:pt x="155847" y="506851"/>
                    <a:pt x="126195" y="464096"/>
                  </a:cubicBezTo>
                  <a:cubicBezTo>
                    <a:pt x="96543" y="421341"/>
                    <a:pt x="53787" y="349624"/>
                    <a:pt x="35168" y="306869"/>
                  </a:cubicBezTo>
                  <a:cubicBezTo>
                    <a:pt x="16549" y="264114"/>
                    <a:pt x="17929" y="225496"/>
                    <a:pt x="14481" y="207567"/>
                  </a:cubicBezTo>
                  <a:cubicBezTo>
                    <a:pt x="11033" y="189638"/>
                    <a:pt x="0" y="199982"/>
                    <a:pt x="14481" y="199292"/>
                  </a:cubicBezTo>
                  <a:lnTo>
                    <a:pt x="101369" y="203430"/>
                  </a:lnTo>
                  <a:cubicBezTo>
                    <a:pt x="117229" y="204120"/>
                    <a:pt x="106886" y="182053"/>
                    <a:pt x="109644" y="203430"/>
                  </a:cubicBezTo>
                  <a:cubicBezTo>
                    <a:pt x="112403" y="224807"/>
                    <a:pt x="106197" y="294456"/>
                    <a:pt x="117920" y="331694"/>
                  </a:cubicBezTo>
                  <a:cubicBezTo>
                    <a:pt x="129643" y="368932"/>
                    <a:pt x="149641" y="396516"/>
                    <a:pt x="179983" y="426858"/>
                  </a:cubicBezTo>
                  <a:cubicBezTo>
                    <a:pt x="210325" y="457200"/>
                    <a:pt x="242046" y="487543"/>
                    <a:pt x="299972" y="513747"/>
                  </a:cubicBezTo>
                  <a:cubicBezTo>
                    <a:pt x="357898" y="539951"/>
                    <a:pt x="429616" y="563397"/>
                    <a:pt x="527538" y="584085"/>
                  </a:cubicBezTo>
                  <a:cubicBezTo>
                    <a:pt x="625460" y="604773"/>
                    <a:pt x="757172" y="625460"/>
                    <a:pt x="887505" y="637873"/>
                  </a:cubicBezTo>
                  <a:cubicBezTo>
                    <a:pt x="1017838" y="650286"/>
                    <a:pt x="1309536" y="658561"/>
                    <a:pt x="1309536" y="658561"/>
                  </a:cubicBezTo>
                  <a:cubicBezTo>
                    <a:pt x="1548135" y="659940"/>
                    <a:pt x="2107395" y="702695"/>
                    <a:pt x="2319100" y="646148"/>
                  </a:cubicBezTo>
                  <a:cubicBezTo>
                    <a:pt x="2530805" y="589601"/>
                    <a:pt x="2541149" y="402032"/>
                    <a:pt x="2579766" y="319281"/>
                  </a:cubicBezTo>
                  <a:cubicBezTo>
                    <a:pt x="2618383" y="236530"/>
                    <a:pt x="2562526" y="184121"/>
                    <a:pt x="2550803" y="149642"/>
                  </a:cubicBezTo>
                  <a:cubicBezTo>
                    <a:pt x="2539080" y="115163"/>
                    <a:pt x="2519771" y="112404"/>
                    <a:pt x="2509427" y="112404"/>
                  </a:cubicBezTo>
                  <a:cubicBezTo>
                    <a:pt x="2499083" y="112404"/>
                    <a:pt x="2509427" y="145504"/>
                    <a:pt x="2488739" y="149642"/>
                  </a:cubicBezTo>
                  <a:cubicBezTo>
                    <a:pt x="2468051" y="153780"/>
                    <a:pt x="2403230" y="146194"/>
                    <a:pt x="2385301" y="137229"/>
                  </a:cubicBezTo>
                  <a:cubicBezTo>
                    <a:pt x="2367372" y="128264"/>
                    <a:pt x="2380474" y="113093"/>
                    <a:pt x="2381163" y="95853"/>
                  </a:cubicBezTo>
                  <a:cubicBezTo>
                    <a:pt x="2381852" y="78613"/>
                    <a:pt x="2377715" y="49651"/>
                    <a:pt x="2389438" y="33790"/>
                  </a:cubicBezTo>
                  <a:cubicBezTo>
                    <a:pt x="2401161" y="17930"/>
                    <a:pt x="2427365" y="1380"/>
                    <a:pt x="2451501" y="690"/>
                  </a:cubicBezTo>
                  <a:cubicBezTo>
                    <a:pt x="2475637" y="0"/>
                    <a:pt x="2510807" y="15860"/>
                    <a:pt x="2534253" y="29652"/>
                  </a:cubicBezTo>
                  <a:cubicBezTo>
                    <a:pt x="2557699" y="43444"/>
                    <a:pt x="2570801" y="54478"/>
                    <a:pt x="2592178" y="83441"/>
                  </a:cubicBezTo>
                  <a:cubicBezTo>
                    <a:pt x="2613555" y="112404"/>
                    <a:pt x="2646656" y="146194"/>
                    <a:pt x="2662517" y="203430"/>
                  </a:cubicBezTo>
                  <a:cubicBezTo>
                    <a:pt x="2678378" y="260666"/>
                    <a:pt x="2686653" y="364795"/>
                    <a:pt x="2687342" y="426858"/>
                  </a:cubicBezTo>
                  <a:cubicBezTo>
                    <a:pt x="2688031" y="488921"/>
                    <a:pt x="2680446" y="524091"/>
                    <a:pt x="2666654" y="575810"/>
                  </a:cubicBezTo>
                  <a:cubicBezTo>
                    <a:pt x="2652862" y="627529"/>
                    <a:pt x="2625968" y="686835"/>
                    <a:pt x="2604591" y="737175"/>
                  </a:cubicBezTo>
                  <a:cubicBezTo>
                    <a:pt x="2583214" y="787515"/>
                    <a:pt x="2567353" y="835787"/>
                    <a:pt x="2538390" y="877852"/>
                  </a:cubicBezTo>
                  <a:cubicBezTo>
                    <a:pt x="2509427" y="919917"/>
                    <a:pt x="2448054" y="970947"/>
                    <a:pt x="2430814" y="989566"/>
                  </a:cubicBezTo>
                  <a:cubicBezTo>
                    <a:pt x="2413574" y="1008185"/>
                    <a:pt x="2434951" y="989566"/>
                    <a:pt x="2434951" y="989566"/>
                  </a:cubicBezTo>
                  <a:lnTo>
                    <a:pt x="151020" y="981290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Retângulo 94"/>
            <p:cNvSpPr/>
            <p:nvPr/>
          </p:nvSpPr>
          <p:spPr bwMode="auto">
            <a:xfrm rot="5400000">
              <a:off x="3020921" y="3121873"/>
              <a:ext cx="900000" cy="23402"/>
            </a:xfrm>
            <a:prstGeom prst="rect">
              <a:avLst/>
            </a:prstGeom>
            <a:solidFill>
              <a:srgbClr val="C0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Forma livre 96"/>
            <p:cNvSpPr/>
            <p:nvPr/>
          </p:nvSpPr>
          <p:spPr bwMode="auto">
            <a:xfrm>
              <a:off x="3108180" y="2818213"/>
              <a:ext cx="658458" cy="701936"/>
            </a:xfrm>
            <a:custGeom>
              <a:avLst/>
              <a:gdLst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26023" h="2159805">
                  <a:moveTo>
                    <a:pt x="338590" y="13102"/>
                  </a:moveTo>
                  <a:cubicBezTo>
                    <a:pt x="368243" y="0"/>
                    <a:pt x="375139" y="86889"/>
                    <a:pt x="392379" y="108266"/>
                  </a:cubicBezTo>
                  <a:cubicBezTo>
                    <a:pt x="409619" y="129643"/>
                    <a:pt x="428237" y="133780"/>
                    <a:pt x="442029" y="141366"/>
                  </a:cubicBezTo>
                  <a:cubicBezTo>
                    <a:pt x="455821" y="148952"/>
                    <a:pt x="448236" y="151710"/>
                    <a:pt x="475130" y="153779"/>
                  </a:cubicBezTo>
                  <a:cubicBezTo>
                    <a:pt x="502024" y="155848"/>
                    <a:pt x="573052" y="138608"/>
                    <a:pt x="603394" y="153779"/>
                  </a:cubicBezTo>
                  <a:cubicBezTo>
                    <a:pt x="633736" y="168950"/>
                    <a:pt x="635805" y="221359"/>
                    <a:pt x="657182" y="244805"/>
                  </a:cubicBezTo>
                  <a:cubicBezTo>
                    <a:pt x="678559" y="268251"/>
                    <a:pt x="706833" y="283423"/>
                    <a:pt x="731658" y="294456"/>
                  </a:cubicBezTo>
                  <a:cubicBezTo>
                    <a:pt x="756483" y="305489"/>
                    <a:pt x="783377" y="310317"/>
                    <a:pt x="806134" y="311006"/>
                  </a:cubicBezTo>
                  <a:cubicBezTo>
                    <a:pt x="828891" y="311696"/>
                    <a:pt x="853717" y="289628"/>
                    <a:pt x="868198" y="298593"/>
                  </a:cubicBezTo>
                  <a:cubicBezTo>
                    <a:pt x="882679" y="307558"/>
                    <a:pt x="881300" y="345485"/>
                    <a:pt x="893023" y="364794"/>
                  </a:cubicBezTo>
                  <a:cubicBezTo>
                    <a:pt x="904746" y="384103"/>
                    <a:pt x="917159" y="398584"/>
                    <a:pt x="938536" y="414445"/>
                  </a:cubicBezTo>
                  <a:cubicBezTo>
                    <a:pt x="959913" y="430306"/>
                    <a:pt x="998531" y="453062"/>
                    <a:pt x="1021287" y="459958"/>
                  </a:cubicBezTo>
                  <a:cubicBezTo>
                    <a:pt x="1044043" y="466854"/>
                    <a:pt x="1058525" y="457890"/>
                    <a:pt x="1075075" y="455821"/>
                  </a:cubicBezTo>
                  <a:cubicBezTo>
                    <a:pt x="1091625" y="453752"/>
                    <a:pt x="1108865" y="436513"/>
                    <a:pt x="1120588" y="447546"/>
                  </a:cubicBezTo>
                  <a:cubicBezTo>
                    <a:pt x="1132311" y="458579"/>
                    <a:pt x="1132312" y="501334"/>
                    <a:pt x="1145414" y="522022"/>
                  </a:cubicBezTo>
                  <a:cubicBezTo>
                    <a:pt x="1158516" y="542710"/>
                    <a:pt x="1181273" y="558570"/>
                    <a:pt x="1199202" y="571672"/>
                  </a:cubicBezTo>
                  <a:cubicBezTo>
                    <a:pt x="1217131" y="584774"/>
                    <a:pt x="1235060" y="595118"/>
                    <a:pt x="1252990" y="600635"/>
                  </a:cubicBezTo>
                  <a:cubicBezTo>
                    <a:pt x="1270920" y="606152"/>
                    <a:pt x="1306779" y="604773"/>
                    <a:pt x="1306779" y="604773"/>
                  </a:cubicBezTo>
                  <a:cubicBezTo>
                    <a:pt x="1326777" y="606152"/>
                    <a:pt x="1356429" y="608910"/>
                    <a:pt x="1372979" y="608910"/>
                  </a:cubicBezTo>
                  <a:cubicBezTo>
                    <a:pt x="1389529" y="608910"/>
                    <a:pt x="1397115" y="591671"/>
                    <a:pt x="1406080" y="604773"/>
                  </a:cubicBezTo>
                  <a:cubicBezTo>
                    <a:pt x="1415045" y="617875"/>
                    <a:pt x="1415735" y="664768"/>
                    <a:pt x="1426768" y="687524"/>
                  </a:cubicBezTo>
                  <a:cubicBezTo>
                    <a:pt x="1437802" y="710281"/>
                    <a:pt x="1458489" y="726141"/>
                    <a:pt x="1472281" y="741312"/>
                  </a:cubicBezTo>
                  <a:cubicBezTo>
                    <a:pt x="1486073" y="756483"/>
                    <a:pt x="1488831" y="769585"/>
                    <a:pt x="1509519" y="778550"/>
                  </a:cubicBezTo>
                  <a:cubicBezTo>
                    <a:pt x="1530207" y="787515"/>
                    <a:pt x="1570892" y="794410"/>
                    <a:pt x="1596407" y="795100"/>
                  </a:cubicBezTo>
                  <a:cubicBezTo>
                    <a:pt x="1621922" y="795790"/>
                    <a:pt x="1646747" y="785446"/>
                    <a:pt x="1662608" y="782688"/>
                  </a:cubicBezTo>
                  <a:cubicBezTo>
                    <a:pt x="1678469" y="779930"/>
                    <a:pt x="1681917" y="769585"/>
                    <a:pt x="1691571" y="778550"/>
                  </a:cubicBezTo>
                  <a:cubicBezTo>
                    <a:pt x="1701225" y="787515"/>
                    <a:pt x="1710190" y="817167"/>
                    <a:pt x="1720534" y="836476"/>
                  </a:cubicBezTo>
                  <a:cubicBezTo>
                    <a:pt x="1730878" y="855785"/>
                    <a:pt x="1737085" y="878541"/>
                    <a:pt x="1753635" y="894402"/>
                  </a:cubicBezTo>
                  <a:cubicBezTo>
                    <a:pt x="1770185" y="910263"/>
                    <a:pt x="1794321" y="921296"/>
                    <a:pt x="1819836" y="931640"/>
                  </a:cubicBezTo>
                  <a:cubicBezTo>
                    <a:pt x="1845351" y="941984"/>
                    <a:pt x="1881899" y="952328"/>
                    <a:pt x="1906724" y="956465"/>
                  </a:cubicBezTo>
                  <a:cubicBezTo>
                    <a:pt x="1931549" y="960602"/>
                    <a:pt x="1954996" y="958534"/>
                    <a:pt x="1968788" y="956465"/>
                  </a:cubicBezTo>
                  <a:cubicBezTo>
                    <a:pt x="1982580" y="954396"/>
                    <a:pt x="2026023" y="897160"/>
                    <a:pt x="1989475" y="944052"/>
                  </a:cubicBezTo>
                  <a:cubicBezTo>
                    <a:pt x="1952927" y="990944"/>
                    <a:pt x="1808802" y="1141276"/>
                    <a:pt x="1749497" y="1237819"/>
                  </a:cubicBezTo>
                  <a:cubicBezTo>
                    <a:pt x="1690192" y="1334362"/>
                    <a:pt x="1659160" y="1444697"/>
                    <a:pt x="1633645" y="1523310"/>
                  </a:cubicBezTo>
                  <a:cubicBezTo>
                    <a:pt x="1608130" y="1601923"/>
                    <a:pt x="1601924" y="1647437"/>
                    <a:pt x="1596407" y="1709500"/>
                  </a:cubicBezTo>
                  <a:cubicBezTo>
                    <a:pt x="1590890" y="1771563"/>
                    <a:pt x="1591580" y="1828800"/>
                    <a:pt x="1600545" y="1895690"/>
                  </a:cubicBezTo>
                  <a:cubicBezTo>
                    <a:pt x="1609510" y="1962581"/>
                    <a:pt x="1639852" y="2068088"/>
                    <a:pt x="1650196" y="2110843"/>
                  </a:cubicBezTo>
                  <a:cubicBezTo>
                    <a:pt x="1660540" y="2153598"/>
                    <a:pt x="1681227" y="2145323"/>
                    <a:pt x="1662608" y="2152219"/>
                  </a:cubicBezTo>
                  <a:cubicBezTo>
                    <a:pt x="1643989" y="2159115"/>
                    <a:pt x="1618475" y="2159805"/>
                    <a:pt x="1538482" y="2152219"/>
                  </a:cubicBezTo>
                  <a:cubicBezTo>
                    <a:pt x="1458489" y="2144633"/>
                    <a:pt x="1285401" y="2128773"/>
                    <a:pt x="1182652" y="2106706"/>
                  </a:cubicBezTo>
                  <a:cubicBezTo>
                    <a:pt x="1079903" y="2084639"/>
                    <a:pt x="1012323" y="2056366"/>
                    <a:pt x="921986" y="2019817"/>
                  </a:cubicBezTo>
                  <a:cubicBezTo>
                    <a:pt x="831649" y="1983269"/>
                    <a:pt x="719935" y="1933618"/>
                    <a:pt x="640632" y="1887415"/>
                  </a:cubicBezTo>
                  <a:cubicBezTo>
                    <a:pt x="561329" y="1841212"/>
                    <a:pt x="511678" y="1797768"/>
                    <a:pt x="446167" y="1742601"/>
                  </a:cubicBezTo>
                  <a:cubicBezTo>
                    <a:pt x="380656" y="1687434"/>
                    <a:pt x="302731" y="1622612"/>
                    <a:pt x="247564" y="1556411"/>
                  </a:cubicBezTo>
                  <a:cubicBezTo>
                    <a:pt x="192397" y="1490210"/>
                    <a:pt x="153779" y="1426077"/>
                    <a:pt x="115162" y="1345395"/>
                  </a:cubicBezTo>
                  <a:cubicBezTo>
                    <a:pt x="76545" y="1264713"/>
                    <a:pt x="31722" y="1173687"/>
                    <a:pt x="15861" y="1072317"/>
                  </a:cubicBezTo>
                  <a:cubicBezTo>
                    <a:pt x="0" y="970947"/>
                    <a:pt x="6896" y="840613"/>
                    <a:pt x="19998" y="737174"/>
                  </a:cubicBezTo>
                  <a:cubicBezTo>
                    <a:pt x="33100" y="633735"/>
                    <a:pt x="62063" y="543399"/>
                    <a:pt x="94474" y="451683"/>
                  </a:cubicBezTo>
                  <a:cubicBezTo>
                    <a:pt x="126885" y="359967"/>
                    <a:pt x="175157" y="262045"/>
                    <a:pt x="214464" y="186879"/>
                  </a:cubicBezTo>
                  <a:cubicBezTo>
                    <a:pt x="253771" y="111713"/>
                    <a:pt x="308938" y="26204"/>
                    <a:pt x="338590" y="1310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Retângulo 97"/>
            <p:cNvSpPr/>
            <p:nvPr/>
          </p:nvSpPr>
          <p:spPr bwMode="auto">
            <a:xfrm rot="1800000">
              <a:off x="3179883" y="2962185"/>
              <a:ext cx="639008" cy="26942"/>
            </a:xfrm>
            <a:prstGeom prst="rect">
              <a:avLst/>
            </a:prstGeom>
            <a:solidFill>
              <a:srgbClr val="C0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0" name="Grupo 159"/>
          <p:cNvGrpSpPr/>
          <p:nvPr/>
        </p:nvGrpSpPr>
        <p:grpSpPr>
          <a:xfrm>
            <a:off x="594352" y="2472040"/>
            <a:ext cx="2515714" cy="2181096"/>
            <a:chOff x="594352" y="2016401"/>
            <a:chExt cx="2515714" cy="2181096"/>
          </a:xfrm>
        </p:grpSpPr>
        <p:grpSp>
          <p:nvGrpSpPr>
            <p:cNvPr id="91" name="Grupo 90"/>
            <p:cNvGrpSpPr>
              <a:grpSpLocks noChangeAspect="1"/>
            </p:cNvGrpSpPr>
            <p:nvPr/>
          </p:nvGrpSpPr>
          <p:grpSpPr>
            <a:xfrm>
              <a:off x="594352" y="2016401"/>
              <a:ext cx="2304774" cy="2181096"/>
              <a:chOff x="234104" y="2336764"/>
              <a:chExt cx="3545808" cy="3355548"/>
            </a:xfrm>
          </p:grpSpPr>
          <p:sp>
            <p:nvSpPr>
              <p:cNvPr id="17" name="Forma livre 16"/>
              <p:cNvSpPr/>
              <p:nvPr/>
            </p:nvSpPr>
            <p:spPr bwMode="auto">
              <a:xfrm>
                <a:off x="614427" y="4362173"/>
                <a:ext cx="2688031" cy="1008185"/>
              </a:xfrm>
              <a:custGeom>
                <a:avLst/>
                <a:gdLst>
                  <a:gd name="connsiteX0" fmla="*/ 151020 w 2688031"/>
                  <a:gd name="connsiteY0" fmla="*/ 981290 h 1008185"/>
                  <a:gd name="connsiteX1" fmla="*/ 254459 w 2688031"/>
                  <a:gd name="connsiteY1" fmla="*/ 733037 h 1008185"/>
                  <a:gd name="connsiteX2" fmla="*/ 213083 w 2688031"/>
                  <a:gd name="connsiteY2" fmla="*/ 563397 h 1008185"/>
                  <a:gd name="connsiteX3" fmla="*/ 126195 w 2688031"/>
                  <a:gd name="connsiteY3" fmla="*/ 464096 h 1008185"/>
                  <a:gd name="connsiteX4" fmla="*/ 35168 w 2688031"/>
                  <a:gd name="connsiteY4" fmla="*/ 306869 h 1008185"/>
                  <a:gd name="connsiteX5" fmla="*/ 14481 w 2688031"/>
                  <a:gd name="connsiteY5" fmla="*/ 207567 h 1008185"/>
                  <a:gd name="connsiteX6" fmla="*/ 14481 w 2688031"/>
                  <a:gd name="connsiteY6" fmla="*/ 199292 h 1008185"/>
                  <a:gd name="connsiteX7" fmla="*/ 101369 w 2688031"/>
                  <a:gd name="connsiteY7" fmla="*/ 203430 h 1008185"/>
                  <a:gd name="connsiteX8" fmla="*/ 109644 w 2688031"/>
                  <a:gd name="connsiteY8" fmla="*/ 203430 h 1008185"/>
                  <a:gd name="connsiteX9" fmla="*/ 117920 w 2688031"/>
                  <a:gd name="connsiteY9" fmla="*/ 331694 h 1008185"/>
                  <a:gd name="connsiteX10" fmla="*/ 179983 w 2688031"/>
                  <a:gd name="connsiteY10" fmla="*/ 426858 h 1008185"/>
                  <a:gd name="connsiteX11" fmla="*/ 299972 w 2688031"/>
                  <a:gd name="connsiteY11" fmla="*/ 513747 h 1008185"/>
                  <a:gd name="connsiteX12" fmla="*/ 527538 w 2688031"/>
                  <a:gd name="connsiteY12" fmla="*/ 584085 h 1008185"/>
                  <a:gd name="connsiteX13" fmla="*/ 887505 w 2688031"/>
                  <a:gd name="connsiteY13" fmla="*/ 637873 h 1008185"/>
                  <a:gd name="connsiteX14" fmla="*/ 1309536 w 2688031"/>
                  <a:gd name="connsiteY14" fmla="*/ 658561 h 1008185"/>
                  <a:gd name="connsiteX15" fmla="*/ 2319100 w 2688031"/>
                  <a:gd name="connsiteY15" fmla="*/ 646148 h 1008185"/>
                  <a:gd name="connsiteX16" fmla="*/ 2579766 w 2688031"/>
                  <a:gd name="connsiteY16" fmla="*/ 319281 h 1008185"/>
                  <a:gd name="connsiteX17" fmla="*/ 2550803 w 2688031"/>
                  <a:gd name="connsiteY17" fmla="*/ 149642 h 1008185"/>
                  <a:gd name="connsiteX18" fmla="*/ 2509427 w 2688031"/>
                  <a:gd name="connsiteY18" fmla="*/ 112404 h 1008185"/>
                  <a:gd name="connsiteX19" fmla="*/ 2488739 w 2688031"/>
                  <a:gd name="connsiteY19" fmla="*/ 149642 h 1008185"/>
                  <a:gd name="connsiteX20" fmla="*/ 2385301 w 2688031"/>
                  <a:gd name="connsiteY20" fmla="*/ 137229 h 1008185"/>
                  <a:gd name="connsiteX21" fmla="*/ 2381163 w 2688031"/>
                  <a:gd name="connsiteY21" fmla="*/ 95853 h 1008185"/>
                  <a:gd name="connsiteX22" fmla="*/ 2389438 w 2688031"/>
                  <a:gd name="connsiteY22" fmla="*/ 33790 h 1008185"/>
                  <a:gd name="connsiteX23" fmla="*/ 2451501 w 2688031"/>
                  <a:gd name="connsiteY23" fmla="*/ 690 h 1008185"/>
                  <a:gd name="connsiteX24" fmla="*/ 2534253 w 2688031"/>
                  <a:gd name="connsiteY24" fmla="*/ 29652 h 1008185"/>
                  <a:gd name="connsiteX25" fmla="*/ 2592178 w 2688031"/>
                  <a:gd name="connsiteY25" fmla="*/ 83441 h 1008185"/>
                  <a:gd name="connsiteX26" fmla="*/ 2662517 w 2688031"/>
                  <a:gd name="connsiteY26" fmla="*/ 203430 h 1008185"/>
                  <a:gd name="connsiteX27" fmla="*/ 2687342 w 2688031"/>
                  <a:gd name="connsiteY27" fmla="*/ 426858 h 1008185"/>
                  <a:gd name="connsiteX28" fmla="*/ 2666654 w 2688031"/>
                  <a:gd name="connsiteY28" fmla="*/ 575810 h 1008185"/>
                  <a:gd name="connsiteX29" fmla="*/ 2604591 w 2688031"/>
                  <a:gd name="connsiteY29" fmla="*/ 737175 h 1008185"/>
                  <a:gd name="connsiteX30" fmla="*/ 2538390 w 2688031"/>
                  <a:gd name="connsiteY30" fmla="*/ 877852 h 1008185"/>
                  <a:gd name="connsiteX31" fmla="*/ 2430814 w 2688031"/>
                  <a:gd name="connsiteY31" fmla="*/ 989566 h 1008185"/>
                  <a:gd name="connsiteX32" fmla="*/ 2434951 w 2688031"/>
                  <a:gd name="connsiteY32" fmla="*/ 989566 h 1008185"/>
                  <a:gd name="connsiteX33" fmla="*/ 151020 w 2688031"/>
                  <a:gd name="connsiteY33" fmla="*/ 981290 h 100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688031" h="1008185">
                    <a:moveTo>
                      <a:pt x="151020" y="981290"/>
                    </a:moveTo>
                    <a:cubicBezTo>
                      <a:pt x="197567" y="891988"/>
                      <a:pt x="244115" y="802686"/>
                      <a:pt x="254459" y="733037"/>
                    </a:cubicBezTo>
                    <a:cubicBezTo>
                      <a:pt x="264803" y="663388"/>
                      <a:pt x="234460" y="608221"/>
                      <a:pt x="213083" y="563397"/>
                    </a:cubicBezTo>
                    <a:cubicBezTo>
                      <a:pt x="191706" y="518574"/>
                      <a:pt x="155847" y="506851"/>
                      <a:pt x="126195" y="464096"/>
                    </a:cubicBezTo>
                    <a:cubicBezTo>
                      <a:pt x="96543" y="421341"/>
                      <a:pt x="53787" y="349624"/>
                      <a:pt x="35168" y="306869"/>
                    </a:cubicBezTo>
                    <a:cubicBezTo>
                      <a:pt x="16549" y="264114"/>
                      <a:pt x="17929" y="225496"/>
                      <a:pt x="14481" y="207567"/>
                    </a:cubicBezTo>
                    <a:cubicBezTo>
                      <a:pt x="11033" y="189638"/>
                      <a:pt x="0" y="199982"/>
                      <a:pt x="14481" y="199292"/>
                    </a:cubicBezTo>
                    <a:lnTo>
                      <a:pt x="101369" y="203430"/>
                    </a:lnTo>
                    <a:cubicBezTo>
                      <a:pt x="117229" y="204120"/>
                      <a:pt x="106886" y="182053"/>
                      <a:pt x="109644" y="203430"/>
                    </a:cubicBezTo>
                    <a:cubicBezTo>
                      <a:pt x="112403" y="224807"/>
                      <a:pt x="106197" y="294456"/>
                      <a:pt x="117920" y="331694"/>
                    </a:cubicBezTo>
                    <a:cubicBezTo>
                      <a:pt x="129643" y="368932"/>
                      <a:pt x="149641" y="396516"/>
                      <a:pt x="179983" y="426858"/>
                    </a:cubicBezTo>
                    <a:cubicBezTo>
                      <a:pt x="210325" y="457200"/>
                      <a:pt x="242046" y="487543"/>
                      <a:pt x="299972" y="513747"/>
                    </a:cubicBezTo>
                    <a:cubicBezTo>
                      <a:pt x="357898" y="539951"/>
                      <a:pt x="429616" y="563397"/>
                      <a:pt x="527538" y="584085"/>
                    </a:cubicBezTo>
                    <a:cubicBezTo>
                      <a:pt x="625460" y="604773"/>
                      <a:pt x="757172" y="625460"/>
                      <a:pt x="887505" y="637873"/>
                    </a:cubicBezTo>
                    <a:cubicBezTo>
                      <a:pt x="1017838" y="650286"/>
                      <a:pt x="1309536" y="658561"/>
                      <a:pt x="1309536" y="658561"/>
                    </a:cubicBezTo>
                    <a:cubicBezTo>
                      <a:pt x="1548135" y="659940"/>
                      <a:pt x="2107395" y="702695"/>
                      <a:pt x="2319100" y="646148"/>
                    </a:cubicBezTo>
                    <a:cubicBezTo>
                      <a:pt x="2530805" y="589601"/>
                      <a:pt x="2541149" y="402032"/>
                      <a:pt x="2579766" y="319281"/>
                    </a:cubicBezTo>
                    <a:cubicBezTo>
                      <a:pt x="2618383" y="236530"/>
                      <a:pt x="2562526" y="184121"/>
                      <a:pt x="2550803" y="149642"/>
                    </a:cubicBezTo>
                    <a:cubicBezTo>
                      <a:pt x="2539080" y="115163"/>
                      <a:pt x="2519771" y="112404"/>
                      <a:pt x="2509427" y="112404"/>
                    </a:cubicBezTo>
                    <a:cubicBezTo>
                      <a:pt x="2499083" y="112404"/>
                      <a:pt x="2509427" y="145504"/>
                      <a:pt x="2488739" y="149642"/>
                    </a:cubicBezTo>
                    <a:cubicBezTo>
                      <a:pt x="2468051" y="153780"/>
                      <a:pt x="2403230" y="146194"/>
                      <a:pt x="2385301" y="137229"/>
                    </a:cubicBezTo>
                    <a:cubicBezTo>
                      <a:pt x="2367372" y="128264"/>
                      <a:pt x="2380474" y="113093"/>
                      <a:pt x="2381163" y="95853"/>
                    </a:cubicBezTo>
                    <a:cubicBezTo>
                      <a:pt x="2381852" y="78613"/>
                      <a:pt x="2377715" y="49651"/>
                      <a:pt x="2389438" y="33790"/>
                    </a:cubicBezTo>
                    <a:cubicBezTo>
                      <a:pt x="2401161" y="17930"/>
                      <a:pt x="2427365" y="1380"/>
                      <a:pt x="2451501" y="690"/>
                    </a:cubicBezTo>
                    <a:cubicBezTo>
                      <a:pt x="2475637" y="0"/>
                      <a:pt x="2510807" y="15860"/>
                      <a:pt x="2534253" y="29652"/>
                    </a:cubicBezTo>
                    <a:cubicBezTo>
                      <a:pt x="2557699" y="43444"/>
                      <a:pt x="2570801" y="54478"/>
                      <a:pt x="2592178" y="83441"/>
                    </a:cubicBezTo>
                    <a:cubicBezTo>
                      <a:pt x="2613555" y="112404"/>
                      <a:pt x="2646656" y="146194"/>
                      <a:pt x="2662517" y="203430"/>
                    </a:cubicBezTo>
                    <a:cubicBezTo>
                      <a:pt x="2678378" y="260666"/>
                      <a:pt x="2686653" y="364795"/>
                      <a:pt x="2687342" y="426858"/>
                    </a:cubicBezTo>
                    <a:cubicBezTo>
                      <a:pt x="2688031" y="488921"/>
                      <a:pt x="2680446" y="524091"/>
                      <a:pt x="2666654" y="575810"/>
                    </a:cubicBezTo>
                    <a:cubicBezTo>
                      <a:pt x="2652862" y="627529"/>
                      <a:pt x="2625968" y="686835"/>
                      <a:pt x="2604591" y="737175"/>
                    </a:cubicBezTo>
                    <a:cubicBezTo>
                      <a:pt x="2583214" y="787515"/>
                      <a:pt x="2567353" y="835787"/>
                      <a:pt x="2538390" y="877852"/>
                    </a:cubicBezTo>
                    <a:cubicBezTo>
                      <a:pt x="2509427" y="919917"/>
                      <a:pt x="2448054" y="970947"/>
                      <a:pt x="2430814" y="989566"/>
                    </a:cubicBezTo>
                    <a:cubicBezTo>
                      <a:pt x="2413574" y="1008185"/>
                      <a:pt x="2434951" y="989566"/>
                      <a:pt x="2434951" y="989566"/>
                    </a:cubicBezTo>
                    <a:lnTo>
                      <a:pt x="151020" y="98129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tângulo 24"/>
              <p:cNvSpPr/>
              <p:nvPr/>
            </p:nvSpPr>
            <p:spPr bwMode="auto">
              <a:xfrm rot="5400000">
                <a:off x="586779" y="3657690"/>
                <a:ext cx="2713859" cy="7200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0" name="Grupo 89"/>
              <p:cNvGrpSpPr/>
              <p:nvPr/>
            </p:nvGrpSpPr>
            <p:grpSpPr>
              <a:xfrm>
                <a:off x="234104" y="5295868"/>
                <a:ext cx="3545808" cy="396444"/>
                <a:chOff x="35496" y="5583900"/>
                <a:chExt cx="3545808" cy="396444"/>
              </a:xfrm>
            </p:grpSpPr>
            <p:grpSp>
              <p:nvGrpSpPr>
                <p:cNvPr id="33" name="Grupo 32"/>
                <p:cNvGrpSpPr/>
                <p:nvPr/>
              </p:nvGrpSpPr>
              <p:grpSpPr>
                <a:xfrm>
                  <a:off x="35496" y="5583900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28" name="Arco 27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" name="Arco 28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" name="Arco 29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" name="Arco 30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" name="Grupo 33"/>
                <p:cNvGrpSpPr/>
                <p:nvPr/>
              </p:nvGrpSpPr>
              <p:grpSpPr>
                <a:xfrm>
                  <a:off x="323528" y="5591059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35" name="Arco 34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" name="Arco 35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" name="Arco 36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" name="Arco 37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40" name="Grupo 39"/>
                <p:cNvGrpSpPr/>
                <p:nvPr/>
              </p:nvGrpSpPr>
              <p:grpSpPr>
                <a:xfrm>
                  <a:off x="614266" y="5598748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41" name="Arco 4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2" name="Arco 4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3" name="Arco 4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4" name="Arco 4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45" name="Grupo 44"/>
                <p:cNvGrpSpPr/>
                <p:nvPr/>
              </p:nvGrpSpPr>
              <p:grpSpPr>
                <a:xfrm>
                  <a:off x="919278" y="5602888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46" name="Arco 4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" name="Arco 4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" name="Arco 4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" name="Arco 4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50" name="Grupo 49"/>
                <p:cNvGrpSpPr/>
                <p:nvPr/>
              </p:nvGrpSpPr>
              <p:grpSpPr>
                <a:xfrm>
                  <a:off x="1207310" y="5610047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51" name="Arco 5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" name="Arco 5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" name="Arco 5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" name="Arco 5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55" name="Grupo 54"/>
                <p:cNvGrpSpPr/>
                <p:nvPr/>
              </p:nvGrpSpPr>
              <p:grpSpPr>
                <a:xfrm>
                  <a:off x="1498048" y="5617736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56" name="Arco 5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7" name="Arco 5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8" name="Arco 5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" name="Arco 5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0" name="Grupo 59"/>
                <p:cNvGrpSpPr/>
                <p:nvPr/>
              </p:nvGrpSpPr>
              <p:grpSpPr>
                <a:xfrm>
                  <a:off x="1797022" y="5616536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61" name="Arco 6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2" name="Arco 6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3" name="Arco 6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4" name="Arco 6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5" name="Grupo 64"/>
                <p:cNvGrpSpPr/>
                <p:nvPr/>
              </p:nvGrpSpPr>
              <p:grpSpPr>
                <a:xfrm>
                  <a:off x="2085054" y="5623695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66" name="Arco 6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7" name="Arco 6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8" name="Arco 6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9" name="Arco 6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0" name="Grupo 69"/>
                <p:cNvGrpSpPr/>
                <p:nvPr/>
              </p:nvGrpSpPr>
              <p:grpSpPr>
                <a:xfrm>
                  <a:off x="2375792" y="5631384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71" name="Arco 7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2" name="Arco 7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" name="Arco 7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4" name="Arco 7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5" name="Grupo 74"/>
                <p:cNvGrpSpPr/>
                <p:nvPr/>
              </p:nvGrpSpPr>
              <p:grpSpPr>
                <a:xfrm>
                  <a:off x="2678534" y="5641155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76" name="Arco 7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7" name="Arco 7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8" name="Arco 7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9" name="Arco 7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0" name="Grupo 79"/>
                <p:cNvGrpSpPr/>
                <p:nvPr/>
              </p:nvGrpSpPr>
              <p:grpSpPr>
                <a:xfrm>
                  <a:off x="2966566" y="5648314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81" name="Arco 8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2" name="Arco 8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3" name="Arco 8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4" name="Arco 8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5" name="Grupo 84"/>
                <p:cNvGrpSpPr/>
                <p:nvPr/>
              </p:nvGrpSpPr>
              <p:grpSpPr>
                <a:xfrm>
                  <a:off x="3257304" y="5656003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86" name="Arco 8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7" name="Arco 8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8" name="Arco 8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9" name="Arco 8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12" name="Forma livre 11"/>
              <p:cNvSpPr/>
              <p:nvPr/>
            </p:nvSpPr>
            <p:spPr bwMode="auto">
              <a:xfrm>
                <a:off x="827584" y="2705152"/>
                <a:ext cx="2026023" cy="2159805"/>
              </a:xfrm>
              <a:custGeom>
                <a:avLst/>
                <a:gdLst>
                  <a:gd name="connsiteX0" fmla="*/ 338590 w 2026023"/>
                  <a:gd name="connsiteY0" fmla="*/ 13102 h 2159805"/>
                  <a:gd name="connsiteX1" fmla="*/ 392379 w 2026023"/>
                  <a:gd name="connsiteY1" fmla="*/ 108266 h 2159805"/>
                  <a:gd name="connsiteX2" fmla="*/ 442029 w 2026023"/>
                  <a:gd name="connsiteY2" fmla="*/ 141366 h 2159805"/>
                  <a:gd name="connsiteX3" fmla="*/ 475130 w 2026023"/>
                  <a:gd name="connsiteY3" fmla="*/ 153779 h 2159805"/>
                  <a:gd name="connsiteX4" fmla="*/ 603394 w 2026023"/>
                  <a:gd name="connsiteY4" fmla="*/ 153779 h 2159805"/>
                  <a:gd name="connsiteX5" fmla="*/ 657182 w 2026023"/>
                  <a:gd name="connsiteY5" fmla="*/ 244805 h 2159805"/>
                  <a:gd name="connsiteX6" fmla="*/ 731658 w 2026023"/>
                  <a:gd name="connsiteY6" fmla="*/ 294456 h 2159805"/>
                  <a:gd name="connsiteX7" fmla="*/ 806134 w 2026023"/>
                  <a:gd name="connsiteY7" fmla="*/ 311006 h 2159805"/>
                  <a:gd name="connsiteX8" fmla="*/ 868198 w 2026023"/>
                  <a:gd name="connsiteY8" fmla="*/ 298593 h 2159805"/>
                  <a:gd name="connsiteX9" fmla="*/ 893023 w 2026023"/>
                  <a:gd name="connsiteY9" fmla="*/ 364794 h 2159805"/>
                  <a:gd name="connsiteX10" fmla="*/ 938536 w 2026023"/>
                  <a:gd name="connsiteY10" fmla="*/ 414445 h 2159805"/>
                  <a:gd name="connsiteX11" fmla="*/ 1021287 w 2026023"/>
                  <a:gd name="connsiteY11" fmla="*/ 459958 h 2159805"/>
                  <a:gd name="connsiteX12" fmla="*/ 1075075 w 2026023"/>
                  <a:gd name="connsiteY12" fmla="*/ 455821 h 2159805"/>
                  <a:gd name="connsiteX13" fmla="*/ 1120588 w 2026023"/>
                  <a:gd name="connsiteY13" fmla="*/ 447546 h 2159805"/>
                  <a:gd name="connsiteX14" fmla="*/ 1145414 w 2026023"/>
                  <a:gd name="connsiteY14" fmla="*/ 522022 h 2159805"/>
                  <a:gd name="connsiteX15" fmla="*/ 1199202 w 2026023"/>
                  <a:gd name="connsiteY15" fmla="*/ 571672 h 2159805"/>
                  <a:gd name="connsiteX16" fmla="*/ 1252990 w 2026023"/>
                  <a:gd name="connsiteY16" fmla="*/ 600635 h 2159805"/>
                  <a:gd name="connsiteX17" fmla="*/ 1306779 w 2026023"/>
                  <a:gd name="connsiteY17" fmla="*/ 604773 h 2159805"/>
                  <a:gd name="connsiteX18" fmla="*/ 1372979 w 2026023"/>
                  <a:gd name="connsiteY18" fmla="*/ 608910 h 2159805"/>
                  <a:gd name="connsiteX19" fmla="*/ 1406080 w 2026023"/>
                  <a:gd name="connsiteY19" fmla="*/ 604773 h 2159805"/>
                  <a:gd name="connsiteX20" fmla="*/ 1426768 w 2026023"/>
                  <a:gd name="connsiteY20" fmla="*/ 687524 h 2159805"/>
                  <a:gd name="connsiteX21" fmla="*/ 1472281 w 2026023"/>
                  <a:gd name="connsiteY21" fmla="*/ 741312 h 2159805"/>
                  <a:gd name="connsiteX22" fmla="*/ 1509519 w 2026023"/>
                  <a:gd name="connsiteY22" fmla="*/ 778550 h 2159805"/>
                  <a:gd name="connsiteX23" fmla="*/ 1596407 w 2026023"/>
                  <a:gd name="connsiteY23" fmla="*/ 795100 h 2159805"/>
                  <a:gd name="connsiteX24" fmla="*/ 1662608 w 2026023"/>
                  <a:gd name="connsiteY24" fmla="*/ 782688 h 2159805"/>
                  <a:gd name="connsiteX25" fmla="*/ 1691571 w 2026023"/>
                  <a:gd name="connsiteY25" fmla="*/ 778550 h 2159805"/>
                  <a:gd name="connsiteX26" fmla="*/ 1720534 w 2026023"/>
                  <a:gd name="connsiteY26" fmla="*/ 836476 h 2159805"/>
                  <a:gd name="connsiteX27" fmla="*/ 1753635 w 2026023"/>
                  <a:gd name="connsiteY27" fmla="*/ 894402 h 2159805"/>
                  <a:gd name="connsiteX28" fmla="*/ 1819836 w 2026023"/>
                  <a:gd name="connsiteY28" fmla="*/ 931640 h 2159805"/>
                  <a:gd name="connsiteX29" fmla="*/ 1906724 w 2026023"/>
                  <a:gd name="connsiteY29" fmla="*/ 956465 h 2159805"/>
                  <a:gd name="connsiteX30" fmla="*/ 1968788 w 2026023"/>
                  <a:gd name="connsiteY30" fmla="*/ 956465 h 2159805"/>
                  <a:gd name="connsiteX31" fmla="*/ 1989475 w 2026023"/>
                  <a:gd name="connsiteY31" fmla="*/ 944052 h 2159805"/>
                  <a:gd name="connsiteX32" fmla="*/ 1749497 w 2026023"/>
                  <a:gd name="connsiteY32" fmla="*/ 1237819 h 2159805"/>
                  <a:gd name="connsiteX33" fmla="*/ 1633645 w 2026023"/>
                  <a:gd name="connsiteY33" fmla="*/ 1523310 h 2159805"/>
                  <a:gd name="connsiteX34" fmla="*/ 1596407 w 2026023"/>
                  <a:gd name="connsiteY34" fmla="*/ 1709500 h 2159805"/>
                  <a:gd name="connsiteX35" fmla="*/ 1600545 w 2026023"/>
                  <a:gd name="connsiteY35" fmla="*/ 1895690 h 2159805"/>
                  <a:gd name="connsiteX36" fmla="*/ 1650196 w 2026023"/>
                  <a:gd name="connsiteY36" fmla="*/ 2110843 h 2159805"/>
                  <a:gd name="connsiteX37" fmla="*/ 1662608 w 2026023"/>
                  <a:gd name="connsiteY37" fmla="*/ 2152219 h 2159805"/>
                  <a:gd name="connsiteX38" fmla="*/ 1538482 w 2026023"/>
                  <a:gd name="connsiteY38" fmla="*/ 2152219 h 2159805"/>
                  <a:gd name="connsiteX39" fmla="*/ 1182652 w 2026023"/>
                  <a:gd name="connsiteY39" fmla="*/ 2106706 h 2159805"/>
                  <a:gd name="connsiteX40" fmla="*/ 921986 w 2026023"/>
                  <a:gd name="connsiteY40" fmla="*/ 2019817 h 2159805"/>
                  <a:gd name="connsiteX41" fmla="*/ 640632 w 2026023"/>
                  <a:gd name="connsiteY41" fmla="*/ 1887415 h 2159805"/>
                  <a:gd name="connsiteX42" fmla="*/ 446167 w 2026023"/>
                  <a:gd name="connsiteY42" fmla="*/ 1742601 h 2159805"/>
                  <a:gd name="connsiteX43" fmla="*/ 247564 w 2026023"/>
                  <a:gd name="connsiteY43" fmla="*/ 1556411 h 2159805"/>
                  <a:gd name="connsiteX44" fmla="*/ 115162 w 2026023"/>
                  <a:gd name="connsiteY44" fmla="*/ 1345395 h 2159805"/>
                  <a:gd name="connsiteX45" fmla="*/ 15861 w 2026023"/>
                  <a:gd name="connsiteY45" fmla="*/ 1072317 h 2159805"/>
                  <a:gd name="connsiteX46" fmla="*/ 19998 w 2026023"/>
                  <a:gd name="connsiteY46" fmla="*/ 737174 h 2159805"/>
                  <a:gd name="connsiteX47" fmla="*/ 94474 w 2026023"/>
                  <a:gd name="connsiteY47" fmla="*/ 451683 h 2159805"/>
                  <a:gd name="connsiteX48" fmla="*/ 214464 w 2026023"/>
                  <a:gd name="connsiteY48" fmla="*/ 186879 h 2159805"/>
                  <a:gd name="connsiteX49" fmla="*/ 338590 w 2026023"/>
                  <a:gd name="connsiteY49" fmla="*/ 13102 h 2159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026023" h="2159805">
                    <a:moveTo>
                      <a:pt x="338590" y="13102"/>
                    </a:moveTo>
                    <a:cubicBezTo>
                      <a:pt x="368243" y="0"/>
                      <a:pt x="375139" y="86889"/>
                      <a:pt x="392379" y="108266"/>
                    </a:cubicBezTo>
                    <a:cubicBezTo>
                      <a:pt x="409619" y="129643"/>
                      <a:pt x="428237" y="133780"/>
                      <a:pt x="442029" y="141366"/>
                    </a:cubicBezTo>
                    <a:cubicBezTo>
                      <a:pt x="455821" y="148952"/>
                      <a:pt x="448236" y="151710"/>
                      <a:pt x="475130" y="153779"/>
                    </a:cubicBezTo>
                    <a:cubicBezTo>
                      <a:pt x="502024" y="155848"/>
                      <a:pt x="573052" y="138608"/>
                      <a:pt x="603394" y="153779"/>
                    </a:cubicBezTo>
                    <a:cubicBezTo>
                      <a:pt x="633736" y="168950"/>
                      <a:pt x="635805" y="221359"/>
                      <a:pt x="657182" y="244805"/>
                    </a:cubicBezTo>
                    <a:cubicBezTo>
                      <a:pt x="678559" y="268251"/>
                      <a:pt x="706833" y="283423"/>
                      <a:pt x="731658" y="294456"/>
                    </a:cubicBezTo>
                    <a:cubicBezTo>
                      <a:pt x="756483" y="305489"/>
                      <a:pt x="783377" y="310317"/>
                      <a:pt x="806134" y="311006"/>
                    </a:cubicBezTo>
                    <a:cubicBezTo>
                      <a:pt x="828891" y="311696"/>
                      <a:pt x="853717" y="289628"/>
                      <a:pt x="868198" y="298593"/>
                    </a:cubicBezTo>
                    <a:cubicBezTo>
                      <a:pt x="882679" y="307558"/>
                      <a:pt x="881300" y="345485"/>
                      <a:pt x="893023" y="364794"/>
                    </a:cubicBezTo>
                    <a:cubicBezTo>
                      <a:pt x="904746" y="384103"/>
                      <a:pt x="917159" y="398584"/>
                      <a:pt x="938536" y="414445"/>
                    </a:cubicBezTo>
                    <a:cubicBezTo>
                      <a:pt x="959913" y="430306"/>
                      <a:pt x="998531" y="453062"/>
                      <a:pt x="1021287" y="459958"/>
                    </a:cubicBezTo>
                    <a:cubicBezTo>
                      <a:pt x="1044043" y="466854"/>
                      <a:pt x="1058525" y="457890"/>
                      <a:pt x="1075075" y="455821"/>
                    </a:cubicBezTo>
                    <a:cubicBezTo>
                      <a:pt x="1091625" y="453752"/>
                      <a:pt x="1108865" y="436513"/>
                      <a:pt x="1120588" y="447546"/>
                    </a:cubicBezTo>
                    <a:cubicBezTo>
                      <a:pt x="1132311" y="458579"/>
                      <a:pt x="1132312" y="501334"/>
                      <a:pt x="1145414" y="522022"/>
                    </a:cubicBezTo>
                    <a:cubicBezTo>
                      <a:pt x="1158516" y="542710"/>
                      <a:pt x="1181273" y="558570"/>
                      <a:pt x="1199202" y="571672"/>
                    </a:cubicBezTo>
                    <a:cubicBezTo>
                      <a:pt x="1217131" y="584774"/>
                      <a:pt x="1235060" y="595118"/>
                      <a:pt x="1252990" y="600635"/>
                    </a:cubicBezTo>
                    <a:cubicBezTo>
                      <a:pt x="1270920" y="606152"/>
                      <a:pt x="1306779" y="604773"/>
                      <a:pt x="1306779" y="604773"/>
                    </a:cubicBezTo>
                    <a:cubicBezTo>
                      <a:pt x="1326777" y="606152"/>
                      <a:pt x="1356429" y="608910"/>
                      <a:pt x="1372979" y="608910"/>
                    </a:cubicBezTo>
                    <a:cubicBezTo>
                      <a:pt x="1389529" y="608910"/>
                      <a:pt x="1397115" y="591671"/>
                      <a:pt x="1406080" y="604773"/>
                    </a:cubicBezTo>
                    <a:cubicBezTo>
                      <a:pt x="1415045" y="617875"/>
                      <a:pt x="1415735" y="664768"/>
                      <a:pt x="1426768" y="687524"/>
                    </a:cubicBezTo>
                    <a:cubicBezTo>
                      <a:pt x="1437802" y="710281"/>
                      <a:pt x="1458489" y="726141"/>
                      <a:pt x="1472281" y="741312"/>
                    </a:cubicBezTo>
                    <a:cubicBezTo>
                      <a:pt x="1486073" y="756483"/>
                      <a:pt x="1488831" y="769585"/>
                      <a:pt x="1509519" y="778550"/>
                    </a:cubicBezTo>
                    <a:cubicBezTo>
                      <a:pt x="1530207" y="787515"/>
                      <a:pt x="1570892" y="794410"/>
                      <a:pt x="1596407" y="795100"/>
                    </a:cubicBezTo>
                    <a:cubicBezTo>
                      <a:pt x="1621922" y="795790"/>
                      <a:pt x="1646747" y="785446"/>
                      <a:pt x="1662608" y="782688"/>
                    </a:cubicBezTo>
                    <a:cubicBezTo>
                      <a:pt x="1678469" y="779930"/>
                      <a:pt x="1681917" y="769585"/>
                      <a:pt x="1691571" y="778550"/>
                    </a:cubicBezTo>
                    <a:cubicBezTo>
                      <a:pt x="1701225" y="787515"/>
                      <a:pt x="1710190" y="817167"/>
                      <a:pt x="1720534" y="836476"/>
                    </a:cubicBezTo>
                    <a:cubicBezTo>
                      <a:pt x="1730878" y="855785"/>
                      <a:pt x="1737085" y="878541"/>
                      <a:pt x="1753635" y="894402"/>
                    </a:cubicBezTo>
                    <a:cubicBezTo>
                      <a:pt x="1770185" y="910263"/>
                      <a:pt x="1794321" y="921296"/>
                      <a:pt x="1819836" y="931640"/>
                    </a:cubicBezTo>
                    <a:cubicBezTo>
                      <a:pt x="1845351" y="941984"/>
                      <a:pt x="1881899" y="952328"/>
                      <a:pt x="1906724" y="956465"/>
                    </a:cubicBezTo>
                    <a:cubicBezTo>
                      <a:pt x="1931549" y="960602"/>
                      <a:pt x="1954996" y="958534"/>
                      <a:pt x="1968788" y="956465"/>
                    </a:cubicBezTo>
                    <a:cubicBezTo>
                      <a:pt x="1982580" y="954396"/>
                      <a:pt x="2026023" y="897160"/>
                      <a:pt x="1989475" y="944052"/>
                    </a:cubicBezTo>
                    <a:cubicBezTo>
                      <a:pt x="1952927" y="990944"/>
                      <a:pt x="1808802" y="1141276"/>
                      <a:pt x="1749497" y="1237819"/>
                    </a:cubicBezTo>
                    <a:cubicBezTo>
                      <a:pt x="1690192" y="1334362"/>
                      <a:pt x="1659160" y="1444697"/>
                      <a:pt x="1633645" y="1523310"/>
                    </a:cubicBezTo>
                    <a:cubicBezTo>
                      <a:pt x="1608130" y="1601923"/>
                      <a:pt x="1601924" y="1647437"/>
                      <a:pt x="1596407" y="1709500"/>
                    </a:cubicBezTo>
                    <a:cubicBezTo>
                      <a:pt x="1590890" y="1771563"/>
                      <a:pt x="1591580" y="1828800"/>
                      <a:pt x="1600545" y="1895690"/>
                    </a:cubicBezTo>
                    <a:cubicBezTo>
                      <a:pt x="1609510" y="1962581"/>
                      <a:pt x="1639852" y="2068088"/>
                      <a:pt x="1650196" y="2110843"/>
                    </a:cubicBezTo>
                    <a:cubicBezTo>
                      <a:pt x="1660540" y="2153598"/>
                      <a:pt x="1681227" y="2145323"/>
                      <a:pt x="1662608" y="2152219"/>
                    </a:cubicBezTo>
                    <a:cubicBezTo>
                      <a:pt x="1643989" y="2159115"/>
                      <a:pt x="1618475" y="2159805"/>
                      <a:pt x="1538482" y="2152219"/>
                    </a:cubicBezTo>
                    <a:cubicBezTo>
                      <a:pt x="1458489" y="2144633"/>
                      <a:pt x="1285401" y="2128773"/>
                      <a:pt x="1182652" y="2106706"/>
                    </a:cubicBezTo>
                    <a:cubicBezTo>
                      <a:pt x="1079903" y="2084639"/>
                      <a:pt x="1012323" y="2056366"/>
                      <a:pt x="921986" y="2019817"/>
                    </a:cubicBezTo>
                    <a:cubicBezTo>
                      <a:pt x="831649" y="1983269"/>
                      <a:pt x="719935" y="1933618"/>
                      <a:pt x="640632" y="1887415"/>
                    </a:cubicBezTo>
                    <a:cubicBezTo>
                      <a:pt x="561329" y="1841212"/>
                      <a:pt x="511678" y="1797768"/>
                      <a:pt x="446167" y="1742601"/>
                    </a:cubicBezTo>
                    <a:cubicBezTo>
                      <a:pt x="380656" y="1687434"/>
                      <a:pt x="302731" y="1622612"/>
                      <a:pt x="247564" y="1556411"/>
                    </a:cubicBezTo>
                    <a:cubicBezTo>
                      <a:pt x="192397" y="1490210"/>
                      <a:pt x="153779" y="1426077"/>
                      <a:pt x="115162" y="1345395"/>
                    </a:cubicBezTo>
                    <a:cubicBezTo>
                      <a:pt x="76545" y="1264713"/>
                      <a:pt x="31722" y="1173687"/>
                      <a:pt x="15861" y="1072317"/>
                    </a:cubicBezTo>
                    <a:cubicBezTo>
                      <a:pt x="0" y="970947"/>
                      <a:pt x="6896" y="840613"/>
                      <a:pt x="19998" y="737174"/>
                    </a:cubicBezTo>
                    <a:cubicBezTo>
                      <a:pt x="33100" y="633735"/>
                      <a:pt x="62063" y="543399"/>
                      <a:pt x="94474" y="451683"/>
                    </a:cubicBezTo>
                    <a:cubicBezTo>
                      <a:pt x="126885" y="359967"/>
                      <a:pt x="175157" y="262045"/>
                      <a:pt x="214464" y="186879"/>
                    </a:cubicBezTo>
                    <a:cubicBezTo>
                      <a:pt x="253771" y="111713"/>
                      <a:pt x="308938" y="26204"/>
                      <a:pt x="338590" y="13102"/>
                    </a:cubicBez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tângulo 12"/>
              <p:cNvSpPr/>
              <p:nvPr/>
            </p:nvSpPr>
            <p:spPr bwMode="auto">
              <a:xfrm rot="1800000">
                <a:off x="1048207" y="3148142"/>
                <a:ext cx="1966179" cy="8289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9" name="Arco 158"/>
            <p:cNvSpPr/>
            <p:nvPr/>
          </p:nvSpPr>
          <p:spPr bwMode="auto">
            <a:xfrm rot="10800000">
              <a:off x="2899466" y="3976032"/>
              <a:ext cx="210600" cy="210600"/>
            </a:xfrm>
            <a:prstGeom prst="arc">
              <a:avLst>
                <a:gd name="adj1" fmla="val 16619638"/>
                <a:gd name="adj2" fmla="val 21288834"/>
              </a:avLst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8" name="Grupo 167"/>
          <p:cNvGrpSpPr/>
          <p:nvPr/>
        </p:nvGrpSpPr>
        <p:grpSpPr>
          <a:xfrm>
            <a:off x="4651796" y="3735800"/>
            <a:ext cx="424260" cy="408975"/>
            <a:chOff x="4318191" y="3236049"/>
            <a:chExt cx="424260" cy="408975"/>
          </a:xfrm>
        </p:grpSpPr>
        <p:grpSp>
          <p:nvGrpSpPr>
            <p:cNvPr id="162" name="Grupo 161"/>
            <p:cNvGrpSpPr>
              <a:grpSpLocks noChangeAspect="1"/>
            </p:cNvGrpSpPr>
            <p:nvPr/>
          </p:nvGrpSpPr>
          <p:grpSpPr>
            <a:xfrm>
              <a:off x="4359046" y="3236049"/>
              <a:ext cx="383405" cy="396000"/>
              <a:chOff x="3179883" y="2661216"/>
              <a:chExt cx="639008" cy="660001"/>
            </a:xfrm>
          </p:grpSpPr>
          <p:sp>
            <p:nvSpPr>
              <p:cNvPr id="164" name="Retângulo 163"/>
              <p:cNvSpPr/>
              <p:nvPr/>
            </p:nvSpPr>
            <p:spPr bwMode="auto">
              <a:xfrm rot="5400000">
                <a:off x="3140922" y="2979516"/>
                <a:ext cx="660001" cy="23402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Retângulo 165"/>
              <p:cNvSpPr/>
              <p:nvPr/>
            </p:nvSpPr>
            <p:spPr bwMode="auto">
              <a:xfrm rot="1800000">
                <a:off x="3179883" y="2962185"/>
                <a:ext cx="639008" cy="26942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67" name="Forma livre 166"/>
            <p:cNvSpPr>
              <a:spLocks noChangeAspect="1"/>
            </p:cNvSpPr>
            <p:nvPr/>
          </p:nvSpPr>
          <p:spPr bwMode="auto">
            <a:xfrm>
              <a:off x="4318191" y="3343726"/>
              <a:ext cx="397825" cy="301298"/>
            </a:xfrm>
            <a:custGeom>
              <a:avLst/>
              <a:gdLst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1892810 w 3580243"/>
                <a:gd name="connsiteY0" fmla="*/ 13102 h 2159805"/>
                <a:gd name="connsiteX1" fmla="*/ 1946599 w 3580243"/>
                <a:gd name="connsiteY1" fmla="*/ 108266 h 2159805"/>
                <a:gd name="connsiteX2" fmla="*/ 1996249 w 3580243"/>
                <a:gd name="connsiteY2" fmla="*/ 141366 h 2159805"/>
                <a:gd name="connsiteX3" fmla="*/ 2029350 w 3580243"/>
                <a:gd name="connsiteY3" fmla="*/ 153779 h 2159805"/>
                <a:gd name="connsiteX4" fmla="*/ 2157614 w 3580243"/>
                <a:gd name="connsiteY4" fmla="*/ 153779 h 2159805"/>
                <a:gd name="connsiteX5" fmla="*/ 2211402 w 3580243"/>
                <a:gd name="connsiteY5" fmla="*/ 244805 h 2159805"/>
                <a:gd name="connsiteX6" fmla="*/ 2285878 w 3580243"/>
                <a:gd name="connsiteY6" fmla="*/ 294456 h 2159805"/>
                <a:gd name="connsiteX7" fmla="*/ 2360354 w 3580243"/>
                <a:gd name="connsiteY7" fmla="*/ 311006 h 2159805"/>
                <a:gd name="connsiteX8" fmla="*/ 2422418 w 3580243"/>
                <a:gd name="connsiteY8" fmla="*/ 298593 h 2159805"/>
                <a:gd name="connsiteX9" fmla="*/ 2447243 w 3580243"/>
                <a:gd name="connsiteY9" fmla="*/ 364794 h 2159805"/>
                <a:gd name="connsiteX10" fmla="*/ 2492756 w 3580243"/>
                <a:gd name="connsiteY10" fmla="*/ 414445 h 2159805"/>
                <a:gd name="connsiteX11" fmla="*/ 2575507 w 3580243"/>
                <a:gd name="connsiteY11" fmla="*/ 459958 h 2159805"/>
                <a:gd name="connsiteX12" fmla="*/ 2629295 w 3580243"/>
                <a:gd name="connsiteY12" fmla="*/ 455821 h 2159805"/>
                <a:gd name="connsiteX13" fmla="*/ 2674808 w 3580243"/>
                <a:gd name="connsiteY13" fmla="*/ 447546 h 2159805"/>
                <a:gd name="connsiteX14" fmla="*/ 2699634 w 3580243"/>
                <a:gd name="connsiteY14" fmla="*/ 522022 h 2159805"/>
                <a:gd name="connsiteX15" fmla="*/ 2753422 w 3580243"/>
                <a:gd name="connsiteY15" fmla="*/ 571672 h 2159805"/>
                <a:gd name="connsiteX16" fmla="*/ 2807210 w 3580243"/>
                <a:gd name="connsiteY16" fmla="*/ 600635 h 2159805"/>
                <a:gd name="connsiteX17" fmla="*/ 2860999 w 3580243"/>
                <a:gd name="connsiteY17" fmla="*/ 604773 h 2159805"/>
                <a:gd name="connsiteX18" fmla="*/ 2927199 w 3580243"/>
                <a:gd name="connsiteY18" fmla="*/ 608910 h 2159805"/>
                <a:gd name="connsiteX19" fmla="*/ 2960300 w 3580243"/>
                <a:gd name="connsiteY19" fmla="*/ 604773 h 2159805"/>
                <a:gd name="connsiteX20" fmla="*/ 2980988 w 3580243"/>
                <a:gd name="connsiteY20" fmla="*/ 687524 h 2159805"/>
                <a:gd name="connsiteX21" fmla="*/ 3026501 w 3580243"/>
                <a:gd name="connsiteY21" fmla="*/ 741312 h 2159805"/>
                <a:gd name="connsiteX22" fmla="*/ 3063739 w 3580243"/>
                <a:gd name="connsiteY22" fmla="*/ 778550 h 2159805"/>
                <a:gd name="connsiteX23" fmla="*/ 3150627 w 3580243"/>
                <a:gd name="connsiteY23" fmla="*/ 795100 h 2159805"/>
                <a:gd name="connsiteX24" fmla="*/ 3216828 w 3580243"/>
                <a:gd name="connsiteY24" fmla="*/ 782688 h 2159805"/>
                <a:gd name="connsiteX25" fmla="*/ 3245791 w 3580243"/>
                <a:gd name="connsiteY25" fmla="*/ 778550 h 2159805"/>
                <a:gd name="connsiteX26" fmla="*/ 3274754 w 3580243"/>
                <a:gd name="connsiteY26" fmla="*/ 836476 h 2159805"/>
                <a:gd name="connsiteX27" fmla="*/ 3307855 w 3580243"/>
                <a:gd name="connsiteY27" fmla="*/ 894402 h 2159805"/>
                <a:gd name="connsiteX28" fmla="*/ 3374056 w 3580243"/>
                <a:gd name="connsiteY28" fmla="*/ 931640 h 2159805"/>
                <a:gd name="connsiteX29" fmla="*/ 3460944 w 3580243"/>
                <a:gd name="connsiteY29" fmla="*/ 956465 h 2159805"/>
                <a:gd name="connsiteX30" fmla="*/ 3523008 w 3580243"/>
                <a:gd name="connsiteY30" fmla="*/ 956465 h 2159805"/>
                <a:gd name="connsiteX31" fmla="*/ 3543695 w 3580243"/>
                <a:gd name="connsiteY31" fmla="*/ 944052 h 2159805"/>
                <a:gd name="connsiteX32" fmla="*/ 3303717 w 3580243"/>
                <a:gd name="connsiteY32" fmla="*/ 1237819 h 2159805"/>
                <a:gd name="connsiteX33" fmla="*/ 3187865 w 3580243"/>
                <a:gd name="connsiteY33" fmla="*/ 1523310 h 2159805"/>
                <a:gd name="connsiteX34" fmla="*/ 3150627 w 3580243"/>
                <a:gd name="connsiteY34" fmla="*/ 1709500 h 2159805"/>
                <a:gd name="connsiteX35" fmla="*/ 3154765 w 3580243"/>
                <a:gd name="connsiteY35" fmla="*/ 1895690 h 2159805"/>
                <a:gd name="connsiteX36" fmla="*/ 3204416 w 3580243"/>
                <a:gd name="connsiteY36" fmla="*/ 2110843 h 2159805"/>
                <a:gd name="connsiteX37" fmla="*/ 3216828 w 3580243"/>
                <a:gd name="connsiteY37" fmla="*/ 2152219 h 2159805"/>
                <a:gd name="connsiteX38" fmla="*/ 3092702 w 3580243"/>
                <a:gd name="connsiteY38" fmla="*/ 2152219 h 2159805"/>
                <a:gd name="connsiteX39" fmla="*/ 2736872 w 3580243"/>
                <a:gd name="connsiteY39" fmla="*/ 2106706 h 2159805"/>
                <a:gd name="connsiteX40" fmla="*/ 2476206 w 3580243"/>
                <a:gd name="connsiteY40" fmla="*/ 2019817 h 2159805"/>
                <a:gd name="connsiteX41" fmla="*/ 2194852 w 3580243"/>
                <a:gd name="connsiteY41" fmla="*/ 1887415 h 2159805"/>
                <a:gd name="connsiteX42" fmla="*/ 2000387 w 3580243"/>
                <a:gd name="connsiteY42" fmla="*/ 1742601 h 2159805"/>
                <a:gd name="connsiteX43" fmla="*/ 1801784 w 3580243"/>
                <a:gd name="connsiteY43" fmla="*/ 1556411 h 2159805"/>
                <a:gd name="connsiteX44" fmla="*/ 1669382 w 3580243"/>
                <a:gd name="connsiteY44" fmla="*/ 1345395 h 2159805"/>
                <a:gd name="connsiteX45" fmla="*/ 1570081 w 3580243"/>
                <a:gd name="connsiteY45" fmla="*/ 1072317 h 2159805"/>
                <a:gd name="connsiteX46" fmla="*/ 1574218 w 3580243"/>
                <a:gd name="connsiteY46" fmla="*/ 737174 h 2159805"/>
                <a:gd name="connsiteX47" fmla="*/ 1648694 w 3580243"/>
                <a:gd name="connsiteY47" fmla="*/ 451683 h 2159805"/>
                <a:gd name="connsiteX48" fmla="*/ 1768684 w 3580243"/>
                <a:gd name="connsiteY48" fmla="*/ 186879 h 2159805"/>
                <a:gd name="connsiteX49" fmla="*/ 1892810 w 3580243"/>
                <a:gd name="connsiteY49" fmla="*/ 13102 h 2159805"/>
                <a:gd name="connsiteX0" fmla="*/ 1892810 w 3580243"/>
                <a:gd name="connsiteY0" fmla="*/ 13102 h 2153599"/>
                <a:gd name="connsiteX1" fmla="*/ 1946599 w 3580243"/>
                <a:gd name="connsiteY1" fmla="*/ 108266 h 2153599"/>
                <a:gd name="connsiteX2" fmla="*/ 1996249 w 3580243"/>
                <a:gd name="connsiteY2" fmla="*/ 141366 h 2153599"/>
                <a:gd name="connsiteX3" fmla="*/ 2029350 w 3580243"/>
                <a:gd name="connsiteY3" fmla="*/ 153779 h 2153599"/>
                <a:gd name="connsiteX4" fmla="*/ 2157614 w 3580243"/>
                <a:gd name="connsiteY4" fmla="*/ 153779 h 2153599"/>
                <a:gd name="connsiteX5" fmla="*/ 2211402 w 3580243"/>
                <a:gd name="connsiteY5" fmla="*/ 244805 h 2153599"/>
                <a:gd name="connsiteX6" fmla="*/ 2285878 w 3580243"/>
                <a:gd name="connsiteY6" fmla="*/ 294456 h 2153599"/>
                <a:gd name="connsiteX7" fmla="*/ 2360354 w 3580243"/>
                <a:gd name="connsiteY7" fmla="*/ 311006 h 2153599"/>
                <a:gd name="connsiteX8" fmla="*/ 2422418 w 3580243"/>
                <a:gd name="connsiteY8" fmla="*/ 298593 h 2153599"/>
                <a:gd name="connsiteX9" fmla="*/ 2447243 w 3580243"/>
                <a:gd name="connsiteY9" fmla="*/ 364794 h 2153599"/>
                <a:gd name="connsiteX10" fmla="*/ 2492756 w 3580243"/>
                <a:gd name="connsiteY10" fmla="*/ 414445 h 2153599"/>
                <a:gd name="connsiteX11" fmla="*/ 2575507 w 3580243"/>
                <a:gd name="connsiteY11" fmla="*/ 459958 h 2153599"/>
                <a:gd name="connsiteX12" fmla="*/ 2629295 w 3580243"/>
                <a:gd name="connsiteY12" fmla="*/ 455821 h 2153599"/>
                <a:gd name="connsiteX13" fmla="*/ 2674808 w 3580243"/>
                <a:gd name="connsiteY13" fmla="*/ 447546 h 2153599"/>
                <a:gd name="connsiteX14" fmla="*/ 2699634 w 3580243"/>
                <a:gd name="connsiteY14" fmla="*/ 522022 h 2153599"/>
                <a:gd name="connsiteX15" fmla="*/ 2753422 w 3580243"/>
                <a:gd name="connsiteY15" fmla="*/ 571672 h 2153599"/>
                <a:gd name="connsiteX16" fmla="*/ 2807210 w 3580243"/>
                <a:gd name="connsiteY16" fmla="*/ 600635 h 2153599"/>
                <a:gd name="connsiteX17" fmla="*/ 2860999 w 3580243"/>
                <a:gd name="connsiteY17" fmla="*/ 604773 h 2153599"/>
                <a:gd name="connsiteX18" fmla="*/ 2927199 w 3580243"/>
                <a:gd name="connsiteY18" fmla="*/ 608910 h 2153599"/>
                <a:gd name="connsiteX19" fmla="*/ 2960300 w 3580243"/>
                <a:gd name="connsiteY19" fmla="*/ 604773 h 2153599"/>
                <a:gd name="connsiteX20" fmla="*/ 2980988 w 3580243"/>
                <a:gd name="connsiteY20" fmla="*/ 687524 h 2153599"/>
                <a:gd name="connsiteX21" fmla="*/ 3026501 w 3580243"/>
                <a:gd name="connsiteY21" fmla="*/ 741312 h 2153599"/>
                <a:gd name="connsiteX22" fmla="*/ 3063739 w 3580243"/>
                <a:gd name="connsiteY22" fmla="*/ 778550 h 2153599"/>
                <a:gd name="connsiteX23" fmla="*/ 3150627 w 3580243"/>
                <a:gd name="connsiteY23" fmla="*/ 795100 h 2153599"/>
                <a:gd name="connsiteX24" fmla="*/ 3216828 w 3580243"/>
                <a:gd name="connsiteY24" fmla="*/ 782688 h 2153599"/>
                <a:gd name="connsiteX25" fmla="*/ 3245791 w 3580243"/>
                <a:gd name="connsiteY25" fmla="*/ 778550 h 2153599"/>
                <a:gd name="connsiteX26" fmla="*/ 3274754 w 3580243"/>
                <a:gd name="connsiteY26" fmla="*/ 836476 h 2153599"/>
                <a:gd name="connsiteX27" fmla="*/ 3307855 w 3580243"/>
                <a:gd name="connsiteY27" fmla="*/ 894402 h 2153599"/>
                <a:gd name="connsiteX28" fmla="*/ 3374056 w 3580243"/>
                <a:gd name="connsiteY28" fmla="*/ 931640 h 2153599"/>
                <a:gd name="connsiteX29" fmla="*/ 3460944 w 3580243"/>
                <a:gd name="connsiteY29" fmla="*/ 956465 h 2153599"/>
                <a:gd name="connsiteX30" fmla="*/ 3523008 w 3580243"/>
                <a:gd name="connsiteY30" fmla="*/ 956465 h 2153599"/>
                <a:gd name="connsiteX31" fmla="*/ 3543695 w 3580243"/>
                <a:gd name="connsiteY31" fmla="*/ 944052 h 2153599"/>
                <a:gd name="connsiteX32" fmla="*/ 3303717 w 3580243"/>
                <a:gd name="connsiteY32" fmla="*/ 1237819 h 2153599"/>
                <a:gd name="connsiteX33" fmla="*/ 3187865 w 3580243"/>
                <a:gd name="connsiteY33" fmla="*/ 1523310 h 2153599"/>
                <a:gd name="connsiteX34" fmla="*/ 3150627 w 3580243"/>
                <a:gd name="connsiteY34" fmla="*/ 1709500 h 2153599"/>
                <a:gd name="connsiteX35" fmla="*/ 3154765 w 3580243"/>
                <a:gd name="connsiteY35" fmla="*/ 1895690 h 2153599"/>
                <a:gd name="connsiteX36" fmla="*/ 3204416 w 3580243"/>
                <a:gd name="connsiteY36" fmla="*/ 2110843 h 2153599"/>
                <a:gd name="connsiteX37" fmla="*/ 3092702 w 3580243"/>
                <a:gd name="connsiteY37" fmla="*/ 2152219 h 2153599"/>
                <a:gd name="connsiteX38" fmla="*/ 2736872 w 3580243"/>
                <a:gd name="connsiteY38" fmla="*/ 2106706 h 2153599"/>
                <a:gd name="connsiteX39" fmla="*/ 2476206 w 3580243"/>
                <a:gd name="connsiteY39" fmla="*/ 2019817 h 2153599"/>
                <a:gd name="connsiteX40" fmla="*/ 2194852 w 3580243"/>
                <a:gd name="connsiteY40" fmla="*/ 1887415 h 2153599"/>
                <a:gd name="connsiteX41" fmla="*/ 2000387 w 3580243"/>
                <a:gd name="connsiteY41" fmla="*/ 1742601 h 2153599"/>
                <a:gd name="connsiteX42" fmla="*/ 1801784 w 3580243"/>
                <a:gd name="connsiteY42" fmla="*/ 1556411 h 2153599"/>
                <a:gd name="connsiteX43" fmla="*/ 1669382 w 3580243"/>
                <a:gd name="connsiteY43" fmla="*/ 1345395 h 2153599"/>
                <a:gd name="connsiteX44" fmla="*/ 1570081 w 3580243"/>
                <a:gd name="connsiteY44" fmla="*/ 1072317 h 2153599"/>
                <a:gd name="connsiteX45" fmla="*/ 1574218 w 3580243"/>
                <a:gd name="connsiteY45" fmla="*/ 737174 h 2153599"/>
                <a:gd name="connsiteX46" fmla="*/ 1648694 w 3580243"/>
                <a:gd name="connsiteY46" fmla="*/ 451683 h 2153599"/>
                <a:gd name="connsiteX47" fmla="*/ 1768684 w 3580243"/>
                <a:gd name="connsiteY47" fmla="*/ 186879 h 2153599"/>
                <a:gd name="connsiteX48" fmla="*/ 1892810 w 3580243"/>
                <a:gd name="connsiteY48" fmla="*/ 13102 h 2153599"/>
                <a:gd name="connsiteX0" fmla="*/ 1892810 w 3580243"/>
                <a:gd name="connsiteY0" fmla="*/ 13102 h 2184630"/>
                <a:gd name="connsiteX1" fmla="*/ 1946599 w 3580243"/>
                <a:gd name="connsiteY1" fmla="*/ 108266 h 2184630"/>
                <a:gd name="connsiteX2" fmla="*/ 1996249 w 3580243"/>
                <a:gd name="connsiteY2" fmla="*/ 141366 h 2184630"/>
                <a:gd name="connsiteX3" fmla="*/ 2029350 w 3580243"/>
                <a:gd name="connsiteY3" fmla="*/ 153779 h 2184630"/>
                <a:gd name="connsiteX4" fmla="*/ 2157614 w 3580243"/>
                <a:gd name="connsiteY4" fmla="*/ 153779 h 2184630"/>
                <a:gd name="connsiteX5" fmla="*/ 2211402 w 3580243"/>
                <a:gd name="connsiteY5" fmla="*/ 244805 h 2184630"/>
                <a:gd name="connsiteX6" fmla="*/ 2285878 w 3580243"/>
                <a:gd name="connsiteY6" fmla="*/ 294456 h 2184630"/>
                <a:gd name="connsiteX7" fmla="*/ 2360354 w 3580243"/>
                <a:gd name="connsiteY7" fmla="*/ 311006 h 2184630"/>
                <a:gd name="connsiteX8" fmla="*/ 2422418 w 3580243"/>
                <a:gd name="connsiteY8" fmla="*/ 298593 h 2184630"/>
                <a:gd name="connsiteX9" fmla="*/ 2447243 w 3580243"/>
                <a:gd name="connsiteY9" fmla="*/ 364794 h 2184630"/>
                <a:gd name="connsiteX10" fmla="*/ 2492756 w 3580243"/>
                <a:gd name="connsiteY10" fmla="*/ 414445 h 2184630"/>
                <a:gd name="connsiteX11" fmla="*/ 2575507 w 3580243"/>
                <a:gd name="connsiteY11" fmla="*/ 459958 h 2184630"/>
                <a:gd name="connsiteX12" fmla="*/ 2629295 w 3580243"/>
                <a:gd name="connsiteY12" fmla="*/ 455821 h 2184630"/>
                <a:gd name="connsiteX13" fmla="*/ 2674808 w 3580243"/>
                <a:gd name="connsiteY13" fmla="*/ 447546 h 2184630"/>
                <a:gd name="connsiteX14" fmla="*/ 2699634 w 3580243"/>
                <a:gd name="connsiteY14" fmla="*/ 522022 h 2184630"/>
                <a:gd name="connsiteX15" fmla="*/ 2753422 w 3580243"/>
                <a:gd name="connsiteY15" fmla="*/ 571672 h 2184630"/>
                <a:gd name="connsiteX16" fmla="*/ 2807210 w 3580243"/>
                <a:gd name="connsiteY16" fmla="*/ 600635 h 2184630"/>
                <a:gd name="connsiteX17" fmla="*/ 2860999 w 3580243"/>
                <a:gd name="connsiteY17" fmla="*/ 604773 h 2184630"/>
                <a:gd name="connsiteX18" fmla="*/ 2927199 w 3580243"/>
                <a:gd name="connsiteY18" fmla="*/ 608910 h 2184630"/>
                <a:gd name="connsiteX19" fmla="*/ 2960300 w 3580243"/>
                <a:gd name="connsiteY19" fmla="*/ 604773 h 2184630"/>
                <a:gd name="connsiteX20" fmla="*/ 2980988 w 3580243"/>
                <a:gd name="connsiteY20" fmla="*/ 687524 h 2184630"/>
                <a:gd name="connsiteX21" fmla="*/ 3026501 w 3580243"/>
                <a:gd name="connsiteY21" fmla="*/ 741312 h 2184630"/>
                <a:gd name="connsiteX22" fmla="*/ 3063739 w 3580243"/>
                <a:gd name="connsiteY22" fmla="*/ 778550 h 2184630"/>
                <a:gd name="connsiteX23" fmla="*/ 3150627 w 3580243"/>
                <a:gd name="connsiteY23" fmla="*/ 795100 h 2184630"/>
                <a:gd name="connsiteX24" fmla="*/ 3216828 w 3580243"/>
                <a:gd name="connsiteY24" fmla="*/ 782688 h 2184630"/>
                <a:gd name="connsiteX25" fmla="*/ 3245791 w 3580243"/>
                <a:gd name="connsiteY25" fmla="*/ 778550 h 2184630"/>
                <a:gd name="connsiteX26" fmla="*/ 3274754 w 3580243"/>
                <a:gd name="connsiteY26" fmla="*/ 836476 h 2184630"/>
                <a:gd name="connsiteX27" fmla="*/ 3307855 w 3580243"/>
                <a:gd name="connsiteY27" fmla="*/ 894402 h 2184630"/>
                <a:gd name="connsiteX28" fmla="*/ 3374056 w 3580243"/>
                <a:gd name="connsiteY28" fmla="*/ 931640 h 2184630"/>
                <a:gd name="connsiteX29" fmla="*/ 3460944 w 3580243"/>
                <a:gd name="connsiteY29" fmla="*/ 956465 h 2184630"/>
                <a:gd name="connsiteX30" fmla="*/ 3523008 w 3580243"/>
                <a:gd name="connsiteY30" fmla="*/ 956465 h 2184630"/>
                <a:gd name="connsiteX31" fmla="*/ 3543695 w 3580243"/>
                <a:gd name="connsiteY31" fmla="*/ 944052 h 2184630"/>
                <a:gd name="connsiteX32" fmla="*/ 3303717 w 3580243"/>
                <a:gd name="connsiteY32" fmla="*/ 1237819 h 2184630"/>
                <a:gd name="connsiteX33" fmla="*/ 3187865 w 3580243"/>
                <a:gd name="connsiteY33" fmla="*/ 1523310 h 2184630"/>
                <a:gd name="connsiteX34" fmla="*/ 3150627 w 3580243"/>
                <a:gd name="connsiteY34" fmla="*/ 1709500 h 2184630"/>
                <a:gd name="connsiteX35" fmla="*/ 3204416 w 3580243"/>
                <a:gd name="connsiteY35" fmla="*/ 2110843 h 2184630"/>
                <a:gd name="connsiteX36" fmla="*/ 3092702 w 3580243"/>
                <a:gd name="connsiteY36" fmla="*/ 2152219 h 2184630"/>
                <a:gd name="connsiteX37" fmla="*/ 2736872 w 3580243"/>
                <a:gd name="connsiteY37" fmla="*/ 2106706 h 2184630"/>
                <a:gd name="connsiteX38" fmla="*/ 2476206 w 3580243"/>
                <a:gd name="connsiteY38" fmla="*/ 2019817 h 2184630"/>
                <a:gd name="connsiteX39" fmla="*/ 2194852 w 3580243"/>
                <a:gd name="connsiteY39" fmla="*/ 1887415 h 2184630"/>
                <a:gd name="connsiteX40" fmla="*/ 2000387 w 3580243"/>
                <a:gd name="connsiteY40" fmla="*/ 1742601 h 2184630"/>
                <a:gd name="connsiteX41" fmla="*/ 1801784 w 3580243"/>
                <a:gd name="connsiteY41" fmla="*/ 1556411 h 2184630"/>
                <a:gd name="connsiteX42" fmla="*/ 1669382 w 3580243"/>
                <a:gd name="connsiteY42" fmla="*/ 1345395 h 2184630"/>
                <a:gd name="connsiteX43" fmla="*/ 1570081 w 3580243"/>
                <a:gd name="connsiteY43" fmla="*/ 1072317 h 2184630"/>
                <a:gd name="connsiteX44" fmla="*/ 1574218 w 3580243"/>
                <a:gd name="connsiteY44" fmla="*/ 737174 h 2184630"/>
                <a:gd name="connsiteX45" fmla="*/ 1648694 w 3580243"/>
                <a:gd name="connsiteY45" fmla="*/ 451683 h 2184630"/>
                <a:gd name="connsiteX46" fmla="*/ 1768684 w 3580243"/>
                <a:gd name="connsiteY46" fmla="*/ 186879 h 2184630"/>
                <a:gd name="connsiteX47" fmla="*/ 1892810 w 3580243"/>
                <a:gd name="connsiteY47" fmla="*/ 13102 h 2184630"/>
                <a:gd name="connsiteX0" fmla="*/ 1892810 w 3580243"/>
                <a:gd name="connsiteY0" fmla="*/ 13102 h 2177045"/>
                <a:gd name="connsiteX1" fmla="*/ 1946599 w 3580243"/>
                <a:gd name="connsiteY1" fmla="*/ 108266 h 2177045"/>
                <a:gd name="connsiteX2" fmla="*/ 1996249 w 3580243"/>
                <a:gd name="connsiteY2" fmla="*/ 141366 h 2177045"/>
                <a:gd name="connsiteX3" fmla="*/ 2029350 w 3580243"/>
                <a:gd name="connsiteY3" fmla="*/ 153779 h 2177045"/>
                <a:gd name="connsiteX4" fmla="*/ 2157614 w 3580243"/>
                <a:gd name="connsiteY4" fmla="*/ 153779 h 2177045"/>
                <a:gd name="connsiteX5" fmla="*/ 2211402 w 3580243"/>
                <a:gd name="connsiteY5" fmla="*/ 244805 h 2177045"/>
                <a:gd name="connsiteX6" fmla="*/ 2285878 w 3580243"/>
                <a:gd name="connsiteY6" fmla="*/ 294456 h 2177045"/>
                <a:gd name="connsiteX7" fmla="*/ 2360354 w 3580243"/>
                <a:gd name="connsiteY7" fmla="*/ 311006 h 2177045"/>
                <a:gd name="connsiteX8" fmla="*/ 2422418 w 3580243"/>
                <a:gd name="connsiteY8" fmla="*/ 298593 h 2177045"/>
                <a:gd name="connsiteX9" fmla="*/ 2447243 w 3580243"/>
                <a:gd name="connsiteY9" fmla="*/ 364794 h 2177045"/>
                <a:gd name="connsiteX10" fmla="*/ 2492756 w 3580243"/>
                <a:gd name="connsiteY10" fmla="*/ 414445 h 2177045"/>
                <a:gd name="connsiteX11" fmla="*/ 2575507 w 3580243"/>
                <a:gd name="connsiteY11" fmla="*/ 459958 h 2177045"/>
                <a:gd name="connsiteX12" fmla="*/ 2629295 w 3580243"/>
                <a:gd name="connsiteY12" fmla="*/ 455821 h 2177045"/>
                <a:gd name="connsiteX13" fmla="*/ 2674808 w 3580243"/>
                <a:gd name="connsiteY13" fmla="*/ 447546 h 2177045"/>
                <a:gd name="connsiteX14" fmla="*/ 2699634 w 3580243"/>
                <a:gd name="connsiteY14" fmla="*/ 522022 h 2177045"/>
                <a:gd name="connsiteX15" fmla="*/ 2753422 w 3580243"/>
                <a:gd name="connsiteY15" fmla="*/ 571672 h 2177045"/>
                <a:gd name="connsiteX16" fmla="*/ 2807210 w 3580243"/>
                <a:gd name="connsiteY16" fmla="*/ 600635 h 2177045"/>
                <a:gd name="connsiteX17" fmla="*/ 2860999 w 3580243"/>
                <a:gd name="connsiteY17" fmla="*/ 604773 h 2177045"/>
                <a:gd name="connsiteX18" fmla="*/ 2927199 w 3580243"/>
                <a:gd name="connsiteY18" fmla="*/ 608910 h 2177045"/>
                <a:gd name="connsiteX19" fmla="*/ 2960300 w 3580243"/>
                <a:gd name="connsiteY19" fmla="*/ 604773 h 2177045"/>
                <a:gd name="connsiteX20" fmla="*/ 2980988 w 3580243"/>
                <a:gd name="connsiteY20" fmla="*/ 687524 h 2177045"/>
                <a:gd name="connsiteX21" fmla="*/ 3026501 w 3580243"/>
                <a:gd name="connsiteY21" fmla="*/ 741312 h 2177045"/>
                <a:gd name="connsiteX22" fmla="*/ 3063739 w 3580243"/>
                <a:gd name="connsiteY22" fmla="*/ 778550 h 2177045"/>
                <a:gd name="connsiteX23" fmla="*/ 3150627 w 3580243"/>
                <a:gd name="connsiteY23" fmla="*/ 795100 h 2177045"/>
                <a:gd name="connsiteX24" fmla="*/ 3216828 w 3580243"/>
                <a:gd name="connsiteY24" fmla="*/ 782688 h 2177045"/>
                <a:gd name="connsiteX25" fmla="*/ 3245791 w 3580243"/>
                <a:gd name="connsiteY25" fmla="*/ 778550 h 2177045"/>
                <a:gd name="connsiteX26" fmla="*/ 3274754 w 3580243"/>
                <a:gd name="connsiteY26" fmla="*/ 836476 h 2177045"/>
                <a:gd name="connsiteX27" fmla="*/ 3307855 w 3580243"/>
                <a:gd name="connsiteY27" fmla="*/ 894402 h 2177045"/>
                <a:gd name="connsiteX28" fmla="*/ 3374056 w 3580243"/>
                <a:gd name="connsiteY28" fmla="*/ 931640 h 2177045"/>
                <a:gd name="connsiteX29" fmla="*/ 3460944 w 3580243"/>
                <a:gd name="connsiteY29" fmla="*/ 956465 h 2177045"/>
                <a:gd name="connsiteX30" fmla="*/ 3523008 w 3580243"/>
                <a:gd name="connsiteY30" fmla="*/ 956465 h 2177045"/>
                <a:gd name="connsiteX31" fmla="*/ 3543695 w 3580243"/>
                <a:gd name="connsiteY31" fmla="*/ 944052 h 2177045"/>
                <a:gd name="connsiteX32" fmla="*/ 3303717 w 3580243"/>
                <a:gd name="connsiteY32" fmla="*/ 1237819 h 2177045"/>
                <a:gd name="connsiteX33" fmla="*/ 3187865 w 3580243"/>
                <a:gd name="connsiteY33" fmla="*/ 1523310 h 2177045"/>
                <a:gd name="connsiteX34" fmla="*/ 3150627 w 3580243"/>
                <a:gd name="connsiteY34" fmla="*/ 1709500 h 2177045"/>
                <a:gd name="connsiteX35" fmla="*/ 3204416 w 3580243"/>
                <a:gd name="connsiteY35" fmla="*/ 2110843 h 2177045"/>
                <a:gd name="connsiteX36" fmla="*/ 2736872 w 3580243"/>
                <a:gd name="connsiteY36" fmla="*/ 2106706 h 2177045"/>
                <a:gd name="connsiteX37" fmla="*/ 2476206 w 3580243"/>
                <a:gd name="connsiteY37" fmla="*/ 2019817 h 2177045"/>
                <a:gd name="connsiteX38" fmla="*/ 2194852 w 3580243"/>
                <a:gd name="connsiteY38" fmla="*/ 1887415 h 2177045"/>
                <a:gd name="connsiteX39" fmla="*/ 2000387 w 3580243"/>
                <a:gd name="connsiteY39" fmla="*/ 1742601 h 2177045"/>
                <a:gd name="connsiteX40" fmla="*/ 1801784 w 3580243"/>
                <a:gd name="connsiteY40" fmla="*/ 1556411 h 2177045"/>
                <a:gd name="connsiteX41" fmla="*/ 1669382 w 3580243"/>
                <a:gd name="connsiteY41" fmla="*/ 1345395 h 2177045"/>
                <a:gd name="connsiteX42" fmla="*/ 1570081 w 3580243"/>
                <a:gd name="connsiteY42" fmla="*/ 1072317 h 2177045"/>
                <a:gd name="connsiteX43" fmla="*/ 1574218 w 3580243"/>
                <a:gd name="connsiteY43" fmla="*/ 737174 h 2177045"/>
                <a:gd name="connsiteX44" fmla="*/ 1648694 w 3580243"/>
                <a:gd name="connsiteY44" fmla="*/ 451683 h 2177045"/>
                <a:gd name="connsiteX45" fmla="*/ 1768684 w 3580243"/>
                <a:gd name="connsiteY45" fmla="*/ 186879 h 2177045"/>
                <a:gd name="connsiteX46" fmla="*/ 1892810 w 3580243"/>
                <a:gd name="connsiteY46" fmla="*/ 13102 h 2177045"/>
                <a:gd name="connsiteX0" fmla="*/ 1892810 w 3580243"/>
                <a:gd name="connsiteY0" fmla="*/ 13102 h 2162562"/>
                <a:gd name="connsiteX1" fmla="*/ 1946599 w 3580243"/>
                <a:gd name="connsiteY1" fmla="*/ 108266 h 2162562"/>
                <a:gd name="connsiteX2" fmla="*/ 1996249 w 3580243"/>
                <a:gd name="connsiteY2" fmla="*/ 141366 h 2162562"/>
                <a:gd name="connsiteX3" fmla="*/ 2029350 w 3580243"/>
                <a:gd name="connsiteY3" fmla="*/ 153779 h 2162562"/>
                <a:gd name="connsiteX4" fmla="*/ 2157614 w 3580243"/>
                <a:gd name="connsiteY4" fmla="*/ 153779 h 2162562"/>
                <a:gd name="connsiteX5" fmla="*/ 2211402 w 3580243"/>
                <a:gd name="connsiteY5" fmla="*/ 244805 h 2162562"/>
                <a:gd name="connsiteX6" fmla="*/ 2285878 w 3580243"/>
                <a:gd name="connsiteY6" fmla="*/ 294456 h 2162562"/>
                <a:gd name="connsiteX7" fmla="*/ 2360354 w 3580243"/>
                <a:gd name="connsiteY7" fmla="*/ 311006 h 2162562"/>
                <a:gd name="connsiteX8" fmla="*/ 2422418 w 3580243"/>
                <a:gd name="connsiteY8" fmla="*/ 298593 h 2162562"/>
                <a:gd name="connsiteX9" fmla="*/ 2447243 w 3580243"/>
                <a:gd name="connsiteY9" fmla="*/ 364794 h 2162562"/>
                <a:gd name="connsiteX10" fmla="*/ 2492756 w 3580243"/>
                <a:gd name="connsiteY10" fmla="*/ 414445 h 2162562"/>
                <a:gd name="connsiteX11" fmla="*/ 2575507 w 3580243"/>
                <a:gd name="connsiteY11" fmla="*/ 459958 h 2162562"/>
                <a:gd name="connsiteX12" fmla="*/ 2629295 w 3580243"/>
                <a:gd name="connsiteY12" fmla="*/ 455821 h 2162562"/>
                <a:gd name="connsiteX13" fmla="*/ 2674808 w 3580243"/>
                <a:gd name="connsiteY13" fmla="*/ 447546 h 2162562"/>
                <a:gd name="connsiteX14" fmla="*/ 2699634 w 3580243"/>
                <a:gd name="connsiteY14" fmla="*/ 522022 h 2162562"/>
                <a:gd name="connsiteX15" fmla="*/ 2753422 w 3580243"/>
                <a:gd name="connsiteY15" fmla="*/ 571672 h 2162562"/>
                <a:gd name="connsiteX16" fmla="*/ 2807210 w 3580243"/>
                <a:gd name="connsiteY16" fmla="*/ 600635 h 2162562"/>
                <a:gd name="connsiteX17" fmla="*/ 2860999 w 3580243"/>
                <a:gd name="connsiteY17" fmla="*/ 604773 h 2162562"/>
                <a:gd name="connsiteX18" fmla="*/ 2927199 w 3580243"/>
                <a:gd name="connsiteY18" fmla="*/ 608910 h 2162562"/>
                <a:gd name="connsiteX19" fmla="*/ 2960300 w 3580243"/>
                <a:gd name="connsiteY19" fmla="*/ 604773 h 2162562"/>
                <a:gd name="connsiteX20" fmla="*/ 2980988 w 3580243"/>
                <a:gd name="connsiteY20" fmla="*/ 687524 h 2162562"/>
                <a:gd name="connsiteX21" fmla="*/ 3026501 w 3580243"/>
                <a:gd name="connsiteY21" fmla="*/ 741312 h 2162562"/>
                <a:gd name="connsiteX22" fmla="*/ 3063739 w 3580243"/>
                <a:gd name="connsiteY22" fmla="*/ 778550 h 2162562"/>
                <a:gd name="connsiteX23" fmla="*/ 3150627 w 3580243"/>
                <a:gd name="connsiteY23" fmla="*/ 795100 h 2162562"/>
                <a:gd name="connsiteX24" fmla="*/ 3216828 w 3580243"/>
                <a:gd name="connsiteY24" fmla="*/ 782688 h 2162562"/>
                <a:gd name="connsiteX25" fmla="*/ 3245791 w 3580243"/>
                <a:gd name="connsiteY25" fmla="*/ 778550 h 2162562"/>
                <a:gd name="connsiteX26" fmla="*/ 3274754 w 3580243"/>
                <a:gd name="connsiteY26" fmla="*/ 836476 h 2162562"/>
                <a:gd name="connsiteX27" fmla="*/ 3307855 w 3580243"/>
                <a:gd name="connsiteY27" fmla="*/ 894402 h 2162562"/>
                <a:gd name="connsiteX28" fmla="*/ 3374056 w 3580243"/>
                <a:gd name="connsiteY28" fmla="*/ 931640 h 2162562"/>
                <a:gd name="connsiteX29" fmla="*/ 3460944 w 3580243"/>
                <a:gd name="connsiteY29" fmla="*/ 956465 h 2162562"/>
                <a:gd name="connsiteX30" fmla="*/ 3523008 w 3580243"/>
                <a:gd name="connsiteY30" fmla="*/ 956465 h 2162562"/>
                <a:gd name="connsiteX31" fmla="*/ 3543695 w 3580243"/>
                <a:gd name="connsiteY31" fmla="*/ 944052 h 2162562"/>
                <a:gd name="connsiteX32" fmla="*/ 3303717 w 3580243"/>
                <a:gd name="connsiteY32" fmla="*/ 1237819 h 2162562"/>
                <a:gd name="connsiteX33" fmla="*/ 3187865 w 3580243"/>
                <a:gd name="connsiteY33" fmla="*/ 1523310 h 2162562"/>
                <a:gd name="connsiteX34" fmla="*/ 3150627 w 3580243"/>
                <a:gd name="connsiteY34" fmla="*/ 1709500 h 2162562"/>
                <a:gd name="connsiteX35" fmla="*/ 3204416 w 3580243"/>
                <a:gd name="connsiteY35" fmla="*/ 2110843 h 2162562"/>
                <a:gd name="connsiteX36" fmla="*/ 2476206 w 3580243"/>
                <a:gd name="connsiteY36" fmla="*/ 2019817 h 2162562"/>
                <a:gd name="connsiteX37" fmla="*/ 2194852 w 3580243"/>
                <a:gd name="connsiteY37" fmla="*/ 1887415 h 2162562"/>
                <a:gd name="connsiteX38" fmla="*/ 2000387 w 3580243"/>
                <a:gd name="connsiteY38" fmla="*/ 1742601 h 2162562"/>
                <a:gd name="connsiteX39" fmla="*/ 1801784 w 3580243"/>
                <a:gd name="connsiteY39" fmla="*/ 1556411 h 2162562"/>
                <a:gd name="connsiteX40" fmla="*/ 1669382 w 3580243"/>
                <a:gd name="connsiteY40" fmla="*/ 1345395 h 2162562"/>
                <a:gd name="connsiteX41" fmla="*/ 1570081 w 3580243"/>
                <a:gd name="connsiteY41" fmla="*/ 1072317 h 2162562"/>
                <a:gd name="connsiteX42" fmla="*/ 1574218 w 3580243"/>
                <a:gd name="connsiteY42" fmla="*/ 737174 h 2162562"/>
                <a:gd name="connsiteX43" fmla="*/ 1648694 w 3580243"/>
                <a:gd name="connsiteY43" fmla="*/ 451683 h 2162562"/>
                <a:gd name="connsiteX44" fmla="*/ 1768684 w 3580243"/>
                <a:gd name="connsiteY44" fmla="*/ 186879 h 2162562"/>
                <a:gd name="connsiteX45" fmla="*/ 1892810 w 3580243"/>
                <a:gd name="connsiteY45" fmla="*/ 13102 h 2162562"/>
                <a:gd name="connsiteX0" fmla="*/ 1892810 w 3580243"/>
                <a:gd name="connsiteY0" fmla="*/ 13102 h 2049470"/>
                <a:gd name="connsiteX1" fmla="*/ 1946599 w 3580243"/>
                <a:gd name="connsiteY1" fmla="*/ 108266 h 2049470"/>
                <a:gd name="connsiteX2" fmla="*/ 1996249 w 3580243"/>
                <a:gd name="connsiteY2" fmla="*/ 141366 h 2049470"/>
                <a:gd name="connsiteX3" fmla="*/ 2029350 w 3580243"/>
                <a:gd name="connsiteY3" fmla="*/ 153779 h 2049470"/>
                <a:gd name="connsiteX4" fmla="*/ 2157614 w 3580243"/>
                <a:gd name="connsiteY4" fmla="*/ 153779 h 2049470"/>
                <a:gd name="connsiteX5" fmla="*/ 2211402 w 3580243"/>
                <a:gd name="connsiteY5" fmla="*/ 244805 h 2049470"/>
                <a:gd name="connsiteX6" fmla="*/ 2285878 w 3580243"/>
                <a:gd name="connsiteY6" fmla="*/ 294456 h 2049470"/>
                <a:gd name="connsiteX7" fmla="*/ 2360354 w 3580243"/>
                <a:gd name="connsiteY7" fmla="*/ 311006 h 2049470"/>
                <a:gd name="connsiteX8" fmla="*/ 2422418 w 3580243"/>
                <a:gd name="connsiteY8" fmla="*/ 298593 h 2049470"/>
                <a:gd name="connsiteX9" fmla="*/ 2447243 w 3580243"/>
                <a:gd name="connsiteY9" fmla="*/ 364794 h 2049470"/>
                <a:gd name="connsiteX10" fmla="*/ 2492756 w 3580243"/>
                <a:gd name="connsiteY10" fmla="*/ 414445 h 2049470"/>
                <a:gd name="connsiteX11" fmla="*/ 2575507 w 3580243"/>
                <a:gd name="connsiteY11" fmla="*/ 459958 h 2049470"/>
                <a:gd name="connsiteX12" fmla="*/ 2629295 w 3580243"/>
                <a:gd name="connsiteY12" fmla="*/ 455821 h 2049470"/>
                <a:gd name="connsiteX13" fmla="*/ 2674808 w 3580243"/>
                <a:gd name="connsiteY13" fmla="*/ 447546 h 2049470"/>
                <a:gd name="connsiteX14" fmla="*/ 2699634 w 3580243"/>
                <a:gd name="connsiteY14" fmla="*/ 522022 h 2049470"/>
                <a:gd name="connsiteX15" fmla="*/ 2753422 w 3580243"/>
                <a:gd name="connsiteY15" fmla="*/ 571672 h 2049470"/>
                <a:gd name="connsiteX16" fmla="*/ 2807210 w 3580243"/>
                <a:gd name="connsiteY16" fmla="*/ 600635 h 2049470"/>
                <a:gd name="connsiteX17" fmla="*/ 2860999 w 3580243"/>
                <a:gd name="connsiteY17" fmla="*/ 604773 h 2049470"/>
                <a:gd name="connsiteX18" fmla="*/ 2927199 w 3580243"/>
                <a:gd name="connsiteY18" fmla="*/ 608910 h 2049470"/>
                <a:gd name="connsiteX19" fmla="*/ 2960300 w 3580243"/>
                <a:gd name="connsiteY19" fmla="*/ 604773 h 2049470"/>
                <a:gd name="connsiteX20" fmla="*/ 2980988 w 3580243"/>
                <a:gd name="connsiteY20" fmla="*/ 687524 h 2049470"/>
                <a:gd name="connsiteX21" fmla="*/ 3026501 w 3580243"/>
                <a:gd name="connsiteY21" fmla="*/ 741312 h 2049470"/>
                <a:gd name="connsiteX22" fmla="*/ 3063739 w 3580243"/>
                <a:gd name="connsiteY22" fmla="*/ 778550 h 2049470"/>
                <a:gd name="connsiteX23" fmla="*/ 3150627 w 3580243"/>
                <a:gd name="connsiteY23" fmla="*/ 795100 h 2049470"/>
                <a:gd name="connsiteX24" fmla="*/ 3216828 w 3580243"/>
                <a:gd name="connsiteY24" fmla="*/ 782688 h 2049470"/>
                <a:gd name="connsiteX25" fmla="*/ 3245791 w 3580243"/>
                <a:gd name="connsiteY25" fmla="*/ 778550 h 2049470"/>
                <a:gd name="connsiteX26" fmla="*/ 3274754 w 3580243"/>
                <a:gd name="connsiteY26" fmla="*/ 836476 h 2049470"/>
                <a:gd name="connsiteX27" fmla="*/ 3307855 w 3580243"/>
                <a:gd name="connsiteY27" fmla="*/ 894402 h 2049470"/>
                <a:gd name="connsiteX28" fmla="*/ 3374056 w 3580243"/>
                <a:gd name="connsiteY28" fmla="*/ 931640 h 2049470"/>
                <a:gd name="connsiteX29" fmla="*/ 3460944 w 3580243"/>
                <a:gd name="connsiteY29" fmla="*/ 956465 h 2049470"/>
                <a:gd name="connsiteX30" fmla="*/ 3523008 w 3580243"/>
                <a:gd name="connsiteY30" fmla="*/ 956465 h 2049470"/>
                <a:gd name="connsiteX31" fmla="*/ 3543695 w 3580243"/>
                <a:gd name="connsiteY31" fmla="*/ 944052 h 2049470"/>
                <a:gd name="connsiteX32" fmla="*/ 3303717 w 3580243"/>
                <a:gd name="connsiteY32" fmla="*/ 1237819 h 2049470"/>
                <a:gd name="connsiteX33" fmla="*/ 3187865 w 3580243"/>
                <a:gd name="connsiteY33" fmla="*/ 1523310 h 2049470"/>
                <a:gd name="connsiteX34" fmla="*/ 3150627 w 3580243"/>
                <a:gd name="connsiteY34" fmla="*/ 1709500 h 2049470"/>
                <a:gd name="connsiteX35" fmla="*/ 2476206 w 3580243"/>
                <a:gd name="connsiteY35" fmla="*/ 2019817 h 2049470"/>
                <a:gd name="connsiteX36" fmla="*/ 2194852 w 3580243"/>
                <a:gd name="connsiteY36" fmla="*/ 1887415 h 2049470"/>
                <a:gd name="connsiteX37" fmla="*/ 2000387 w 3580243"/>
                <a:gd name="connsiteY37" fmla="*/ 1742601 h 2049470"/>
                <a:gd name="connsiteX38" fmla="*/ 1801784 w 3580243"/>
                <a:gd name="connsiteY38" fmla="*/ 1556411 h 2049470"/>
                <a:gd name="connsiteX39" fmla="*/ 1669382 w 3580243"/>
                <a:gd name="connsiteY39" fmla="*/ 1345395 h 2049470"/>
                <a:gd name="connsiteX40" fmla="*/ 1570081 w 3580243"/>
                <a:gd name="connsiteY40" fmla="*/ 1072317 h 2049470"/>
                <a:gd name="connsiteX41" fmla="*/ 1574218 w 3580243"/>
                <a:gd name="connsiteY41" fmla="*/ 737174 h 2049470"/>
                <a:gd name="connsiteX42" fmla="*/ 1648694 w 3580243"/>
                <a:gd name="connsiteY42" fmla="*/ 451683 h 2049470"/>
                <a:gd name="connsiteX43" fmla="*/ 1768684 w 3580243"/>
                <a:gd name="connsiteY43" fmla="*/ 186879 h 2049470"/>
                <a:gd name="connsiteX44" fmla="*/ 1892810 w 3580243"/>
                <a:gd name="connsiteY44" fmla="*/ 13102 h 2049470"/>
                <a:gd name="connsiteX0" fmla="*/ 1892810 w 3580243"/>
                <a:gd name="connsiteY0" fmla="*/ 13102 h 1892931"/>
                <a:gd name="connsiteX1" fmla="*/ 1946599 w 3580243"/>
                <a:gd name="connsiteY1" fmla="*/ 108266 h 1892931"/>
                <a:gd name="connsiteX2" fmla="*/ 1996249 w 3580243"/>
                <a:gd name="connsiteY2" fmla="*/ 141366 h 1892931"/>
                <a:gd name="connsiteX3" fmla="*/ 2029350 w 3580243"/>
                <a:gd name="connsiteY3" fmla="*/ 153779 h 1892931"/>
                <a:gd name="connsiteX4" fmla="*/ 2157614 w 3580243"/>
                <a:gd name="connsiteY4" fmla="*/ 153779 h 1892931"/>
                <a:gd name="connsiteX5" fmla="*/ 2211402 w 3580243"/>
                <a:gd name="connsiteY5" fmla="*/ 244805 h 1892931"/>
                <a:gd name="connsiteX6" fmla="*/ 2285878 w 3580243"/>
                <a:gd name="connsiteY6" fmla="*/ 294456 h 1892931"/>
                <a:gd name="connsiteX7" fmla="*/ 2360354 w 3580243"/>
                <a:gd name="connsiteY7" fmla="*/ 311006 h 1892931"/>
                <a:gd name="connsiteX8" fmla="*/ 2422418 w 3580243"/>
                <a:gd name="connsiteY8" fmla="*/ 298593 h 1892931"/>
                <a:gd name="connsiteX9" fmla="*/ 2447243 w 3580243"/>
                <a:gd name="connsiteY9" fmla="*/ 364794 h 1892931"/>
                <a:gd name="connsiteX10" fmla="*/ 2492756 w 3580243"/>
                <a:gd name="connsiteY10" fmla="*/ 414445 h 1892931"/>
                <a:gd name="connsiteX11" fmla="*/ 2575507 w 3580243"/>
                <a:gd name="connsiteY11" fmla="*/ 459958 h 1892931"/>
                <a:gd name="connsiteX12" fmla="*/ 2629295 w 3580243"/>
                <a:gd name="connsiteY12" fmla="*/ 455821 h 1892931"/>
                <a:gd name="connsiteX13" fmla="*/ 2674808 w 3580243"/>
                <a:gd name="connsiteY13" fmla="*/ 447546 h 1892931"/>
                <a:gd name="connsiteX14" fmla="*/ 2699634 w 3580243"/>
                <a:gd name="connsiteY14" fmla="*/ 522022 h 1892931"/>
                <a:gd name="connsiteX15" fmla="*/ 2753422 w 3580243"/>
                <a:gd name="connsiteY15" fmla="*/ 571672 h 1892931"/>
                <a:gd name="connsiteX16" fmla="*/ 2807210 w 3580243"/>
                <a:gd name="connsiteY16" fmla="*/ 600635 h 1892931"/>
                <a:gd name="connsiteX17" fmla="*/ 2860999 w 3580243"/>
                <a:gd name="connsiteY17" fmla="*/ 604773 h 1892931"/>
                <a:gd name="connsiteX18" fmla="*/ 2927199 w 3580243"/>
                <a:gd name="connsiteY18" fmla="*/ 608910 h 1892931"/>
                <a:gd name="connsiteX19" fmla="*/ 2960300 w 3580243"/>
                <a:gd name="connsiteY19" fmla="*/ 604773 h 1892931"/>
                <a:gd name="connsiteX20" fmla="*/ 2980988 w 3580243"/>
                <a:gd name="connsiteY20" fmla="*/ 687524 h 1892931"/>
                <a:gd name="connsiteX21" fmla="*/ 3026501 w 3580243"/>
                <a:gd name="connsiteY21" fmla="*/ 741312 h 1892931"/>
                <a:gd name="connsiteX22" fmla="*/ 3063739 w 3580243"/>
                <a:gd name="connsiteY22" fmla="*/ 778550 h 1892931"/>
                <a:gd name="connsiteX23" fmla="*/ 3150627 w 3580243"/>
                <a:gd name="connsiteY23" fmla="*/ 795100 h 1892931"/>
                <a:gd name="connsiteX24" fmla="*/ 3216828 w 3580243"/>
                <a:gd name="connsiteY24" fmla="*/ 782688 h 1892931"/>
                <a:gd name="connsiteX25" fmla="*/ 3245791 w 3580243"/>
                <a:gd name="connsiteY25" fmla="*/ 778550 h 1892931"/>
                <a:gd name="connsiteX26" fmla="*/ 3274754 w 3580243"/>
                <a:gd name="connsiteY26" fmla="*/ 836476 h 1892931"/>
                <a:gd name="connsiteX27" fmla="*/ 3307855 w 3580243"/>
                <a:gd name="connsiteY27" fmla="*/ 894402 h 1892931"/>
                <a:gd name="connsiteX28" fmla="*/ 3374056 w 3580243"/>
                <a:gd name="connsiteY28" fmla="*/ 931640 h 1892931"/>
                <a:gd name="connsiteX29" fmla="*/ 3460944 w 3580243"/>
                <a:gd name="connsiteY29" fmla="*/ 956465 h 1892931"/>
                <a:gd name="connsiteX30" fmla="*/ 3523008 w 3580243"/>
                <a:gd name="connsiteY30" fmla="*/ 956465 h 1892931"/>
                <a:gd name="connsiteX31" fmla="*/ 3543695 w 3580243"/>
                <a:gd name="connsiteY31" fmla="*/ 944052 h 1892931"/>
                <a:gd name="connsiteX32" fmla="*/ 3303717 w 3580243"/>
                <a:gd name="connsiteY32" fmla="*/ 1237819 h 1892931"/>
                <a:gd name="connsiteX33" fmla="*/ 3187865 w 3580243"/>
                <a:gd name="connsiteY33" fmla="*/ 1523310 h 1892931"/>
                <a:gd name="connsiteX34" fmla="*/ 3150627 w 3580243"/>
                <a:gd name="connsiteY34" fmla="*/ 1709500 h 1892931"/>
                <a:gd name="connsiteX35" fmla="*/ 2194852 w 3580243"/>
                <a:gd name="connsiteY35" fmla="*/ 1887415 h 1892931"/>
                <a:gd name="connsiteX36" fmla="*/ 2000387 w 3580243"/>
                <a:gd name="connsiteY36" fmla="*/ 1742601 h 1892931"/>
                <a:gd name="connsiteX37" fmla="*/ 1801784 w 3580243"/>
                <a:gd name="connsiteY37" fmla="*/ 1556411 h 1892931"/>
                <a:gd name="connsiteX38" fmla="*/ 1669382 w 3580243"/>
                <a:gd name="connsiteY38" fmla="*/ 1345395 h 1892931"/>
                <a:gd name="connsiteX39" fmla="*/ 1570081 w 3580243"/>
                <a:gd name="connsiteY39" fmla="*/ 1072317 h 1892931"/>
                <a:gd name="connsiteX40" fmla="*/ 1574218 w 3580243"/>
                <a:gd name="connsiteY40" fmla="*/ 737174 h 1892931"/>
                <a:gd name="connsiteX41" fmla="*/ 1648694 w 3580243"/>
                <a:gd name="connsiteY41" fmla="*/ 451683 h 1892931"/>
                <a:gd name="connsiteX42" fmla="*/ 1768684 w 3580243"/>
                <a:gd name="connsiteY42" fmla="*/ 186879 h 1892931"/>
                <a:gd name="connsiteX43" fmla="*/ 1892810 w 3580243"/>
                <a:gd name="connsiteY43" fmla="*/ 13102 h 1892931"/>
                <a:gd name="connsiteX0" fmla="*/ 1892810 w 3580243"/>
                <a:gd name="connsiteY0" fmla="*/ 13102 h 1768115"/>
                <a:gd name="connsiteX1" fmla="*/ 1946599 w 3580243"/>
                <a:gd name="connsiteY1" fmla="*/ 108266 h 1768115"/>
                <a:gd name="connsiteX2" fmla="*/ 1996249 w 3580243"/>
                <a:gd name="connsiteY2" fmla="*/ 141366 h 1768115"/>
                <a:gd name="connsiteX3" fmla="*/ 2029350 w 3580243"/>
                <a:gd name="connsiteY3" fmla="*/ 153779 h 1768115"/>
                <a:gd name="connsiteX4" fmla="*/ 2157614 w 3580243"/>
                <a:gd name="connsiteY4" fmla="*/ 153779 h 1768115"/>
                <a:gd name="connsiteX5" fmla="*/ 2211402 w 3580243"/>
                <a:gd name="connsiteY5" fmla="*/ 244805 h 1768115"/>
                <a:gd name="connsiteX6" fmla="*/ 2285878 w 3580243"/>
                <a:gd name="connsiteY6" fmla="*/ 294456 h 1768115"/>
                <a:gd name="connsiteX7" fmla="*/ 2360354 w 3580243"/>
                <a:gd name="connsiteY7" fmla="*/ 311006 h 1768115"/>
                <a:gd name="connsiteX8" fmla="*/ 2422418 w 3580243"/>
                <a:gd name="connsiteY8" fmla="*/ 298593 h 1768115"/>
                <a:gd name="connsiteX9" fmla="*/ 2447243 w 3580243"/>
                <a:gd name="connsiteY9" fmla="*/ 364794 h 1768115"/>
                <a:gd name="connsiteX10" fmla="*/ 2492756 w 3580243"/>
                <a:gd name="connsiteY10" fmla="*/ 414445 h 1768115"/>
                <a:gd name="connsiteX11" fmla="*/ 2575507 w 3580243"/>
                <a:gd name="connsiteY11" fmla="*/ 459958 h 1768115"/>
                <a:gd name="connsiteX12" fmla="*/ 2629295 w 3580243"/>
                <a:gd name="connsiteY12" fmla="*/ 455821 h 1768115"/>
                <a:gd name="connsiteX13" fmla="*/ 2674808 w 3580243"/>
                <a:gd name="connsiteY13" fmla="*/ 447546 h 1768115"/>
                <a:gd name="connsiteX14" fmla="*/ 2699634 w 3580243"/>
                <a:gd name="connsiteY14" fmla="*/ 522022 h 1768115"/>
                <a:gd name="connsiteX15" fmla="*/ 2753422 w 3580243"/>
                <a:gd name="connsiteY15" fmla="*/ 571672 h 1768115"/>
                <a:gd name="connsiteX16" fmla="*/ 2807210 w 3580243"/>
                <a:gd name="connsiteY16" fmla="*/ 600635 h 1768115"/>
                <a:gd name="connsiteX17" fmla="*/ 2860999 w 3580243"/>
                <a:gd name="connsiteY17" fmla="*/ 604773 h 1768115"/>
                <a:gd name="connsiteX18" fmla="*/ 2927199 w 3580243"/>
                <a:gd name="connsiteY18" fmla="*/ 608910 h 1768115"/>
                <a:gd name="connsiteX19" fmla="*/ 2960300 w 3580243"/>
                <a:gd name="connsiteY19" fmla="*/ 604773 h 1768115"/>
                <a:gd name="connsiteX20" fmla="*/ 2980988 w 3580243"/>
                <a:gd name="connsiteY20" fmla="*/ 687524 h 1768115"/>
                <a:gd name="connsiteX21" fmla="*/ 3026501 w 3580243"/>
                <a:gd name="connsiteY21" fmla="*/ 741312 h 1768115"/>
                <a:gd name="connsiteX22" fmla="*/ 3063739 w 3580243"/>
                <a:gd name="connsiteY22" fmla="*/ 778550 h 1768115"/>
                <a:gd name="connsiteX23" fmla="*/ 3150627 w 3580243"/>
                <a:gd name="connsiteY23" fmla="*/ 795100 h 1768115"/>
                <a:gd name="connsiteX24" fmla="*/ 3216828 w 3580243"/>
                <a:gd name="connsiteY24" fmla="*/ 782688 h 1768115"/>
                <a:gd name="connsiteX25" fmla="*/ 3245791 w 3580243"/>
                <a:gd name="connsiteY25" fmla="*/ 778550 h 1768115"/>
                <a:gd name="connsiteX26" fmla="*/ 3274754 w 3580243"/>
                <a:gd name="connsiteY26" fmla="*/ 836476 h 1768115"/>
                <a:gd name="connsiteX27" fmla="*/ 3307855 w 3580243"/>
                <a:gd name="connsiteY27" fmla="*/ 894402 h 1768115"/>
                <a:gd name="connsiteX28" fmla="*/ 3374056 w 3580243"/>
                <a:gd name="connsiteY28" fmla="*/ 931640 h 1768115"/>
                <a:gd name="connsiteX29" fmla="*/ 3460944 w 3580243"/>
                <a:gd name="connsiteY29" fmla="*/ 956465 h 1768115"/>
                <a:gd name="connsiteX30" fmla="*/ 3523008 w 3580243"/>
                <a:gd name="connsiteY30" fmla="*/ 956465 h 1768115"/>
                <a:gd name="connsiteX31" fmla="*/ 3543695 w 3580243"/>
                <a:gd name="connsiteY31" fmla="*/ 944052 h 1768115"/>
                <a:gd name="connsiteX32" fmla="*/ 3303717 w 3580243"/>
                <a:gd name="connsiteY32" fmla="*/ 1237819 h 1768115"/>
                <a:gd name="connsiteX33" fmla="*/ 3187865 w 3580243"/>
                <a:gd name="connsiteY33" fmla="*/ 1523310 h 1768115"/>
                <a:gd name="connsiteX34" fmla="*/ 3150627 w 3580243"/>
                <a:gd name="connsiteY34" fmla="*/ 1709500 h 1768115"/>
                <a:gd name="connsiteX35" fmla="*/ 2000387 w 3580243"/>
                <a:gd name="connsiteY35" fmla="*/ 1742601 h 1768115"/>
                <a:gd name="connsiteX36" fmla="*/ 1801784 w 3580243"/>
                <a:gd name="connsiteY36" fmla="*/ 1556411 h 1768115"/>
                <a:gd name="connsiteX37" fmla="*/ 1669382 w 3580243"/>
                <a:gd name="connsiteY37" fmla="*/ 1345395 h 1768115"/>
                <a:gd name="connsiteX38" fmla="*/ 1570081 w 3580243"/>
                <a:gd name="connsiteY38" fmla="*/ 1072317 h 1768115"/>
                <a:gd name="connsiteX39" fmla="*/ 1574218 w 3580243"/>
                <a:gd name="connsiteY39" fmla="*/ 737174 h 1768115"/>
                <a:gd name="connsiteX40" fmla="*/ 1648694 w 3580243"/>
                <a:gd name="connsiteY40" fmla="*/ 451683 h 1768115"/>
                <a:gd name="connsiteX41" fmla="*/ 1768684 w 3580243"/>
                <a:gd name="connsiteY41" fmla="*/ 186879 h 1768115"/>
                <a:gd name="connsiteX42" fmla="*/ 1892810 w 3580243"/>
                <a:gd name="connsiteY42" fmla="*/ 13102 h 1768115"/>
                <a:gd name="connsiteX0" fmla="*/ 1892810 w 3580243"/>
                <a:gd name="connsiteY0" fmla="*/ 13102 h 1715017"/>
                <a:gd name="connsiteX1" fmla="*/ 1946599 w 3580243"/>
                <a:gd name="connsiteY1" fmla="*/ 108266 h 1715017"/>
                <a:gd name="connsiteX2" fmla="*/ 1996249 w 3580243"/>
                <a:gd name="connsiteY2" fmla="*/ 141366 h 1715017"/>
                <a:gd name="connsiteX3" fmla="*/ 2029350 w 3580243"/>
                <a:gd name="connsiteY3" fmla="*/ 153779 h 1715017"/>
                <a:gd name="connsiteX4" fmla="*/ 2157614 w 3580243"/>
                <a:gd name="connsiteY4" fmla="*/ 153779 h 1715017"/>
                <a:gd name="connsiteX5" fmla="*/ 2211402 w 3580243"/>
                <a:gd name="connsiteY5" fmla="*/ 244805 h 1715017"/>
                <a:gd name="connsiteX6" fmla="*/ 2285878 w 3580243"/>
                <a:gd name="connsiteY6" fmla="*/ 294456 h 1715017"/>
                <a:gd name="connsiteX7" fmla="*/ 2360354 w 3580243"/>
                <a:gd name="connsiteY7" fmla="*/ 311006 h 1715017"/>
                <a:gd name="connsiteX8" fmla="*/ 2422418 w 3580243"/>
                <a:gd name="connsiteY8" fmla="*/ 298593 h 1715017"/>
                <a:gd name="connsiteX9" fmla="*/ 2447243 w 3580243"/>
                <a:gd name="connsiteY9" fmla="*/ 364794 h 1715017"/>
                <a:gd name="connsiteX10" fmla="*/ 2492756 w 3580243"/>
                <a:gd name="connsiteY10" fmla="*/ 414445 h 1715017"/>
                <a:gd name="connsiteX11" fmla="*/ 2575507 w 3580243"/>
                <a:gd name="connsiteY11" fmla="*/ 459958 h 1715017"/>
                <a:gd name="connsiteX12" fmla="*/ 2629295 w 3580243"/>
                <a:gd name="connsiteY12" fmla="*/ 455821 h 1715017"/>
                <a:gd name="connsiteX13" fmla="*/ 2674808 w 3580243"/>
                <a:gd name="connsiteY13" fmla="*/ 447546 h 1715017"/>
                <a:gd name="connsiteX14" fmla="*/ 2699634 w 3580243"/>
                <a:gd name="connsiteY14" fmla="*/ 522022 h 1715017"/>
                <a:gd name="connsiteX15" fmla="*/ 2753422 w 3580243"/>
                <a:gd name="connsiteY15" fmla="*/ 571672 h 1715017"/>
                <a:gd name="connsiteX16" fmla="*/ 2807210 w 3580243"/>
                <a:gd name="connsiteY16" fmla="*/ 600635 h 1715017"/>
                <a:gd name="connsiteX17" fmla="*/ 2860999 w 3580243"/>
                <a:gd name="connsiteY17" fmla="*/ 604773 h 1715017"/>
                <a:gd name="connsiteX18" fmla="*/ 2927199 w 3580243"/>
                <a:gd name="connsiteY18" fmla="*/ 608910 h 1715017"/>
                <a:gd name="connsiteX19" fmla="*/ 2960300 w 3580243"/>
                <a:gd name="connsiteY19" fmla="*/ 604773 h 1715017"/>
                <a:gd name="connsiteX20" fmla="*/ 2980988 w 3580243"/>
                <a:gd name="connsiteY20" fmla="*/ 687524 h 1715017"/>
                <a:gd name="connsiteX21" fmla="*/ 3026501 w 3580243"/>
                <a:gd name="connsiteY21" fmla="*/ 741312 h 1715017"/>
                <a:gd name="connsiteX22" fmla="*/ 3063739 w 3580243"/>
                <a:gd name="connsiteY22" fmla="*/ 778550 h 1715017"/>
                <a:gd name="connsiteX23" fmla="*/ 3150627 w 3580243"/>
                <a:gd name="connsiteY23" fmla="*/ 795100 h 1715017"/>
                <a:gd name="connsiteX24" fmla="*/ 3216828 w 3580243"/>
                <a:gd name="connsiteY24" fmla="*/ 782688 h 1715017"/>
                <a:gd name="connsiteX25" fmla="*/ 3245791 w 3580243"/>
                <a:gd name="connsiteY25" fmla="*/ 778550 h 1715017"/>
                <a:gd name="connsiteX26" fmla="*/ 3274754 w 3580243"/>
                <a:gd name="connsiteY26" fmla="*/ 836476 h 1715017"/>
                <a:gd name="connsiteX27" fmla="*/ 3307855 w 3580243"/>
                <a:gd name="connsiteY27" fmla="*/ 894402 h 1715017"/>
                <a:gd name="connsiteX28" fmla="*/ 3374056 w 3580243"/>
                <a:gd name="connsiteY28" fmla="*/ 931640 h 1715017"/>
                <a:gd name="connsiteX29" fmla="*/ 3460944 w 3580243"/>
                <a:gd name="connsiteY29" fmla="*/ 956465 h 1715017"/>
                <a:gd name="connsiteX30" fmla="*/ 3523008 w 3580243"/>
                <a:gd name="connsiteY30" fmla="*/ 956465 h 1715017"/>
                <a:gd name="connsiteX31" fmla="*/ 3543695 w 3580243"/>
                <a:gd name="connsiteY31" fmla="*/ 944052 h 1715017"/>
                <a:gd name="connsiteX32" fmla="*/ 3303717 w 3580243"/>
                <a:gd name="connsiteY32" fmla="*/ 1237819 h 1715017"/>
                <a:gd name="connsiteX33" fmla="*/ 3187865 w 3580243"/>
                <a:gd name="connsiteY33" fmla="*/ 1523310 h 1715017"/>
                <a:gd name="connsiteX34" fmla="*/ 3150627 w 3580243"/>
                <a:gd name="connsiteY34" fmla="*/ 1709500 h 1715017"/>
                <a:gd name="connsiteX35" fmla="*/ 1801784 w 3580243"/>
                <a:gd name="connsiteY35" fmla="*/ 1556411 h 1715017"/>
                <a:gd name="connsiteX36" fmla="*/ 1669382 w 3580243"/>
                <a:gd name="connsiteY36" fmla="*/ 1345395 h 1715017"/>
                <a:gd name="connsiteX37" fmla="*/ 1570081 w 3580243"/>
                <a:gd name="connsiteY37" fmla="*/ 1072317 h 1715017"/>
                <a:gd name="connsiteX38" fmla="*/ 1574218 w 3580243"/>
                <a:gd name="connsiteY38" fmla="*/ 737174 h 1715017"/>
                <a:gd name="connsiteX39" fmla="*/ 1648694 w 3580243"/>
                <a:gd name="connsiteY39" fmla="*/ 451683 h 1715017"/>
                <a:gd name="connsiteX40" fmla="*/ 1768684 w 3580243"/>
                <a:gd name="connsiteY40" fmla="*/ 186879 h 1715017"/>
                <a:gd name="connsiteX41" fmla="*/ 1892810 w 3580243"/>
                <a:gd name="connsiteY41" fmla="*/ 13102 h 1715017"/>
                <a:gd name="connsiteX0" fmla="*/ 2127884 w 3815317"/>
                <a:gd name="connsiteY0" fmla="*/ 13102 h 1637512"/>
                <a:gd name="connsiteX1" fmla="*/ 2181673 w 3815317"/>
                <a:gd name="connsiteY1" fmla="*/ 108266 h 1637512"/>
                <a:gd name="connsiteX2" fmla="*/ 2231323 w 3815317"/>
                <a:gd name="connsiteY2" fmla="*/ 141366 h 1637512"/>
                <a:gd name="connsiteX3" fmla="*/ 2264424 w 3815317"/>
                <a:gd name="connsiteY3" fmla="*/ 153779 h 1637512"/>
                <a:gd name="connsiteX4" fmla="*/ 2392688 w 3815317"/>
                <a:gd name="connsiteY4" fmla="*/ 153779 h 1637512"/>
                <a:gd name="connsiteX5" fmla="*/ 2446476 w 3815317"/>
                <a:gd name="connsiteY5" fmla="*/ 244805 h 1637512"/>
                <a:gd name="connsiteX6" fmla="*/ 2520952 w 3815317"/>
                <a:gd name="connsiteY6" fmla="*/ 294456 h 1637512"/>
                <a:gd name="connsiteX7" fmla="*/ 2595428 w 3815317"/>
                <a:gd name="connsiteY7" fmla="*/ 311006 h 1637512"/>
                <a:gd name="connsiteX8" fmla="*/ 2657492 w 3815317"/>
                <a:gd name="connsiteY8" fmla="*/ 298593 h 1637512"/>
                <a:gd name="connsiteX9" fmla="*/ 2682317 w 3815317"/>
                <a:gd name="connsiteY9" fmla="*/ 364794 h 1637512"/>
                <a:gd name="connsiteX10" fmla="*/ 2727830 w 3815317"/>
                <a:gd name="connsiteY10" fmla="*/ 414445 h 1637512"/>
                <a:gd name="connsiteX11" fmla="*/ 2810581 w 3815317"/>
                <a:gd name="connsiteY11" fmla="*/ 459958 h 1637512"/>
                <a:gd name="connsiteX12" fmla="*/ 2864369 w 3815317"/>
                <a:gd name="connsiteY12" fmla="*/ 455821 h 1637512"/>
                <a:gd name="connsiteX13" fmla="*/ 2909882 w 3815317"/>
                <a:gd name="connsiteY13" fmla="*/ 447546 h 1637512"/>
                <a:gd name="connsiteX14" fmla="*/ 2934708 w 3815317"/>
                <a:gd name="connsiteY14" fmla="*/ 522022 h 1637512"/>
                <a:gd name="connsiteX15" fmla="*/ 2988496 w 3815317"/>
                <a:gd name="connsiteY15" fmla="*/ 571672 h 1637512"/>
                <a:gd name="connsiteX16" fmla="*/ 3042284 w 3815317"/>
                <a:gd name="connsiteY16" fmla="*/ 600635 h 1637512"/>
                <a:gd name="connsiteX17" fmla="*/ 3096073 w 3815317"/>
                <a:gd name="connsiteY17" fmla="*/ 604773 h 1637512"/>
                <a:gd name="connsiteX18" fmla="*/ 3162273 w 3815317"/>
                <a:gd name="connsiteY18" fmla="*/ 608910 h 1637512"/>
                <a:gd name="connsiteX19" fmla="*/ 3195374 w 3815317"/>
                <a:gd name="connsiteY19" fmla="*/ 604773 h 1637512"/>
                <a:gd name="connsiteX20" fmla="*/ 3216062 w 3815317"/>
                <a:gd name="connsiteY20" fmla="*/ 687524 h 1637512"/>
                <a:gd name="connsiteX21" fmla="*/ 3261575 w 3815317"/>
                <a:gd name="connsiteY21" fmla="*/ 741312 h 1637512"/>
                <a:gd name="connsiteX22" fmla="*/ 3298813 w 3815317"/>
                <a:gd name="connsiteY22" fmla="*/ 778550 h 1637512"/>
                <a:gd name="connsiteX23" fmla="*/ 3385701 w 3815317"/>
                <a:gd name="connsiteY23" fmla="*/ 795100 h 1637512"/>
                <a:gd name="connsiteX24" fmla="*/ 3451902 w 3815317"/>
                <a:gd name="connsiteY24" fmla="*/ 782688 h 1637512"/>
                <a:gd name="connsiteX25" fmla="*/ 3480865 w 3815317"/>
                <a:gd name="connsiteY25" fmla="*/ 778550 h 1637512"/>
                <a:gd name="connsiteX26" fmla="*/ 3509828 w 3815317"/>
                <a:gd name="connsiteY26" fmla="*/ 836476 h 1637512"/>
                <a:gd name="connsiteX27" fmla="*/ 3542929 w 3815317"/>
                <a:gd name="connsiteY27" fmla="*/ 894402 h 1637512"/>
                <a:gd name="connsiteX28" fmla="*/ 3609130 w 3815317"/>
                <a:gd name="connsiteY28" fmla="*/ 931640 h 1637512"/>
                <a:gd name="connsiteX29" fmla="*/ 3696018 w 3815317"/>
                <a:gd name="connsiteY29" fmla="*/ 956465 h 1637512"/>
                <a:gd name="connsiteX30" fmla="*/ 3758082 w 3815317"/>
                <a:gd name="connsiteY30" fmla="*/ 956465 h 1637512"/>
                <a:gd name="connsiteX31" fmla="*/ 3778769 w 3815317"/>
                <a:gd name="connsiteY31" fmla="*/ 944052 h 1637512"/>
                <a:gd name="connsiteX32" fmla="*/ 3538791 w 3815317"/>
                <a:gd name="connsiteY32" fmla="*/ 1237819 h 1637512"/>
                <a:gd name="connsiteX33" fmla="*/ 3422939 w 3815317"/>
                <a:gd name="connsiteY33" fmla="*/ 1523310 h 1637512"/>
                <a:gd name="connsiteX34" fmla="*/ 3150628 w 3815317"/>
                <a:gd name="connsiteY34" fmla="*/ 1631995 h 1637512"/>
                <a:gd name="connsiteX35" fmla="*/ 2036858 w 3815317"/>
                <a:gd name="connsiteY35" fmla="*/ 1556411 h 1637512"/>
                <a:gd name="connsiteX36" fmla="*/ 1904456 w 3815317"/>
                <a:gd name="connsiteY36" fmla="*/ 1345395 h 1637512"/>
                <a:gd name="connsiteX37" fmla="*/ 1805155 w 3815317"/>
                <a:gd name="connsiteY37" fmla="*/ 1072317 h 1637512"/>
                <a:gd name="connsiteX38" fmla="*/ 1809292 w 3815317"/>
                <a:gd name="connsiteY38" fmla="*/ 737174 h 1637512"/>
                <a:gd name="connsiteX39" fmla="*/ 1883768 w 3815317"/>
                <a:gd name="connsiteY39" fmla="*/ 451683 h 1637512"/>
                <a:gd name="connsiteX40" fmla="*/ 2003758 w 3815317"/>
                <a:gd name="connsiteY40" fmla="*/ 186879 h 1637512"/>
                <a:gd name="connsiteX41" fmla="*/ 2127884 w 3815317"/>
                <a:gd name="connsiteY41" fmla="*/ 13102 h 1637512"/>
                <a:gd name="connsiteX0" fmla="*/ 2127884 w 3815317"/>
                <a:gd name="connsiteY0" fmla="*/ 13102 h 1631995"/>
                <a:gd name="connsiteX1" fmla="*/ 2181673 w 3815317"/>
                <a:gd name="connsiteY1" fmla="*/ 108266 h 1631995"/>
                <a:gd name="connsiteX2" fmla="*/ 2231323 w 3815317"/>
                <a:gd name="connsiteY2" fmla="*/ 141366 h 1631995"/>
                <a:gd name="connsiteX3" fmla="*/ 2264424 w 3815317"/>
                <a:gd name="connsiteY3" fmla="*/ 153779 h 1631995"/>
                <a:gd name="connsiteX4" fmla="*/ 2392688 w 3815317"/>
                <a:gd name="connsiteY4" fmla="*/ 153779 h 1631995"/>
                <a:gd name="connsiteX5" fmla="*/ 2446476 w 3815317"/>
                <a:gd name="connsiteY5" fmla="*/ 244805 h 1631995"/>
                <a:gd name="connsiteX6" fmla="*/ 2520952 w 3815317"/>
                <a:gd name="connsiteY6" fmla="*/ 294456 h 1631995"/>
                <a:gd name="connsiteX7" fmla="*/ 2595428 w 3815317"/>
                <a:gd name="connsiteY7" fmla="*/ 311006 h 1631995"/>
                <a:gd name="connsiteX8" fmla="*/ 2657492 w 3815317"/>
                <a:gd name="connsiteY8" fmla="*/ 298593 h 1631995"/>
                <a:gd name="connsiteX9" fmla="*/ 2682317 w 3815317"/>
                <a:gd name="connsiteY9" fmla="*/ 364794 h 1631995"/>
                <a:gd name="connsiteX10" fmla="*/ 2727830 w 3815317"/>
                <a:gd name="connsiteY10" fmla="*/ 414445 h 1631995"/>
                <a:gd name="connsiteX11" fmla="*/ 2810581 w 3815317"/>
                <a:gd name="connsiteY11" fmla="*/ 459958 h 1631995"/>
                <a:gd name="connsiteX12" fmla="*/ 2864369 w 3815317"/>
                <a:gd name="connsiteY12" fmla="*/ 455821 h 1631995"/>
                <a:gd name="connsiteX13" fmla="*/ 2909882 w 3815317"/>
                <a:gd name="connsiteY13" fmla="*/ 447546 h 1631995"/>
                <a:gd name="connsiteX14" fmla="*/ 2934708 w 3815317"/>
                <a:gd name="connsiteY14" fmla="*/ 522022 h 1631995"/>
                <a:gd name="connsiteX15" fmla="*/ 2988496 w 3815317"/>
                <a:gd name="connsiteY15" fmla="*/ 571672 h 1631995"/>
                <a:gd name="connsiteX16" fmla="*/ 3042284 w 3815317"/>
                <a:gd name="connsiteY16" fmla="*/ 600635 h 1631995"/>
                <a:gd name="connsiteX17" fmla="*/ 3096073 w 3815317"/>
                <a:gd name="connsiteY17" fmla="*/ 604773 h 1631995"/>
                <a:gd name="connsiteX18" fmla="*/ 3162273 w 3815317"/>
                <a:gd name="connsiteY18" fmla="*/ 608910 h 1631995"/>
                <a:gd name="connsiteX19" fmla="*/ 3195374 w 3815317"/>
                <a:gd name="connsiteY19" fmla="*/ 604773 h 1631995"/>
                <a:gd name="connsiteX20" fmla="*/ 3216062 w 3815317"/>
                <a:gd name="connsiteY20" fmla="*/ 687524 h 1631995"/>
                <a:gd name="connsiteX21" fmla="*/ 3261575 w 3815317"/>
                <a:gd name="connsiteY21" fmla="*/ 741312 h 1631995"/>
                <a:gd name="connsiteX22" fmla="*/ 3298813 w 3815317"/>
                <a:gd name="connsiteY22" fmla="*/ 778550 h 1631995"/>
                <a:gd name="connsiteX23" fmla="*/ 3385701 w 3815317"/>
                <a:gd name="connsiteY23" fmla="*/ 795100 h 1631995"/>
                <a:gd name="connsiteX24" fmla="*/ 3451902 w 3815317"/>
                <a:gd name="connsiteY24" fmla="*/ 782688 h 1631995"/>
                <a:gd name="connsiteX25" fmla="*/ 3480865 w 3815317"/>
                <a:gd name="connsiteY25" fmla="*/ 778550 h 1631995"/>
                <a:gd name="connsiteX26" fmla="*/ 3509828 w 3815317"/>
                <a:gd name="connsiteY26" fmla="*/ 836476 h 1631995"/>
                <a:gd name="connsiteX27" fmla="*/ 3542929 w 3815317"/>
                <a:gd name="connsiteY27" fmla="*/ 894402 h 1631995"/>
                <a:gd name="connsiteX28" fmla="*/ 3609130 w 3815317"/>
                <a:gd name="connsiteY28" fmla="*/ 931640 h 1631995"/>
                <a:gd name="connsiteX29" fmla="*/ 3696018 w 3815317"/>
                <a:gd name="connsiteY29" fmla="*/ 956465 h 1631995"/>
                <a:gd name="connsiteX30" fmla="*/ 3758082 w 3815317"/>
                <a:gd name="connsiteY30" fmla="*/ 956465 h 1631995"/>
                <a:gd name="connsiteX31" fmla="*/ 3778769 w 3815317"/>
                <a:gd name="connsiteY31" fmla="*/ 944052 h 1631995"/>
                <a:gd name="connsiteX32" fmla="*/ 3538791 w 3815317"/>
                <a:gd name="connsiteY32" fmla="*/ 1237819 h 1631995"/>
                <a:gd name="connsiteX33" fmla="*/ 3422939 w 3815317"/>
                <a:gd name="connsiteY33" fmla="*/ 1523310 h 1631995"/>
                <a:gd name="connsiteX34" fmla="*/ 3150628 w 3815317"/>
                <a:gd name="connsiteY34" fmla="*/ 1631995 h 1631995"/>
                <a:gd name="connsiteX35" fmla="*/ 1904456 w 3815317"/>
                <a:gd name="connsiteY35" fmla="*/ 1345395 h 1631995"/>
                <a:gd name="connsiteX36" fmla="*/ 1805155 w 3815317"/>
                <a:gd name="connsiteY36" fmla="*/ 1072317 h 1631995"/>
                <a:gd name="connsiteX37" fmla="*/ 1809292 w 3815317"/>
                <a:gd name="connsiteY37" fmla="*/ 737174 h 1631995"/>
                <a:gd name="connsiteX38" fmla="*/ 1883768 w 3815317"/>
                <a:gd name="connsiteY38" fmla="*/ 451683 h 1631995"/>
                <a:gd name="connsiteX39" fmla="*/ 2003758 w 3815317"/>
                <a:gd name="connsiteY39" fmla="*/ 186879 h 1631995"/>
                <a:gd name="connsiteX40" fmla="*/ 2127884 w 3815317"/>
                <a:gd name="connsiteY40" fmla="*/ 13102 h 1631995"/>
                <a:gd name="connsiteX0" fmla="*/ 2127884 w 3815317"/>
                <a:gd name="connsiteY0" fmla="*/ 13102 h 1631995"/>
                <a:gd name="connsiteX1" fmla="*/ 2181673 w 3815317"/>
                <a:gd name="connsiteY1" fmla="*/ 108266 h 1631995"/>
                <a:gd name="connsiteX2" fmla="*/ 2231323 w 3815317"/>
                <a:gd name="connsiteY2" fmla="*/ 141366 h 1631995"/>
                <a:gd name="connsiteX3" fmla="*/ 2264424 w 3815317"/>
                <a:gd name="connsiteY3" fmla="*/ 153779 h 1631995"/>
                <a:gd name="connsiteX4" fmla="*/ 2392688 w 3815317"/>
                <a:gd name="connsiteY4" fmla="*/ 153779 h 1631995"/>
                <a:gd name="connsiteX5" fmla="*/ 2446476 w 3815317"/>
                <a:gd name="connsiteY5" fmla="*/ 244805 h 1631995"/>
                <a:gd name="connsiteX6" fmla="*/ 2520952 w 3815317"/>
                <a:gd name="connsiteY6" fmla="*/ 294456 h 1631995"/>
                <a:gd name="connsiteX7" fmla="*/ 2595428 w 3815317"/>
                <a:gd name="connsiteY7" fmla="*/ 311006 h 1631995"/>
                <a:gd name="connsiteX8" fmla="*/ 2657492 w 3815317"/>
                <a:gd name="connsiteY8" fmla="*/ 298593 h 1631995"/>
                <a:gd name="connsiteX9" fmla="*/ 2682317 w 3815317"/>
                <a:gd name="connsiteY9" fmla="*/ 364794 h 1631995"/>
                <a:gd name="connsiteX10" fmla="*/ 2727830 w 3815317"/>
                <a:gd name="connsiteY10" fmla="*/ 414445 h 1631995"/>
                <a:gd name="connsiteX11" fmla="*/ 2810581 w 3815317"/>
                <a:gd name="connsiteY11" fmla="*/ 459958 h 1631995"/>
                <a:gd name="connsiteX12" fmla="*/ 2864369 w 3815317"/>
                <a:gd name="connsiteY12" fmla="*/ 455821 h 1631995"/>
                <a:gd name="connsiteX13" fmla="*/ 2909882 w 3815317"/>
                <a:gd name="connsiteY13" fmla="*/ 447546 h 1631995"/>
                <a:gd name="connsiteX14" fmla="*/ 2934708 w 3815317"/>
                <a:gd name="connsiteY14" fmla="*/ 522022 h 1631995"/>
                <a:gd name="connsiteX15" fmla="*/ 2988496 w 3815317"/>
                <a:gd name="connsiteY15" fmla="*/ 571672 h 1631995"/>
                <a:gd name="connsiteX16" fmla="*/ 3042284 w 3815317"/>
                <a:gd name="connsiteY16" fmla="*/ 600635 h 1631995"/>
                <a:gd name="connsiteX17" fmla="*/ 3096073 w 3815317"/>
                <a:gd name="connsiteY17" fmla="*/ 604773 h 1631995"/>
                <a:gd name="connsiteX18" fmla="*/ 3162273 w 3815317"/>
                <a:gd name="connsiteY18" fmla="*/ 608910 h 1631995"/>
                <a:gd name="connsiteX19" fmla="*/ 3195374 w 3815317"/>
                <a:gd name="connsiteY19" fmla="*/ 604773 h 1631995"/>
                <a:gd name="connsiteX20" fmla="*/ 3216062 w 3815317"/>
                <a:gd name="connsiteY20" fmla="*/ 687524 h 1631995"/>
                <a:gd name="connsiteX21" fmla="*/ 3261575 w 3815317"/>
                <a:gd name="connsiteY21" fmla="*/ 741312 h 1631995"/>
                <a:gd name="connsiteX22" fmla="*/ 3298813 w 3815317"/>
                <a:gd name="connsiteY22" fmla="*/ 778550 h 1631995"/>
                <a:gd name="connsiteX23" fmla="*/ 3385701 w 3815317"/>
                <a:gd name="connsiteY23" fmla="*/ 795100 h 1631995"/>
                <a:gd name="connsiteX24" fmla="*/ 3451902 w 3815317"/>
                <a:gd name="connsiteY24" fmla="*/ 782688 h 1631995"/>
                <a:gd name="connsiteX25" fmla="*/ 3480865 w 3815317"/>
                <a:gd name="connsiteY25" fmla="*/ 778550 h 1631995"/>
                <a:gd name="connsiteX26" fmla="*/ 3509828 w 3815317"/>
                <a:gd name="connsiteY26" fmla="*/ 836476 h 1631995"/>
                <a:gd name="connsiteX27" fmla="*/ 3542929 w 3815317"/>
                <a:gd name="connsiteY27" fmla="*/ 894402 h 1631995"/>
                <a:gd name="connsiteX28" fmla="*/ 3609130 w 3815317"/>
                <a:gd name="connsiteY28" fmla="*/ 931640 h 1631995"/>
                <a:gd name="connsiteX29" fmla="*/ 3696018 w 3815317"/>
                <a:gd name="connsiteY29" fmla="*/ 956465 h 1631995"/>
                <a:gd name="connsiteX30" fmla="*/ 3758082 w 3815317"/>
                <a:gd name="connsiteY30" fmla="*/ 956465 h 1631995"/>
                <a:gd name="connsiteX31" fmla="*/ 3778769 w 3815317"/>
                <a:gd name="connsiteY31" fmla="*/ 944052 h 1631995"/>
                <a:gd name="connsiteX32" fmla="*/ 3538791 w 3815317"/>
                <a:gd name="connsiteY32" fmla="*/ 1237819 h 1631995"/>
                <a:gd name="connsiteX33" fmla="*/ 3422939 w 3815317"/>
                <a:gd name="connsiteY33" fmla="*/ 1523310 h 1631995"/>
                <a:gd name="connsiteX34" fmla="*/ 3150628 w 3815317"/>
                <a:gd name="connsiteY34" fmla="*/ 1631995 h 1631995"/>
                <a:gd name="connsiteX35" fmla="*/ 1904456 w 3815317"/>
                <a:gd name="connsiteY35" fmla="*/ 1345395 h 1631995"/>
                <a:gd name="connsiteX36" fmla="*/ 1805155 w 3815317"/>
                <a:gd name="connsiteY36" fmla="*/ 1072317 h 1631995"/>
                <a:gd name="connsiteX37" fmla="*/ 1809292 w 3815317"/>
                <a:gd name="connsiteY37" fmla="*/ 737174 h 1631995"/>
                <a:gd name="connsiteX38" fmla="*/ 1883768 w 3815317"/>
                <a:gd name="connsiteY38" fmla="*/ 451683 h 1631995"/>
                <a:gd name="connsiteX39" fmla="*/ 2003758 w 3815317"/>
                <a:gd name="connsiteY39" fmla="*/ 186879 h 1631995"/>
                <a:gd name="connsiteX40" fmla="*/ 2127884 w 3815317"/>
                <a:gd name="connsiteY40" fmla="*/ 13102 h 1631995"/>
                <a:gd name="connsiteX0" fmla="*/ 2127884 w 3815317"/>
                <a:gd name="connsiteY0" fmla="*/ 13102 h 1631995"/>
                <a:gd name="connsiteX1" fmla="*/ 2181673 w 3815317"/>
                <a:gd name="connsiteY1" fmla="*/ 108266 h 1631995"/>
                <a:gd name="connsiteX2" fmla="*/ 2231323 w 3815317"/>
                <a:gd name="connsiteY2" fmla="*/ 141366 h 1631995"/>
                <a:gd name="connsiteX3" fmla="*/ 2264424 w 3815317"/>
                <a:gd name="connsiteY3" fmla="*/ 153779 h 1631995"/>
                <a:gd name="connsiteX4" fmla="*/ 2392688 w 3815317"/>
                <a:gd name="connsiteY4" fmla="*/ 153779 h 1631995"/>
                <a:gd name="connsiteX5" fmla="*/ 2446476 w 3815317"/>
                <a:gd name="connsiteY5" fmla="*/ 244805 h 1631995"/>
                <a:gd name="connsiteX6" fmla="*/ 2520952 w 3815317"/>
                <a:gd name="connsiteY6" fmla="*/ 294456 h 1631995"/>
                <a:gd name="connsiteX7" fmla="*/ 2595428 w 3815317"/>
                <a:gd name="connsiteY7" fmla="*/ 311006 h 1631995"/>
                <a:gd name="connsiteX8" fmla="*/ 2657492 w 3815317"/>
                <a:gd name="connsiteY8" fmla="*/ 298593 h 1631995"/>
                <a:gd name="connsiteX9" fmla="*/ 2682317 w 3815317"/>
                <a:gd name="connsiteY9" fmla="*/ 364794 h 1631995"/>
                <a:gd name="connsiteX10" fmla="*/ 2727830 w 3815317"/>
                <a:gd name="connsiteY10" fmla="*/ 414445 h 1631995"/>
                <a:gd name="connsiteX11" fmla="*/ 2810581 w 3815317"/>
                <a:gd name="connsiteY11" fmla="*/ 459958 h 1631995"/>
                <a:gd name="connsiteX12" fmla="*/ 2864369 w 3815317"/>
                <a:gd name="connsiteY12" fmla="*/ 455821 h 1631995"/>
                <a:gd name="connsiteX13" fmla="*/ 2909882 w 3815317"/>
                <a:gd name="connsiteY13" fmla="*/ 447546 h 1631995"/>
                <a:gd name="connsiteX14" fmla="*/ 2934708 w 3815317"/>
                <a:gd name="connsiteY14" fmla="*/ 522022 h 1631995"/>
                <a:gd name="connsiteX15" fmla="*/ 2988496 w 3815317"/>
                <a:gd name="connsiteY15" fmla="*/ 571672 h 1631995"/>
                <a:gd name="connsiteX16" fmla="*/ 3042284 w 3815317"/>
                <a:gd name="connsiteY16" fmla="*/ 600635 h 1631995"/>
                <a:gd name="connsiteX17" fmla="*/ 3096073 w 3815317"/>
                <a:gd name="connsiteY17" fmla="*/ 604773 h 1631995"/>
                <a:gd name="connsiteX18" fmla="*/ 3162273 w 3815317"/>
                <a:gd name="connsiteY18" fmla="*/ 608910 h 1631995"/>
                <a:gd name="connsiteX19" fmla="*/ 3195374 w 3815317"/>
                <a:gd name="connsiteY19" fmla="*/ 604773 h 1631995"/>
                <a:gd name="connsiteX20" fmla="*/ 3216062 w 3815317"/>
                <a:gd name="connsiteY20" fmla="*/ 687524 h 1631995"/>
                <a:gd name="connsiteX21" fmla="*/ 3261575 w 3815317"/>
                <a:gd name="connsiteY21" fmla="*/ 741312 h 1631995"/>
                <a:gd name="connsiteX22" fmla="*/ 3298813 w 3815317"/>
                <a:gd name="connsiteY22" fmla="*/ 778550 h 1631995"/>
                <a:gd name="connsiteX23" fmla="*/ 3385701 w 3815317"/>
                <a:gd name="connsiteY23" fmla="*/ 795100 h 1631995"/>
                <a:gd name="connsiteX24" fmla="*/ 3451902 w 3815317"/>
                <a:gd name="connsiteY24" fmla="*/ 782688 h 1631995"/>
                <a:gd name="connsiteX25" fmla="*/ 3480865 w 3815317"/>
                <a:gd name="connsiteY25" fmla="*/ 778550 h 1631995"/>
                <a:gd name="connsiteX26" fmla="*/ 3509828 w 3815317"/>
                <a:gd name="connsiteY26" fmla="*/ 836476 h 1631995"/>
                <a:gd name="connsiteX27" fmla="*/ 3542929 w 3815317"/>
                <a:gd name="connsiteY27" fmla="*/ 894402 h 1631995"/>
                <a:gd name="connsiteX28" fmla="*/ 3609130 w 3815317"/>
                <a:gd name="connsiteY28" fmla="*/ 931640 h 1631995"/>
                <a:gd name="connsiteX29" fmla="*/ 3696018 w 3815317"/>
                <a:gd name="connsiteY29" fmla="*/ 956465 h 1631995"/>
                <a:gd name="connsiteX30" fmla="*/ 3758082 w 3815317"/>
                <a:gd name="connsiteY30" fmla="*/ 956465 h 1631995"/>
                <a:gd name="connsiteX31" fmla="*/ 3778769 w 3815317"/>
                <a:gd name="connsiteY31" fmla="*/ 944052 h 1631995"/>
                <a:gd name="connsiteX32" fmla="*/ 3538791 w 3815317"/>
                <a:gd name="connsiteY32" fmla="*/ 1237819 h 1631995"/>
                <a:gd name="connsiteX33" fmla="*/ 3422939 w 3815317"/>
                <a:gd name="connsiteY33" fmla="*/ 1523310 h 1631995"/>
                <a:gd name="connsiteX34" fmla="*/ 3150628 w 3815317"/>
                <a:gd name="connsiteY34" fmla="*/ 1631995 h 1631995"/>
                <a:gd name="connsiteX35" fmla="*/ 1904456 w 3815317"/>
                <a:gd name="connsiteY35" fmla="*/ 1345395 h 1631995"/>
                <a:gd name="connsiteX36" fmla="*/ 1805155 w 3815317"/>
                <a:gd name="connsiteY36" fmla="*/ 1072317 h 1631995"/>
                <a:gd name="connsiteX37" fmla="*/ 1809292 w 3815317"/>
                <a:gd name="connsiteY37" fmla="*/ 737174 h 1631995"/>
                <a:gd name="connsiteX38" fmla="*/ 1883768 w 3815317"/>
                <a:gd name="connsiteY38" fmla="*/ 451683 h 1631995"/>
                <a:gd name="connsiteX39" fmla="*/ 2003758 w 3815317"/>
                <a:gd name="connsiteY39" fmla="*/ 186879 h 1631995"/>
                <a:gd name="connsiteX40" fmla="*/ 2127884 w 3815317"/>
                <a:gd name="connsiteY40" fmla="*/ 13102 h 1631995"/>
                <a:gd name="connsiteX0" fmla="*/ 493058 w 2180491"/>
                <a:gd name="connsiteY0" fmla="*/ 13102 h 1541238"/>
                <a:gd name="connsiteX1" fmla="*/ 546847 w 2180491"/>
                <a:gd name="connsiteY1" fmla="*/ 108266 h 1541238"/>
                <a:gd name="connsiteX2" fmla="*/ 596497 w 2180491"/>
                <a:gd name="connsiteY2" fmla="*/ 141366 h 1541238"/>
                <a:gd name="connsiteX3" fmla="*/ 629598 w 2180491"/>
                <a:gd name="connsiteY3" fmla="*/ 153779 h 1541238"/>
                <a:gd name="connsiteX4" fmla="*/ 757862 w 2180491"/>
                <a:gd name="connsiteY4" fmla="*/ 153779 h 1541238"/>
                <a:gd name="connsiteX5" fmla="*/ 811650 w 2180491"/>
                <a:gd name="connsiteY5" fmla="*/ 244805 h 1541238"/>
                <a:gd name="connsiteX6" fmla="*/ 886126 w 2180491"/>
                <a:gd name="connsiteY6" fmla="*/ 294456 h 1541238"/>
                <a:gd name="connsiteX7" fmla="*/ 960602 w 2180491"/>
                <a:gd name="connsiteY7" fmla="*/ 311006 h 1541238"/>
                <a:gd name="connsiteX8" fmla="*/ 1022666 w 2180491"/>
                <a:gd name="connsiteY8" fmla="*/ 298593 h 1541238"/>
                <a:gd name="connsiteX9" fmla="*/ 1047491 w 2180491"/>
                <a:gd name="connsiteY9" fmla="*/ 364794 h 1541238"/>
                <a:gd name="connsiteX10" fmla="*/ 1093004 w 2180491"/>
                <a:gd name="connsiteY10" fmla="*/ 414445 h 1541238"/>
                <a:gd name="connsiteX11" fmla="*/ 1175755 w 2180491"/>
                <a:gd name="connsiteY11" fmla="*/ 459958 h 1541238"/>
                <a:gd name="connsiteX12" fmla="*/ 1229543 w 2180491"/>
                <a:gd name="connsiteY12" fmla="*/ 455821 h 1541238"/>
                <a:gd name="connsiteX13" fmla="*/ 1275056 w 2180491"/>
                <a:gd name="connsiteY13" fmla="*/ 447546 h 1541238"/>
                <a:gd name="connsiteX14" fmla="*/ 1299882 w 2180491"/>
                <a:gd name="connsiteY14" fmla="*/ 522022 h 1541238"/>
                <a:gd name="connsiteX15" fmla="*/ 1353670 w 2180491"/>
                <a:gd name="connsiteY15" fmla="*/ 571672 h 1541238"/>
                <a:gd name="connsiteX16" fmla="*/ 1407458 w 2180491"/>
                <a:gd name="connsiteY16" fmla="*/ 600635 h 1541238"/>
                <a:gd name="connsiteX17" fmla="*/ 1461247 w 2180491"/>
                <a:gd name="connsiteY17" fmla="*/ 604773 h 1541238"/>
                <a:gd name="connsiteX18" fmla="*/ 1527447 w 2180491"/>
                <a:gd name="connsiteY18" fmla="*/ 608910 h 1541238"/>
                <a:gd name="connsiteX19" fmla="*/ 1560548 w 2180491"/>
                <a:gd name="connsiteY19" fmla="*/ 604773 h 1541238"/>
                <a:gd name="connsiteX20" fmla="*/ 1581236 w 2180491"/>
                <a:gd name="connsiteY20" fmla="*/ 687524 h 1541238"/>
                <a:gd name="connsiteX21" fmla="*/ 1626749 w 2180491"/>
                <a:gd name="connsiteY21" fmla="*/ 741312 h 1541238"/>
                <a:gd name="connsiteX22" fmla="*/ 1663987 w 2180491"/>
                <a:gd name="connsiteY22" fmla="*/ 778550 h 1541238"/>
                <a:gd name="connsiteX23" fmla="*/ 1750875 w 2180491"/>
                <a:gd name="connsiteY23" fmla="*/ 795100 h 1541238"/>
                <a:gd name="connsiteX24" fmla="*/ 1817076 w 2180491"/>
                <a:gd name="connsiteY24" fmla="*/ 782688 h 1541238"/>
                <a:gd name="connsiteX25" fmla="*/ 1846039 w 2180491"/>
                <a:gd name="connsiteY25" fmla="*/ 778550 h 1541238"/>
                <a:gd name="connsiteX26" fmla="*/ 1875002 w 2180491"/>
                <a:gd name="connsiteY26" fmla="*/ 836476 h 1541238"/>
                <a:gd name="connsiteX27" fmla="*/ 1908103 w 2180491"/>
                <a:gd name="connsiteY27" fmla="*/ 894402 h 1541238"/>
                <a:gd name="connsiteX28" fmla="*/ 1974304 w 2180491"/>
                <a:gd name="connsiteY28" fmla="*/ 931640 h 1541238"/>
                <a:gd name="connsiteX29" fmla="*/ 2061192 w 2180491"/>
                <a:gd name="connsiteY29" fmla="*/ 956465 h 1541238"/>
                <a:gd name="connsiteX30" fmla="*/ 2123256 w 2180491"/>
                <a:gd name="connsiteY30" fmla="*/ 956465 h 1541238"/>
                <a:gd name="connsiteX31" fmla="*/ 2143943 w 2180491"/>
                <a:gd name="connsiteY31" fmla="*/ 944052 h 1541238"/>
                <a:gd name="connsiteX32" fmla="*/ 1903965 w 2180491"/>
                <a:gd name="connsiteY32" fmla="*/ 1237819 h 1541238"/>
                <a:gd name="connsiteX33" fmla="*/ 1788113 w 2180491"/>
                <a:gd name="connsiteY33" fmla="*/ 1523310 h 1541238"/>
                <a:gd name="connsiteX34" fmla="*/ 269630 w 2180491"/>
                <a:gd name="connsiteY34" fmla="*/ 1345395 h 1541238"/>
                <a:gd name="connsiteX35" fmla="*/ 170329 w 2180491"/>
                <a:gd name="connsiteY35" fmla="*/ 1072317 h 1541238"/>
                <a:gd name="connsiteX36" fmla="*/ 174466 w 2180491"/>
                <a:gd name="connsiteY36" fmla="*/ 737174 h 1541238"/>
                <a:gd name="connsiteX37" fmla="*/ 248942 w 2180491"/>
                <a:gd name="connsiteY37" fmla="*/ 451683 h 1541238"/>
                <a:gd name="connsiteX38" fmla="*/ 368932 w 2180491"/>
                <a:gd name="connsiteY38" fmla="*/ 186879 h 1541238"/>
                <a:gd name="connsiteX39" fmla="*/ 493058 w 2180491"/>
                <a:gd name="connsiteY39" fmla="*/ 13102 h 1541238"/>
                <a:gd name="connsiteX0" fmla="*/ 352701 w 2040134"/>
                <a:gd name="connsiteY0" fmla="*/ 13102 h 1541238"/>
                <a:gd name="connsiteX1" fmla="*/ 406490 w 2040134"/>
                <a:gd name="connsiteY1" fmla="*/ 108266 h 1541238"/>
                <a:gd name="connsiteX2" fmla="*/ 456140 w 2040134"/>
                <a:gd name="connsiteY2" fmla="*/ 141366 h 1541238"/>
                <a:gd name="connsiteX3" fmla="*/ 489241 w 2040134"/>
                <a:gd name="connsiteY3" fmla="*/ 153779 h 1541238"/>
                <a:gd name="connsiteX4" fmla="*/ 617505 w 2040134"/>
                <a:gd name="connsiteY4" fmla="*/ 153779 h 1541238"/>
                <a:gd name="connsiteX5" fmla="*/ 671293 w 2040134"/>
                <a:gd name="connsiteY5" fmla="*/ 244805 h 1541238"/>
                <a:gd name="connsiteX6" fmla="*/ 745769 w 2040134"/>
                <a:gd name="connsiteY6" fmla="*/ 294456 h 1541238"/>
                <a:gd name="connsiteX7" fmla="*/ 820245 w 2040134"/>
                <a:gd name="connsiteY7" fmla="*/ 311006 h 1541238"/>
                <a:gd name="connsiteX8" fmla="*/ 882309 w 2040134"/>
                <a:gd name="connsiteY8" fmla="*/ 298593 h 1541238"/>
                <a:gd name="connsiteX9" fmla="*/ 907134 w 2040134"/>
                <a:gd name="connsiteY9" fmla="*/ 364794 h 1541238"/>
                <a:gd name="connsiteX10" fmla="*/ 952647 w 2040134"/>
                <a:gd name="connsiteY10" fmla="*/ 414445 h 1541238"/>
                <a:gd name="connsiteX11" fmla="*/ 1035398 w 2040134"/>
                <a:gd name="connsiteY11" fmla="*/ 459958 h 1541238"/>
                <a:gd name="connsiteX12" fmla="*/ 1089186 w 2040134"/>
                <a:gd name="connsiteY12" fmla="*/ 455821 h 1541238"/>
                <a:gd name="connsiteX13" fmla="*/ 1134699 w 2040134"/>
                <a:gd name="connsiteY13" fmla="*/ 447546 h 1541238"/>
                <a:gd name="connsiteX14" fmla="*/ 1159525 w 2040134"/>
                <a:gd name="connsiteY14" fmla="*/ 522022 h 1541238"/>
                <a:gd name="connsiteX15" fmla="*/ 1213313 w 2040134"/>
                <a:gd name="connsiteY15" fmla="*/ 571672 h 1541238"/>
                <a:gd name="connsiteX16" fmla="*/ 1267101 w 2040134"/>
                <a:gd name="connsiteY16" fmla="*/ 600635 h 1541238"/>
                <a:gd name="connsiteX17" fmla="*/ 1320890 w 2040134"/>
                <a:gd name="connsiteY17" fmla="*/ 604773 h 1541238"/>
                <a:gd name="connsiteX18" fmla="*/ 1387090 w 2040134"/>
                <a:gd name="connsiteY18" fmla="*/ 608910 h 1541238"/>
                <a:gd name="connsiteX19" fmla="*/ 1420191 w 2040134"/>
                <a:gd name="connsiteY19" fmla="*/ 604773 h 1541238"/>
                <a:gd name="connsiteX20" fmla="*/ 1440879 w 2040134"/>
                <a:gd name="connsiteY20" fmla="*/ 687524 h 1541238"/>
                <a:gd name="connsiteX21" fmla="*/ 1486392 w 2040134"/>
                <a:gd name="connsiteY21" fmla="*/ 741312 h 1541238"/>
                <a:gd name="connsiteX22" fmla="*/ 1523630 w 2040134"/>
                <a:gd name="connsiteY22" fmla="*/ 778550 h 1541238"/>
                <a:gd name="connsiteX23" fmla="*/ 1610518 w 2040134"/>
                <a:gd name="connsiteY23" fmla="*/ 795100 h 1541238"/>
                <a:gd name="connsiteX24" fmla="*/ 1676719 w 2040134"/>
                <a:gd name="connsiteY24" fmla="*/ 782688 h 1541238"/>
                <a:gd name="connsiteX25" fmla="*/ 1705682 w 2040134"/>
                <a:gd name="connsiteY25" fmla="*/ 778550 h 1541238"/>
                <a:gd name="connsiteX26" fmla="*/ 1734645 w 2040134"/>
                <a:gd name="connsiteY26" fmla="*/ 836476 h 1541238"/>
                <a:gd name="connsiteX27" fmla="*/ 1767746 w 2040134"/>
                <a:gd name="connsiteY27" fmla="*/ 894402 h 1541238"/>
                <a:gd name="connsiteX28" fmla="*/ 1833947 w 2040134"/>
                <a:gd name="connsiteY28" fmla="*/ 931640 h 1541238"/>
                <a:gd name="connsiteX29" fmla="*/ 1920835 w 2040134"/>
                <a:gd name="connsiteY29" fmla="*/ 956465 h 1541238"/>
                <a:gd name="connsiteX30" fmla="*/ 1982899 w 2040134"/>
                <a:gd name="connsiteY30" fmla="*/ 956465 h 1541238"/>
                <a:gd name="connsiteX31" fmla="*/ 2003586 w 2040134"/>
                <a:gd name="connsiteY31" fmla="*/ 944052 h 1541238"/>
                <a:gd name="connsiteX32" fmla="*/ 1763608 w 2040134"/>
                <a:gd name="connsiteY32" fmla="*/ 1237819 h 1541238"/>
                <a:gd name="connsiteX33" fmla="*/ 1647756 w 2040134"/>
                <a:gd name="connsiteY33" fmla="*/ 1523310 h 1541238"/>
                <a:gd name="connsiteX34" fmla="*/ 129273 w 2040134"/>
                <a:gd name="connsiteY34" fmla="*/ 1345395 h 1541238"/>
                <a:gd name="connsiteX35" fmla="*/ 29972 w 2040134"/>
                <a:gd name="connsiteY35" fmla="*/ 1072317 h 1541238"/>
                <a:gd name="connsiteX36" fmla="*/ 34109 w 2040134"/>
                <a:gd name="connsiteY36" fmla="*/ 737174 h 1541238"/>
                <a:gd name="connsiteX37" fmla="*/ 108585 w 2040134"/>
                <a:gd name="connsiteY37" fmla="*/ 451683 h 1541238"/>
                <a:gd name="connsiteX38" fmla="*/ 228575 w 2040134"/>
                <a:gd name="connsiteY38" fmla="*/ 186879 h 1541238"/>
                <a:gd name="connsiteX39" fmla="*/ 352701 w 2040134"/>
                <a:gd name="connsiteY39" fmla="*/ 13102 h 1541238"/>
                <a:gd name="connsiteX0" fmla="*/ 352701 w 2040134"/>
                <a:gd name="connsiteY0" fmla="*/ 13102 h 1545118"/>
                <a:gd name="connsiteX1" fmla="*/ 406490 w 2040134"/>
                <a:gd name="connsiteY1" fmla="*/ 108266 h 1545118"/>
                <a:gd name="connsiteX2" fmla="*/ 456140 w 2040134"/>
                <a:gd name="connsiteY2" fmla="*/ 141366 h 1545118"/>
                <a:gd name="connsiteX3" fmla="*/ 489241 w 2040134"/>
                <a:gd name="connsiteY3" fmla="*/ 153779 h 1545118"/>
                <a:gd name="connsiteX4" fmla="*/ 617505 w 2040134"/>
                <a:gd name="connsiteY4" fmla="*/ 153779 h 1545118"/>
                <a:gd name="connsiteX5" fmla="*/ 671293 w 2040134"/>
                <a:gd name="connsiteY5" fmla="*/ 244805 h 1545118"/>
                <a:gd name="connsiteX6" fmla="*/ 745769 w 2040134"/>
                <a:gd name="connsiteY6" fmla="*/ 294456 h 1545118"/>
                <a:gd name="connsiteX7" fmla="*/ 820245 w 2040134"/>
                <a:gd name="connsiteY7" fmla="*/ 311006 h 1545118"/>
                <a:gd name="connsiteX8" fmla="*/ 882309 w 2040134"/>
                <a:gd name="connsiteY8" fmla="*/ 298593 h 1545118"/>
                <a:gd name="connsiteX9" fmla="*/ 907134 w 2040134"/>
                <a:gd name="connsiteY9" fmla="*/ 364794 h 1545118"/>
                <a:gd name="connsiteX10" fmla="*/ 952647 w 2040134"/>
                <a:gd name="connsiteY10" fmla="*/ 414445 h 1545118"/>
                <a:gd name="connsiteX11" fmla="*/ 1035398 w 2040134"/>
                <a:gd name="connsiteY11" fmla="*/ 459958 h 1545118"/>
                <a:gd name="connsiteX12" fmla="*/ 1089186 w 2040134"/>
                <a:gd name="connsiteY12" fmla="*/ 455821 h 1545118"/>
                <a:gd name="connsiteX13" fmla="*/ 1134699 w 2040134"/>
                <a:gd name="connsiteY13" fmla="*/ 447546 h 1545118"/>
                <a:gd name="connsiteX14" fmla="*/ 1159525 w 2040134"/>
                <a:gd name="connsiteY14" fmla="*/ 522022 h 1545118"/>
                <a:gd name="connsiteX15" fmla="*/ 1213313 w 2040134"/>
                <a:gd name="connsiteY15" fmla="*/ 571672 h 1545118"/>
                <a:gd name="connsiteX16" fmla="*/ 1267101 w 2040134"/>
                <a:gd name="connsiteY16" fmla="*/ 600635 h 1545118"/>
                <a:gd name="connsiteX17" fmla="*/ 1320890 w 2040134"/>
                <a:gd name="connsiteY17" fmla="*/ 604773 h 1545118"/>
                <a:gd name="connsiteX18" fmla="*/ 1387090 w 2040134"/>
                <a:gd name="connsiteY18" fmla="*/ 608910 h 1545118"/>
                <a:gd name="connsiteX19" fmla="*/ 1420191 w 2040134"/>
                <a:gd name="connsiteY19" fmla="*/ 604773 h 1545118"/>
                <a:gd name="connsiteX20" fmla="*/ 1440879 w 2040134"/>
                <a:gd name="connsiteY20" fmla="*/ 687524 h 1545118"/>
                <a:gd name="connsiteX21" fmla="*/ 1486392 w 2040134"/>
                <a:gd name="connsiteY21" fmla="*/ 741312 h 1545118"/>
                <a:gd name="connsiteX22" fmla="*/ 1523630 w 2040134"/>
                <a:gd name="connsiteY22" fmla="*/ 778550 h 1545118"/>
                <a:gd name="connsiteX23" fmla="*/ 1610518 w 2040134"/>
                <a:gd name="connsiteY23" fmla="*/ 795100 h 1545118"/>
                <a:gd name="connsiteX24" fmla="*/ 1676719 w 2040134"/>
                <a:gd name="connsiteY24" fmla="*/ 782688 h 1545118"/>
                <a:gd name="connsiteX25" fmla="*/ 1705682 w 2040134"/>
                <a:gd name="connsiteY25" fmla="*/ 778550 h 1545118"/>
                <a:gd name="connsiteX26" fmla="*/ 1734645 w 2040134"/>
                <a:gd name="connsiteY26" fmla="*/ 836476 h 1545118"/>
                <a:gd name="connsiteX27" fmla="*/ 1767746 w 2040134"/>
                <a:gd name="connsiteY27" fmla="*/ 894402 h 1545118"/>
                <a:gd name="connsiteX28" fmla="*/ 1833947 w 2040134"/>
                <a:gd name="connsiteY28" fmla="*/ 931640 h 1545118"/>
                <a:gd name="connsiteX29" fmla="*/ 1920835 w 2040134"/>
                <a:gd name="connsiteY29" fmla="*/ 956465 h 1545118"/>
                <a:gd name="connsiteX30" fmla="*/ 1982899 w 2040134"/>
                <a:gd name="connsiteY30" fmla="*/ 956465 h 1545118"/>
                <a:gd name="connsiteX31" fmla="*/ 2003586 w 2040134"/>
                <a:gd name="connsiteY31" fmla="*/ 944052 h 1545118"/>
                <a:gd name="connsiteX32" fmla="*/ 1763608 w 2040134"/>
                <a:gd name="connsiteY32" fmla="*/ 1237819 h 1545118"/>
                <a:gd name="connsiteX33" fmla="*/ 1647756 w 2040134"/>
                <a:gd name="connsiteY33" fmla="*/ 1523310 h 1545118"/>
                <a:gd name="connsiteX34" fmla="*/ 129273 w 2040134"/>
                <a:gd name="connsiteY34" fmla="*/ 1345395 h 1545118"/>
                <a:gd name="connsiteX35" fmla="*/ 29972 w 2040134"/>
                <a:gd name="connsiteY35" fmla="*/ 1072317 h 1545118"/>
                <a:gd name="connsiteX36" fmla="*/ 34109 w 2040134"/>
                <a:gd name="connsiteY36" fmla="*/ 737174 h 1545118"/>
                <a:gd name="connsiteX37" fmla="*/ 108585 w 2040134"/>
                <a:gd name="connsiteY37" fmla="*/ 451683 h 1545118"/>
                <a:gd name="connsiteX38" fmla="*/ 228575 w 2040134"/>
                <a:gd name="connsiteY38" fmla="*/ 186879 h 1545118"/>
                <a:gd name="connsiteX39" fmla="*/ 352701 w 2040134"/>
                <a:gd name="connsiteY39" fmla="*/ 13102 h 1545118"/>
                <a:gd name="connsiteX0" fmla="*/ 352701 w 2040134"/>
                <a:gd name="connsiteY0" fmla="*/ 13102 h 1545118"/>
                <a:gd name="connsiteX1" fmla="*/ 406490 w 2040134"/>
                <a:gd name="connsiteY1" fmla="*/ 108266 h 1545118"/>
                <a:gd name="connsiteX2" fmla="*/ 456140 w 2040134"/>
                <a:gd name="connsiteY2" fmla="*/ 141366 h 1545118"/>
                <a:gd name="connsiteX3" fmla="*/ 489241 w 2040134"/>
                <a:gd name="connsiteY3" fmla="*/ 153779 h 1545118"/>
                <a:gd name="connsiteX4" fmla="*/ 617505 w 2040134"/>
                <a:gd name="connsiteY4" fmla="*/ 153779 h 1545118"/>
                <a:gd name="connsiteX5" fmla="*/ 671293 w 2040134"/>
                <a:gd name="connsiteY5" fmla="*/ 244805 h 1545118"/>
                <a:gd name="connsiteX6" fmla="*/ 745769 w 2040134"/>
                <a:gd name="connsiteY6" fmla="*/ 294456 h 1545118"/>
                <a:gd name="connsiteX7" fmla="*/ 820245 w 2040134"/>
                <a:gd name="connsiteY7" fmla="*/ 311006 h 1545118"/>
                <a:gd name="connsiteX8" fmla="*/ 882309 w 2040134"/>
                <a:gd name="connsiteY8" fmla="*/ 298593 h 1545118"/>
                <a:gd name="connsiteX9" fmla="*/ 907134 w 2040134"/>
                <a:gd name="connsiteY9" fmla="*/ 364794 h 1545118"/>
                <a:gd name="connsiteX10" fmla="*/ 952647 w 2040134"/>
                <a:gd name="connsiteY10" fmla="*/ 414445 h 1545118"/>
                <a:gd name="connsiteX11" fmla="*/ 1035398 w 2040134"/>
                <a:gd name="connsiteY11" fmla="*/ 459958 h 1545118"/>
                <a:gd name="connsiteX12" fmla="*/ 1089186 w 2040134"/>
                <a:gd name="connsiteY12" fmla="*/ 455821 h 1545118"/>
                <a:gd name="connsiteX13" fmla="*/ 1134699 w 2040134"/>
                <a:gd name="connsiteY13" fmla="*/ 447546 h 1545118"/>
                <a:gd name="connsiteX14" fmla="*/ 1159525 w 2040134"/>
                <a:gd name="connsiteY14" fmla="*/ 522022 h 1545118"/>
                <a:gd name="connsiteX15" fmla="*/ 1213313 w 2040134"/>
                <a:gd name="connsiteY15" fmla="*/ 571672 h 1545118"/>
                <a:gd name="connsiteX16" fmla="*/ 1267101 w 2040134"/>
                <a:gd name="connsiteY16" fmla="*/ 600635 h 1545118"/>
                <a:gd name="connsiteX17" fmla="*/ 1320890 w 2040134"/>
                <a:gd name="connsiteY17" fmla="*/ 604773 h 1545118"/>
                <a:gd name="connsiteX18" fmla="*/ 1387090 w 2040134"/>
                <a:gd name="connsiteY18" fmla="*/ 608910 h 1545118"/>
                <a:gd name="connsiteX19" fmla="*/ 1420191 w 2040134"/>
                <a:gd name="connsiteY19" fmla="*/ 604773 h 1545118"/>
                <a:gd name="connsiteX20" fmla="*/ 1440879 w 2040134"/>
                <a:gd name="connsiteY20" fmla="*/ 687524 h 1545118"/>
                <a:gd name="connsiteX21" fmla="*/ 1486392 w 2040134"/>
                <a:gd name="connsiteY21" fmla="*/ 741312 h 1545118"/>
                <a:gd name="connsiteX22" fmla="*/ 1523630 w 2040134"/>
                <a:gd name="connsiteY22" fmla="*/ 778550 h 1545118"/>
                <a:gd name="connsiteX23" fmla="*/ 1610518 w 2040134"/>
                <a:gd name="connsiteY23" fmla="*/ 795100 h 1545118"/>
                <a:gd name="connsiteX24" fmla="*/ 1676719 w 2040134"/>
                <a:gd name="connsiteY24" fmla="*/ 782688 h 1545118"/>
                <a:gd name="connsiteX25" fmla="*/ 1705682 w 2040134"/>
                <a:gd name="connsiteY25" fmla="*/ 778550 h 1545118"/>
                <a:gd name="connsiteX26" fmla="*/ 1734645 w 2040134"/>
                <a:gd name="connsiteY26" fmla="*/ 836476 h 1545118"/>
                <a:gd name="connsiteX27" fmla="*/ 1767746 w 2040134"/>
                <a:gd name="connsiteY27" fmla="*/ 894402 h 1545118"/>
                <a:gd name="connsiteX28" fmla="*/ 1833947 w 2040134"/>
                <a:gd name="connsiteY28" fmla="*/ 931640 h 1545118"/>
                <a:gd name="connsiteX29" fmla="*/ 1920835 w 2040134"/>
                <a:gd name="connsiteY29" fmla="*/ 956465 h 1545118"/>
                <a:gd name="connsiteX30" fmla="*/ 1982899 w 2040134"/>
                <a:gd name="connsiteY30" fmla="*/ 956465 h 1545118"/>
                <a:gd name="connsiteX31" fmla="*/ 2003586 w 2040134"/>
                <a:gd name="connsiteY31" fmla="*/ 944052 h 1545118"/>
                <a:gd name="connsiteX32" fmla="*/ 1763608 w 2040134"/>
                <a:gd name="connsiteY32" fmla="*/ 1237819 h 1545118"/>
                <a:gd name="connsiteX33" fmla="*/ 1647756 w 2040134"/>
                <a:gd name="connsiteY33" fmla="*/ 1523310 h 1545118"/>
                <a:gd name="connsiteX34" fmla="*/ 129273 w 2040134"/>
                <a:gd name="connsiteY34" fmla="*/ 1345395 h 1545118"/>
                <a:gd name="connsiteX35" fmla="*/ 29972 w 2040134"/>
                <a:gd name="connsiteY35" fmla="*/ 1072317 h 1545118"/>
                <a:gd name="connsiteX36" fmla="*/ 34109 w 2040134"/>
                <a:gd name="connsiteY36" fmla="*/ 737174 h 1545118"/>
                <a:gd name="connsiteX37" fmla="*/ 108585 w 2040134"/>
                <a:gd name="connsiteY37" fmla="*/ 451683 h 1545118"/>
                <a:gd name="connsiteX38" fmla="*/ 228575 w 2040134"/>
                <a:gd name="connsiteY38" fmla="*/ 186879 h 1545118"/>
                <a:gd name="connsiteX39" fmla="*/ 352701 w 2040134"/>
                <a:gd name="connsiteY39" fmla="*/ 13102 h 154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40134" h="1545118">
                  <a:moveTo>
                    <a:pt x="352701" y="13102"/>
                  </a:moveTo>
                  <a:cubicBezTo>
                    <a:pt x="382354" y="0"/>
                    <a:pt x="389250" y="86889"/>
                    <a:pt x="406490" y="108266"/>
                  </a:cubicBezTo>
                  <a:cubicBezTo>
                    <a:pt x="423730" y="129643"/>
                    <a:pt x="442348" y="133780"/>
                    <a:pt x="456140" y="141366"/>
                  </a:cubicBezTo>
                  <a:cubicBezTo>
                    <a:pt x="469932" y="148952"/>
                    <a:pt x="462347" y="151710"/>
                    <a:pt x="489241" y="153779"/>
                  </a:cubicBezTo>
                  <a:cubicBezTo>
                    <a:pt x="516135" y="155848"/>
                    <a:pt x="587163" y="138608"/>
                    <a:pt x="617505" y="153779"/>
                  </a:cubicBezTo>
                  <a:cubicBezTo>
                    <a:pt x="647847" y="168950"/>
                    <a:pt x="649916" y="221359"/>
                    <a:pt x="671293" y="244805"/>
                  </a:cubicBezTo>
                  <a:cubicBezTo>
                    <a:pt x="692670" y="268251"/>
                    <a:pt x="720944" y="283423"/>
                    <a:pt x="745769" y="294456"/>
                  </a:cubicBezTo>
                  <a:cubicBezTo>
                    <a:pt x="770594" y="305489"/>
                    <a:pt x="797488" y="310317"/>
                    <a:pt x="820245" y="311006"/>
                  </a:cubicBezTo>
                  <a:cubicBezTo>
                    <a:pt x="843002" y="311696"/>
                    <a:pt x="867828" y="289628"/>
                    <a:pt x="882309" y="298593"/>
                  </a:cubicBezTo>
                  <a:cubicBezTo>
                    <a:pt x="896790" y="307558"/>
                    <a:pt x="895411" y="345485"/>
                    <a:pt x="907134" y="364794"/>
                  </a:cubicBezTo>
                  <a:cubicBezTo>
                    <a:pt x="918857" y="384103"/>
                    <a:pt x="931270" y="398584"/>
                    <a:pt x="952647" y="414445"/>
                  </a:cubicBezTo>
                  <a:cubicBezTo>
                    <a:pt x="974024" y="430306"/>
                    <a:pt x="1012642" y="453062"/>
                    <a:pt x="1035398" y="459958"/>
                  </a:cubicBezTo>
                  <a:cubicBezTo>
                    <a:pt x="1058154" y="466854"/>
                    <a:pt x="1072636" y="457890"/>
                    <a:pt x="1089186" y="455821"/>
                  </a:cubicBezTo>
                  <a:cubicBezTo>
                    <a:pt x="1105736" y="453752"/>
                    <a:pt x="1122976" y="436513"/>
                    <a:pt x="1134699" y="447546"/>
                  </a:cubicBezTo>
                  <a:cubicBezTo>
                    <a:pt x="1146422" y="458579"/>
                    <a:pt x="1146423" y="501334"/>
                    <a:pt x="1159525" y="522022"/>
                  </a:cubicBezTo>
                  <a:cubicBezTo>
                    <a:pt x="1172627" y="542710"/>
                    <a:pt x="1195384" y="558570"/>
                    <a:pt x="1213313" y="571672"/>
                  </a:cubicBezTo>
                  <a:cubicBezTo>
                    <a:pt x="1231242" y="584774"/>
                    <a:pt x="1249171" y="595118"/>
                    <a:pt x="1267101" y="600635"/>
                  </a:cubicBezTo>
                  <a:cubicBezTo>
                    <a:pt x="1285031" y="606152"/>
                    <a:pt x="1320890" y="604773"/>
                    <a:pt x="1320890" y="604773"/>
                  </a:cubicBezTo>
                  <a:cubicBezTo>
                    <a:pt x="1340888" y="606152"/>
                    <a:pt x="1370540" y="608910"/>
                    <a:pt x="1387090" y="608910"/>
                  </a:cubicBezTo>
                  <a:cubicBezTo>
                    <a:pt x="1403640" y="608910"/>
                    <a:pt x="1411226" y="591671"/>
                    <a:pt x="1420191" y="604773"/>
                  </a:cubicBezTo>
                  <a:cubicBezTo>
                    <a:pt x="1429156" y="617875"/>
                    <a:pt x="1429846" y="664768"/>
                    <a:pt x="1440879" y="687524"/>
                  </a:cubicBezTo>
                  <a:cubicBezTo>
                    <a:pt x="1451913" y="710281"/>
                    <a:pt x="1472600" y="726141"/>
                    <a:pt x="1486392" y="741312"/>
                  </a:cubicBezTo>
                  <a:cubicBezTo>
                    <a:pt x="1500184" y="756483"/>
                    <a:pt x="1502942" y="769585"/>
                    <a:pt x="1523630" y="778550"/>
                  </a:cubicBezTo>
                  <a:cubicBezTo>
                    <a:pt x="1544318" y="787515"/>
                    <a:pt x="1585003" y="794410"/>
                    <a:pt x="1610518" y="795100"/>
                  </a:cubicBezTo>
                  <a:cubicBezTo>
                    <a:pt x="1636033" y="795790"/>
                    <a:pt x="1660858" y="785446"/>
                    <a:pt x="1676719" y="782688"/>
                  </a:cubicBezTo>
                  <a:cubicBezTo>
                    <a:pt x="1692580" y="779930"/>
                    <a:pt x="1696028" y="769585"/>
                    <a:pt x="1705682" y="778550"/>
                  </a:cubicBezTo>
                  <a:cubicBezTo>
                    <a:pt x="1715336" y="787515"/>
                    <a:pt x="1724301" y="817167"/>
                    <a:pt x="1734645" y="836476"/>
                  </a:cubicBezTo>
                  <a:cubicBezTo>
                    <a:pt x="1744989" y="855785"/>
                    <a:pt x="1751196" y="878541"/>
                    <a:pt x="1767746" y="894402"/>
                  </a:cubicBezTo>
                  <a:cubicBezTo>
                    <a:pt x="1784296" y="910263"/>
                    <a:pt x="1808432" y="921296"/>
                    <a:pt x="1833947" y="931640"/>
                  </a:cubicBezTo>
                  <a:cubicBezTo>
                    <a:pt x="1859462" y="941984"/>
                    <a:pt x="1896010" y="952328"/>
                    <a:pt x="1920835" y="956465"/>
                  </a:cubicBezTo>
                  <a:cubicBezTo>
                    <a:pt x="1945660" y="960602"/>
                    <a:pt x="1969107" y="958534"/>
                    <a:pt x="1982899" y="956465"/>
                  </a:cubicBezTo>
                  <a:cubicBezTo>
                    <a:pt x="1996691" y="954396"/>
                    <a:pt x="2040134" y="897160"/>
                    <a:pt x="2003586" y="944052"/>
                  </a:cubicBezTo>
                  <a:cubicBezTo>
                    <a:pt x="1967038" y="990944"/>
                    <a:pt x="1778953" y="1047782"/>
                    <a:pt x="1763608" y="1237819"/>
                  </a:cubicBezTo>
                  <a:cubicBezTo>
                    <a:pt x="1704303" y="1334362"/>
                    <a:pt x="1920145" y="1505381"/>
                    <a:pt x="1647756" y="1523310"/>
                  </a:cubicBezTo>
                  <a:cubicBezTo>
                    <a:pt x="1375367" y="1541239"/>
                    <a:pt x="292206" y="1545118"/>
                    <a:pt x="129273" y="1345395"/>
                  </a:cubicBezTo>
                  <a:cubicBezTo>
                    <a:pt x="0" y="1074161"/>
                    <a:pt x="45833" y="1173687"/>
                    <a:pt x="29972" y="1072317"/>
                  </a:cubicBezTo>
                  <a:cubicBezTo>
                    <a:pt x="14111" y="970947"/>
                    <a:pt x="21007" y="840613"/>
                    <a:pt x="34109" y="737174"/>
                  </a:cubicBezTo>
                  <a:cubicBezTo>
                    <a:pt x="47211" y="633735"/>
                    <a:pt x="76174" y="543399"/>
                    <a:pt x="108585" y="451683"/>
                  </a:cubicBezTo>
                  <a:cubicBezTo>
                    <a:pt x="140996" y="359967"/>
                    <a:pt x="189268" y="262045"/>
                    <a:pt x="228575" y="186879"/>
                  </a:cubicBezTo>
                  <a:cubicBezTo>
                    <a:pt x="267882" y="111713"/>
                    <a:pt x="323049" y="26204"/>
                    <a:pt x="352701" y="1310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2" name="Retângulo 171"/>
          <p:cNvSpPr/>
          <p:nvPr/>
        </p:nvSpPr>
        <p:spPr bwMode="auto">
          <a:xfrm rot="5400000">
            <a:off x="5754519" y="4103587"/>
            <a:ext cx="72000" cy="11233"/>
          </a:xfrm>
          <a:prstGeom prst="rect">
            <a:avLst/>
          </a:prstGeom>
          <a:solidFill>
            <a:srgbClr val="C00000"/>
          </a:solidFill>
          <a:ln w="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2" name="Retângulo 91"/>
          <p:cNvSpPr/>
          <p:nvPr/>
        </p:nvSpPr>
        <p:spPr>
          <a:xfrm>
            <a:off x="-36512" y="6464369"/>
            <a:ext cx="9324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Luar e horizonte: http://os-filhos-da-alva.blogspot.com.br; navio: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Constelações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 b="465"/>
          <a:stretch>
            <a:fillRect/>
          </a:stretch>
        </p:blipFill>
        <p:spPr bwMode="auto">
          <a:xfrm>
            <a:off x="0" y="1124744"/>
            <a:ext cx="9144000" cy="469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ítulo 2"/>
          <p:cNvSpPr txBox="1">
            <a:spLocks/>
          </p:cNvSpPr>
          <p:nvPr/>
        </p:nvSpPr>
        <p:spPr bwMode="auto">
          <a:xfrm>
            <a:off x="-36512" y="56703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Latitude: 38° N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52534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</a:rPr>
              <a:t>Stellarium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, disponível para download em www.stellarium.org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Constelações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0" y="1161692"/>
            <a:ext cx="9144000" cy="464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ítulo 2"/>
          <p:cNvSpPr txBox="1">
            <a:spLocks/>
          </p:cNvSpPr>
          <p:nvPr/>
        </p:nvSpPr>
        <p:spPr bwMode="auto">
          <a:xfrm>
            <a:off x="-36512" y="56703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Latitude: 18° N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" name="Elipse 5"/>
          <p:cNvSpPr/>
          <p:nvPr/>
        </p:nvSpPr>
        <p:spPr bwMode="auto">
          <a:xfrm rot="1187119">
            <a:off x="5486588" y="3640788"/>
            <a:ext cx="576064" cy="720080"/>
          </a:xfrm>
          <a:prstGeom prst="ellipse">
            <a:avLst/>
          </a:prstGeom>
          <a:noFill/>
          <a:ln w="34925" cap="flat" cmpd="sng" algn="ctr">
            <a:solidFill>
              <a:srgbClr val="5DD5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652534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</a:rPr>
              <a:t>Stellarium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, disponível para download em www.stellarium.org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10603</TotalTime>
  <Words>615</Words>
  <Application>Microsoft Office PowerPoint</Application>
  <PresentationFormat>Apresentação na tela (4:3)</PresentationFormat>
  <Paragraphs>177</Paragraphs>
  <Slides>31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40" baseType="lpstr">
      <vt:lpstr>Arial</vt:lpstr>
      <vt:lpstr>Century Gothic</vt:lpstr>
      <vt:lpstr>Consolas</vt:lpstr>
      <vt:lpstr>Courier New</vt:lpstr>
      <vt:lpstr>Helvetica 55 Roman</vt:lpstr>
      <vt:lpstr>Times New Roman</vt:lpstr>
      <vt:lpstr>Wingdings</vt:lpstr>
      <vt:lpstr>Blank Presentation</vt:lpstr>
      <vt:lpstr>1_Blank Presentation</vt:lpstr>
      <vt:lpstr>Apresentação do PowerPoint</vt:lpstr>
      <vt:lpstr> A Forma da Terra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Estrutura interna</vt:lpstr>
      <vt:lpstr>Apresentação do PowerPoint</vt:lpstr>
      <vt:lpstr>Apresentação do PowerPoint</vt:lpstr>
      <vt:lpstr>Apresentação do PowerPoint</vt:lpstr>
      <vt:lpstr>Placas tectônicas em ação</vt:lpstr>
      <vt:lpstr>Deriva continental</vt:lpstr>
      <vt:lpstr>Atmosfera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Campo magnético  e auroras</vt:lpstr>
      <vt:lpstr>Apresentação do PowerPoint</vt:lpstr>
      <vt:lpstr>Apresentação do PowerPoint</vt:lpstr>
      <vt:lpstr>Apresentação do PowerPoint</vt:lpstr>
      <vt:lpstr>Apresentação do PowerPoint</vt:lpstr>
      <vt:lpstr>As auroras polares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andré silva</cp:lastModifiedBy>
  <cp:revision>679</cp:revision>
  <cp:lastPrinted>2000-05-01T12:23:36Z</cp:lastPrinted>
  <dcterms:created xsi:type="dcterms:W3CDTF">1995-06-17T23:31:02Z</dcterms:created>
  <dcterms:modified xsi:type="dcterms:W3CDTF">2019-09-06T20:06:22Z</dcterms:modified>
</cp:coreProperties>
</file>