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1021" r:id="rId3"/>
    <p:sldId id="1011" r:id="rId4"/>
    <p:sldId id="1031" r:id="rId5"/>
    <p:sldId id="1044" r:id="rId6"/>
    <p:sldId id="1045" r:id="rId7"/>
    <p:sldId id="1047" r:id="rId8"/>
    <p:sldId id="1048" r:id="rId9"/>
    <p:sldId id="1037" r:id="rId10"/>
    <p:sldId id="1029" r:id="rId11"/>
    <p:sldId id="1039" r:id="rId12"/>
    <p:sldId id="1040" r:id="rId13"/>
    <p:sldId id="1043" r:id="rId14"/>
    <p:sldId id="1041" r:id="rId15"/>
    <p:sldId id="1049" r:id="rId16"/>
    <p:sldId id="1038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37CBFF"/>
    <a:srgbClr val="339966"/>
    <a:srgbClr val="00CC99"/>
    <a:srgbClr val="000066"/>
    <a:srgbClr val="0066FF"/>
    <a:srgbClr val="143C2B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84" d="100"/>
          <a:sy n="84" d="100"/>
        </p:scale>
        <p:origin x="1536" y="106"/>
      </p:cViewPr>
      <p:guideLst>
        <p:guide orient="horz" pos="225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muito tempo, vários povos já tinham a notado que há sempre um lado do céu em que o Sol nasce, assim como um lado do céu que o Sol se põe. Note que dissemos “lado” e não ponto, porque a cada dia o Sol nasce em um ponto diferente do horizonte, assim</a:t>
            </a:r>
            <a:r>
              <a:rPr lang="pt-BR" baseline="0" dirty="0" smtClean="0"/>
              <a:t> como se põe também num ponto diferente, contrariando a crença de que ele nasce sempre no ponto cardeal leste e se põe no ponto cardeal oeste. Veremos ao longo desta aula que ele faz isso apenas dois dias no  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 medir distâncias angulares aproximadas usando a mão com o braço</a:t>
            </a:r>
            <a:r>
              <a:rPr lang="pt-BR" baseline="0" dirty="0" smtClean="0"/>
              <a:t> esticado. Para uma medida mais precisa, devemos utilizar um instrumento como o astrolábio.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5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Agrupar 10"/>
          <p:cNvGrpSpPr/>
          <p:nvPr/>
        </p:nvGrpSpPr>
        <p:grpSpPr>
          <a:xfrm>
            <a:off x="2866536" y="104175"/>
            <a:ext cx="4055214" cy="1589724"/>
            <a:chOff x="2843808" y="79211"/>
            <a:chExt cx="4055214" cy="1589724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51609"/>
            <a:ext cx="3198118" cy="136269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29539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745982" y="5472376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286993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14847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25983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0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131" y="1656806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536" y="576192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FF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372201" y="2060848"/>
            <a:ext cx="244827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16016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131840" y="629015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2" name="Grupo 35"/>
          <p:cNvGrpSpPr/>
          <p:nvPr/>
        </p:nvGrpSpPr>
        <p:grpSpPr bwMode="auto">
          <a:xfrm>
            <a:off x="1720255" y="1556792"/>
            <a:ext cx="5665788" cy="4752975"/>
            <a:chOff x="1714480" y="1565399"/>
            <a:chExt cx="5665808" cy="4752975"/>
          </a:xfrm>
        </p:grpSpPr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4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2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8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84" name="Elipse 8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5" name="Conector reto 84"/>
            <p:cNvCxnSpPr>
              <a:stCxn id="8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97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1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2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3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4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5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59774" y="3933056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58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59774" y="1559074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41005" y="125298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51931" y="5978889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81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0" grpId="0"/>
      <p:bldP spid="64" grpId="0" animBg="1"/>
      <p:bldP spid="592922" grpId="0" animBg="1"/>
      <p:bldP spid="56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0255" y="1541934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24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Elipse 57"/>
          <p:cNvSpPr>
            <a:spLocks noChangeAspect="1"/>
          </p:cNvSpPr>
          <p:nvPr/>
        </p:nvSpPr>
        <p:spPr bwMode="auto">
          <a:xfrm rot="18342476">
            <a:off x="4341005" y="1225166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66342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3267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181</TotalTime>
  <Words>443</Words>
  <Application>Microsoft Office PowerPoint</Application>
  <PresentationFormat>Apresentação na tela (4:3)</PresentationFormat>
  <Paragraphs>95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Os Polos e Equador Celestes</vt:lpstr>
      <vt:lpstr>A Eclíptica</vt:lpstr>
      <vt:lpstr>Movimento diurno da EC</vt:lpstr>
      <vt:lpstr>Trajetória diária dos astros</vt:lpstr>
      <vt:lpstr>Conexão  visão topocêntrica –  visão geocêntrica</vt:lpstr>
      <vt:lpstr>Apresentação do PowerPoint</vt:lpstr>
      <vt:lpstr>Conexão visão topocêntrica – visão geocêntrica</vt:lpstr>
      <vt:lpstr>Apresentação do PowerPoint</vt:lpstr>
      <vt:lpstr>Apêndice</vt:lpstr>
      <vt:lpstr>Simulador: movimento diurno da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637</cp:revision>
  <cp:lastPrinted>2000-05-01T12:23:00Z</cp:lastPrinted>
  <dcterms:created xsi:type="dcterms:W3CDTF">1995-06-17T23:31:00Z</dcterms:created>
  <dcterms:modified xsi:type="dcterms:W3CDTF">2019-08-08T19:52:29Z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