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01" r:id="rId2"/>
    <p:sldId id="1002" r:id="rId3"/>
    <p:sldId id="1044" r:id="rId4"/>
    <p:sldId id="1045" r:id="rId5"/>
    <p:sldId id="1046" r:id="rId6"/>
    <p:sldId id="1006" r:id="rId7"/>
    <p:sldId id="1047" r:id="rId8"/>
    <p:sldId id="1008" r:id="rId9"/>
    <p:sldId id="1009" r:id="rId10"/>
    <p:sldId id="1010" r:id="rId11"/>
    <p:sldId id="1011" r:id="rId12"/>
    <p:sldId id="1012" r:id="rId13"/>
    <p:sldId id="1013" r:id="rId14"/>
    <p:sldId id="1014" r:id="rId15"/>
    <p:sldId id="1015" r:id="rId16"/>
    <p:sldId id="1048" r:id="rId17"/>
    <p:sldId id="1018" r:id="rId18"/>
    <p:sldId id="1019" r:id="rId19"/>
    <p:sldId id="1020" r:id="rId20"/>
    <p:sldId id="1021" r:id="rId21"/>
    <p:sldId id="1022" r:id="rId22"/>
    <p:sldId id="1023" r:id="rId23"/>
    <p:sldId id="1024" r:id="rId24"/>
    <p:sldId id="1025" r:id="rId25"/>
    <p:sldId id="1026" r:id="rId26"/>
    <p:sldId id="1029" r:id="rId27"/>
    <p:sldId id="1030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00FF"/>
    <a:srgbClr val="0066FF"/>
    <a:srgbClr val="FF3399"/>
    <a:srgbClr val="FFFFE7"/>
    <a:srgbClr val="FF0066"/>
    <a:srgbClr val="FFFFFF"/>
    <a:srgbClr val="FFFFCC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3945" autoAdjust="0"/>
  </p:normalViewPr>
  <p:slideViewPr>
    <p:cSldViewPr>
      <p:cViewPr varScale="1">
        <p:scale>
          <a:sx n="83" d="100"/>
          <a:sy n="83" d="100"/>
        </p:scale>
        <p:origin x="1570" y="8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27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544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57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0054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50E0C-8C83-40B2-A26D-A743C2BA505B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dirty="0" smtClean="0"/>
              <a:t>Eclipse Solar Total de 21/08/2017, visto nos Estados Unidos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49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0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6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9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50E0C-8C83-40B2-A26D-A743C2BA505B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usp.br/cda/efemerides/2019/ECL-2019.TX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48100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2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8"/>
          <p:cNvGrpSpPr>
            <a:grpSpLocks noChangeAspect="1"/>
          </p:cNvGrpSpPr>
          <p:nvPr/>
        </p:nvGrpSpPr>
        <p:grpSpPr>
          <a:xfrm>
            <a:off x="4654684" y="1075311"/>
            <a:ext cx="4758785" cy="4775265"/>
            <a:chOff x="4142654" y="2100794"/>
            <a:chExt cx="4721895" cy="4674769"/>
          </a:xfrm>
        </p:grpSpPr>
        <p:sp>
          <p:nvSpPr>
            <p:cNvPr id="29" name="Elipse 28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3"/>
            <p:cNvSpPr>
              <a:spLocks noChangeAspect="1" noChangeArrowheads="1"/>
            </p:cNvSpPr>
            <p:nvPr/>
          </p:nvSpPr>
          <p:spPr bwMode="auto">
            <a:xfrm>
              <a:off x="5169313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6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97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41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  <p:extLst>
      <p:ext uri="{BB962C8B-B14F-4D97-AF65-F5344CB8AC3E}">
        <p14:creationId xmlns:p14="http://schemas.microsoft.com/office/powerpoint/2010/main" val="129231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3892398" y="2929264"/>
            <a:ext cx="1612744" cy="2268406"/>
          </a:xfrm>
          <a:prstGeom prst="ellipse">
            <a:avLst/>
          </a:prstGeom>
          <a:gradFill>
            <a:gsLst>
              <a:gs pos="60000">
                <a:srgbClr val="FFFFCC">
                  <a:alpha val="90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57848" y="3130556"/>
            <a:ext cx="1856449" cy="1872001"/>
            <a:chOff x="1163563" y="2552246"/>
            <a:chExt cx="2184061" cy="2202353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3563" y="2552246"/>
              <a:ext cx="1620049" cy="2202353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gradFill>
              <a:gsLst>
                <a:gs pos="95000">
                  <a:schemeClr val="tx1">
                    <a:lumMod val="95000"/>
                    <a:lumOff val="5000"/>
                    <a:alpha val="95000"/>
                  </a:schemeClr>
                </a:gs>
                <a:gs pos="0">
                  <a:schemeClr val="tx1">
                    <a:lumMod val="85000"/>
                    <a:lumOff val="15000"/>
                    <a:alpha val="43000"/>
                  </a:schemeClr>
                </a:gs>
              </a:gsLst>
              <a:lin ang="10800000" scaled="1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60000">
                  <a:srgbClr val="FFFFCC">
                    <a:alpha val="90000"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Penumbral</a:t>
            </a: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pt-BR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Parcial umbral </a:t>
            </a:r>
            <a:endParaRPr kumimoji="0" lang="pt-BR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56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8" grpId="0"/>
      <p:bldP spid="59" grpId="0"/>
      <p:bldP spid="60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1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35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69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690331"/>
            <a:ext cx="1051520" cy="253886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772872" y="2295518"/>
            <a:ext cx="930968" cy="130892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2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2" cy="9179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83110" y="1445342"/>
            <a:ext cx="1507027" cy="6710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6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69666" y="2048445"/>
            <a:ext cx="2848434" cy="2806563"/>
            <a:chOff x="2355515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55515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5000">
                  <a:srgbClr val="00B0F0"/>
                </a:gs>
                <a:gs pos="91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noFill/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701212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589854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24029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612875" y="3907090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espalhados e refratados   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17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69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48343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  <p:extLst>
      <p:ext uri="{BB962C8B-B14F-4D97-AF65-F5344CB8AC3E}">
        <p14:creationId xmlns:p14="http://schemas.microsoft.com/office/powerpoint/2010/main" val="201958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3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37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755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9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Próximo eclipse lunar total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hlinkClick r:id="rId3"/>
              </a:rPr>
              <a:t>16 de julho de 2019</a:t>
            </a:r>
            <a:endParaRPr lang="pt-BR" sz="36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365125"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45024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4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745982" y="5472376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Sobre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7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141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3" name="Elipse 32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565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  <p:extLst>
      <p:ext uri="{BB962C8B-B14F-4D97-AF65-F5344CB8AC3E}">
        <p14:creationId xmlns:p14="http://schemas.microsoft.com/office/powerpoint/2010/main" val="508516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D3FF"/>
            </a:gs>
            <a:gs pos="48000">
              <a:srgbClr val="0066FF"/>
            </a:gs>
            <a:gs pos="89000">
              <a:srgbClr val="000066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Anular </a:t>
            </a: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-243970" y="2990884"/>
            <a:ext cx="3384376" cy="2467201"/>
            <a:chOff x="-243970" y="2990884"/>
            <a:chExt cx="3384376" cy="2467201"/>
          </a:xfrm>
        </p:grpSpPr>
        <p:sp>
          <p:nvSpPr>
            <p:cNvPr id="22" name="Elipse 21"/>
            <p:cNvSpPr>
              <a:spLocks noChangeAspect="1" noChangeArrowheads="1"/>
            </p:cNvSpPr>
            <p:nvPr/>
          </p:nvSpPr>
          <p:spPr bwMode="auto">
            <a:xfrm>
              <a:off x="642942" y="3132138"/>
              <a:ext cx="2237423" cy="2237423"/>
            </a:xfrm>
            <a:prstGeom prst="ellipse">
              <a:avLst/>
            </a:prstGeom>
            <a:noFill/>
            <a:ln w="254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upo 28"/>
            <p:cNvGrpSpPr>
              <a:grpSpLocks noChangeAspect="1"/>
            </p:cNvGrpSpPr>
            <p:nvPr/>
          </p:nvGrpSpPr>
          <p:grpSpPr>
            <a:xfrm>
              <a:off x="-243970" y="2990884"/>
              <a:ext cx="3384376" cy="2467201"/>
              <a:chOff x="3764016" y="2358515"/>
              <a:chExt cx="5733284" cy="4137642"/>
            </a:xfrm>
          </p:grpSpPr>
          <p:sp>
            <p:nvSpPr>
              <p:cNvPr id="12" name="Elipse 11"/>
              <p:cNvSpPr/>
              <p:nvPr/>
            </p:nvSpPr>
            <p:spPr bwMode="auto">
              <a:xfrm rot="19236101">
                <a:off x="3764016" y="2358515"/>
                <a:ext cx="5733284" cy="4137642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2000">
                    <a:srgbClr val="FFFFE7"/>
                  </a:gs>
                  <a:gs pos="100000">
                    <a:srgbClr val="FFFFE7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3"/>
              <p:cNvSpPr>
                <a:spLocks noChangeArrowheads="1"/>
              </p:cNvSpPr>
              <p:nvPr/>
            </p:nvSpPr>
            <p:spPr bwMode="auto">
              <a:xfrm>
                <a:off x="5300448" y="3121812"/>
                <a:ext cx="2677146" cy="2650428"/>
              </a:xfrm>
              <a:prstGeom prst="ellipse">
                <a:avLst/>
              </a:prstGeom>
              <a:gradFill flip="none" rotWithShape="1">
                <a:gsLst>
                  <a:gs pos="85000">
                    <a:srgbClr val="FFC000"/>
                  </a:gs>
                  <a:gs pos="12000">
                    <a:schemeClr val="bg1"/>
                  </a:gs>
                  <a:gs pos="100000">
                    <a:srgbClr val="4D0808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679842" y="3445200"/>
              <a:ext cx="1564596" cy="1564596"/>
            </a:xfrm>
            <a:prstGeom prst="ellipse">
              <a:avLst/>
            </a:prstGeom>
            <a:solidFill>
              <a:srgbClr val="000066"/>
            </a:solidFill>
            <a:ln w="22225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754008" y="3331468"/>
            <a:ext cx="2290872" cy="2229984"/>
            <a:chOff x="6601608" y="3140968"/>
            <a:chExt cx="2290872" cy="2229984"/>
          </a:xfrm>
        </p:grpSpPr>
        <p:grpSp>
          <p:nvGrpSpPr>
            <p:cNvPr id="4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18" name="Elipse 17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49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5279229" y="3138372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CC"/>
                  </a:gs>
                  <a:gs pos="44000">
                    <a:schemeClr val="bg1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6601608" y="3297246"/>
              <a:ext cx="1582325" cy="1582325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0" y="655095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20000"/>
                  <a:lumOff val="8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3495722" y="3143232"/>
            <a:ext cx="2229880" cy="2229984"/>
            <a:chOff x="6662600" y="3140968"/>
            <a:chExt cx="2229880" cy="2229984"/>
          </a:xfrm>
        </p:grpSpPr>
        <p:grpSp>
          <p:nvGrpSpPr>
            <p:cNvPr id="27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32" name="Elipse 31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45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"/>
              <p:cNvSpPr>
                <a:spLocks noChangeArrowheads="1"/>
              </p:cNvSpPr>
              <p:nvPr/>
            </p:nvSpPr>
            <p:spPr bwMode="auto">
              <a:xfrm>
                <a:off x="5279229" y="3138372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CC"/>
                  </a:gs>
                  <a:gs pos="44000">
                    <a:schemeClr val="bg1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7041813" y="3531926"/>
              <a:ext cx="1440000" cy="14400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68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-297"/>
            <a:ext cx="8644877" cy="6858594"/>
          </a:xfrm>
          <a:prstGeom prst="rect">
            <a:avLst/>
          </a:prstGeom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NASA/Aubrey </a:t>
            </a:r>
            <a:r>
              <a:rPr lang="en-US" sz="1200" dirty="0" err="1">
                <a:solidFill>
                  <a:schemeClr val="bg1"/>
                </a:solidFill>
                <a:latin typeface="Century Gothic" pitchFamily="34" charset="0"/>
              </a:rPr>
              <a:t>Gemignani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3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28"/>
          <p:cNvGrpSpPr>
            <a:grpSpLocks noChangeAspect="1"/>
          </p:cNvGrpSpPr>
          <p:nvPr/>
        </p:nvGrpSpPr>
        <p:grpSpPr>
          <a:xfrm>
            <a:off x="4348432" y="1058378"/>
            <a:ext cx="4758785" cy="4775265"/>
            <a:chOff x="4142654" y="2100794"/>
            <a:chExt cx="4721895" cy="4674769"/>
          </a:xfrm>
        </p:grpSpPr>
        <p:sp>
          <p:nvSpPr>
            <p:cNvPr id="41" name="Elipse 40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2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29" grpId="0"/>
      <p:bldP spid="3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8437</TotalTime>
  <Words>466</Words>
  <Application>Microsoft Office PowerPoint</Application>
  <PresentationFormat>Apresentação na tela (4:3)</PresentationFormat>
  <Paragraphs>105</Paragraphs>
  <Slides>27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Sobre sombras</vt:lpstr>
      <vt:lpstr>Apresentação do PowerPoint</vt:lpstr>
      <vt:lpstr>Apresentação do PowerPoint</vt:lpstr>
      <vt:lpstr>Eclipses Solares</vt:lpstr>
      <vt:lpstr>Tipos de eclipses solares</vt:lpstr>
      <vt:lpstr>eclipse solar total</vt:lpstr>
      <vt:lpstr>Apresentação do PowerPoint</vt:lpstr>
      <vt:lpstr>eclipse solar anular</vt:lpstr>
      <vt:lpstr>Apresentação do PowerPoint</vt:lpstr>
      <vt:lpstr>eclipse solar parcial</vt:lpstr>
      <vt:lpstr>Apresentação do PowerPoint</vt:lpstr>
      <vt:lpstr>Apresentação do PowerPoint</vt:lpstr>
      <vt:lpstr>Eclipses Lunares</vt:lpstr>
      <vt:lpstr>Tipos de eclipses lunares</vt:lpstr>
      <vt:lpstr>eclipse lunar total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Data e visibilidade dos próximos eclipses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509</cp:revision>
  <cp:lastPrinted>2000-05-01T12:23:36Z</cp:lastPrinted>
  <dcterms:created xsi:type="dcterms:W3CDTF">1995-06-17T23:31:02Z</dcterms:created>
  <dcterms:modified xsi:type="dcterms:W3CDTF">2019-04-02T20:54:57Z</dcterms:modified>
</cp:coreProperties>
</file>