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61" r:id="rId2"/>
    <p:sldId id="984" r:id="rId3"/>
    <p:sldId id="968" r:id="rId4"/>
    <p:sldId id="973" r:id="rId5"/>
    <p:sldId id="987" r:id="rId6"/>
    <p:sldId id="974" r:id="rId7"/>
    <p:sldId id="1006" r:id="rId8"/>
    <p:sldId id="976" r:id="rId9"/>
    <p:sldId id="979" r:id="rId10"/>
    <p:sldId id="977" r:id="rId11"/>
    <p:sldId id="978" r:id="rId12"/>
    <p:sldId id="983" r:id="rId13"/>
    <p:sldId id="970" r:id="rId14"/>
    <p:sldId id="1005" r:id="rId1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5E"/>
    <a:srgbClr val="005392"/>
    <a:srgbClr val="8BE1FF"/>
    <a:srgbClr val="FFFFFF"/>
    <a:srgbClr val="FFFFCC"/>
    <a:srgbClr val="EE8800"/>
    <a:srgbClr val="FF99FF"/>
    <a:srgbClr val="824A00"/>
    <a:srgbClr val="76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59" autoAdjust="0"/>
  </p:normalViewPr>
  <p:slideViewPr>
    <p:cSldViewPr>
      <p:cViewPr varScale="1">
        <p:scale>
          <a:sx n="89" d="100"/>
          <a:sy n="89" d="100"/>
        </p:scale>
        <p:origin x="1392" y="77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2540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31534" y="1247551"/>
            <a:ext cx="4721895" cy="4674769"/>
            <a:chOff x="4247447" y="2189406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maré do Sol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1918161" y="1265295"/>
            <a:chExt cx="5392658" cy="5313392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1918161" y="1265295"/>
              <a:ext cx="5392658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upo 13"/>
            <p:cNvGrpSpPr/>
            <p:nvPr/>
          </p:nvGrpSpPr>
          <p:grpSpPr>
            <a:xfrm>
              <a:off x="2714969" y="2176734"/>
              <a:ext cx="3600400" cy="3619855"/>
              <a:chOff x="2714969" y="2176734"/>
              <a:chExt cx="3600400" cy="3619855"/>
            </a:xfrm>
          </p:grpSpPr>
          <p:sp>
            <p:nvSpPr>
              <p:cNvPr id="38" name="Elipse 37"/>
              <p:cNvSpPr>
                <a:spLocks noChangeAspect="1"/>
              </p:cNvSpPr>
              <p:nvPr/>
            </p:nvSpPr>
            <p:spPr bwMode="auto">
              <a:xfrm>
                <a:off x="2714969" y="2196191"/>
                <a:ext cx="3600400" cy="3600398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Elipse 43"/>
          <p:cNvSpPr/>
          <p:nvPr/>
        </p:nvSpPr>
        <p:spPr bwMode="auto">
          <a:xfrm>
            <a:off x="3434613" y="3360478"/>
            <a:ext cx="417309" cy="417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Corda 1"/>
          <p:cNvSpPr/>
          <p:nvPr/>
        </p:nvSpPr>
        <p:spPr bwMode="auto">
          <a:xfrm>
            <a:off x="1448550" y="2948713"/>
            <a:ext cx="1236314" cy="1230223"/>
          </a:xfrm>
          <a:prstGeom prst="chord">
            <a:avLst>
              <a:gd name="adj1" fmla="val 5382476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Corda 45"/>
          <p:cNvSpPr/>
          <p:nvPr/>
        </p:nvSpPr>
        <p:spPr bwMode="auto">
          <a:xfrm>
            <a:off x="3356068" y="3360477"/>
            <a:ext cx="574930" cy="417369"/>
          </a:xfrm>
          <a:prstGeom prst="chord">
            <a:avLst>
              <a:gd name="adj1" fmla="val 5413548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do Sol X maré da Lua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8" name="Grupo 28"/>
          <p:cNvGrpSpPr/>
          <p:nvPr/>
        </p:nvGrpSpPr>
        <p:grpSpPr>
          <a:xfrm>
            <a:off x="4331534" y="1916832"/>
            <a:ext cx="4721895" cy="4674769"/>
            <a:chOff x="4247447" y="2189406"/>
            <a:chExt cx="4721895" cy="4674769"/>
          </a:xfrm>
        </p:grpSpPr>
        <p:sp>
          <p:nvSpPr>
            <p:cNvPr id="49" name="Elipse 48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/>
      <p:bldP spid="53" grpId="0"/>
      <p:bldP spid="53" grpId="1"/>
      <p:bldP spid="56" grpId="0"/>
      <p:bldP spid="56" grpId="1"/>
      <p:bldP spid="57" grpId="0"/>
      <p:bldP spid="57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395536" y="116632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Nova e </a:t>
            </a: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Cheia: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bg1"/>
                </a:solidFill>
                <a:latin typeface="Century Gothic" pitchFamily="34" charset="0"/>
              </a:rPr>
              <a:t>vivas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ou 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sizígia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Crescente e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Minguante: </a:t>
            </a:r>
            <a:endParaRPr lang="pt-BR" sz="4400" b="0" kern="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mortas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ou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quadratura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Nebraska-Lincoln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rotação da Terra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freando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(dia ficando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)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se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distanciando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 da Terra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tendência: rotações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sincronizadas</a:t>
            </a:r>
            <a:r>
              <a:rPr lang="pt-BR" sz="32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T=47 dias atuais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 550 mil km (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</a:t>
            </a:r>
            <a:r>
              <a:rPr lang="pt-BR" sz="3200" b="0" kern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atual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384 mil km)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68298"/>
            <a:ext cx="9143999" cy="7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GRAVIDADE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32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530" y="3289611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8941" y="6359086"/>
            <a:ext cx="5724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-35495" y="7738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Atração mútua Terra-Lua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5645" r="12215" b="15093"/>
          <a:stretch/>
        </p:blipFill>
        <p:spPr>
          <a:xfrm>
            <a:off x="2645883" y="692696"/>
            <a:ext cx="4001323" cy="6165304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e “</a:t>
            </a:r>
            <a:r>
              <a:rPr lang="pt-BR" sz="480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espaguetificação</a:t>
            </a: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”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https://www.etsy.com</a:t>
            </a:r>
          </a:p>
        </p:txBody>
      </p:sp>
    </p:spTree>
    <p:extLst>
      <p:ext uri="{BB962C8B-B14F-4D97-AF65-F5344CB8AC3E}">
        <p14:creationId xmlns:p14="http://schemas.microsoft.com/office/powerpoint/2010/main" val="318695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532513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527180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>
            <a:hlinkClick r:id="" action="ppaction://noaction"/>
          </p:cNvPr>
          <p:cNvSpPr txBox="1">
            <a:spLocks/>
          </p:cNvSpPr>
          <p:nvPr/>
        </p:nvSpPr>
        <p:spPr bwMode="auto">
          <a:xfrm>
            <a:off x="-19930" y="40466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Saliências de maré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463945" y="2060848"/>
            <a:ext cx="3744414" cy="3600400"/>
            <a:chOff x="43764" y="1850104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43764" y="1850104"/>
              <a:ext cx="3288700" cy="3240360"/>
              <a:chOff x="1835107" y="1317114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835107" y="1317114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81675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321094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92399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Com a rotação da Terra: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9051</TotalTime>
  <Words>423</Words>
  <Application>Microsoft Office PowerPoint</Application>
  <PresentationFormat>Apresentação na tela (4:3)</PresentationFormat>
  <Paragraphs>79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Consolas</vt:lpstr>
      <vt:lpstr>Courier New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marés: simulador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557</cp:revision>
  <cp:lastPrinted>2000-05-01T12:23:36Z</cp:lastPrinted>
  <dcterms:created xsi:type="dcterms:W3CDTF">1995-06-17T23:31:02Z</dcterms:created>
  <dcterms:modified xsi:type="dcterms:W3CDTF">2019-04-02T20:52:26Z</dcterms:modified>
</cp:coreProperties>
</file>