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7"/>
  </p:notesMasterIdLst>
  <p:handoutMasterIdLst>
    <p:handoutMasterId r:id="rId68"/>
  </p:handoutMasterIdLst>
  <p:sldIdLst>
    <p:sldId id="1024" r:id="rId4"/>
    <p:sldId id="1257" r:id="rId5"/>
    <p:sldId id="1275" r:id="rId6"/>
    <p:sldId id="1234" r:id="rId7"/>
    <p:sldId id="1236" r:id="rId8"/>
    <p:sldId id="1276" r:id="rId9"/>
    <p:sldId id="1287" r:id="rId10"/>
    <p:sldId id="1288" r:id="rId11"/>
    <p:sldId id="1289" r:id="rId12"/>
    <p:sldId id="1290" r:id="rId13"/>
    <p:sldId id="1291" r:id="rId14"/>
    <p:sldId id="1292" r:id="rId15"/>
    <p:sldId id="1293" r:id="rId16"/>
    <p:sldId id="1294" r:id="rId17"/>
    <p:sldId id="1295" r:id="rId18"/>
    <p:sldId id="1296" r:id="rId19"/>
    <p:sldId id="1277" r:id="rId20"/>
    <p:sldId id="1245" r:id="rId21"/>
    <p:sldId id="1246" r:id="rId22"/>
    <p:sldId id="1247" r:id="rId23"/>
    <p:sldId id="1248" r:id="rId24"/>
    <p:sldId id="1271" r:id="rId25"/>
    <p:sldId id="1249" r:id="rId26"/>
    <p:sldId id="1250" r:id="rId27"/>
    <p:sldId id="1251" r:id="rId28"/>
    <p:sldId id="1252" r:id="rId29"/>
    <p:sldId id="1270" r:id="rId30"/>
    <p:sldId id="1259" r:id="rId31"/>
    <p:sldId id="1126" r:id="rId32"/>
    <p:sldId id="1125" r:id="rId33"/>
    <p:sldId id="1194" r:id="rId34"/>
    <p:sldId id="1267" r:id="rId35"/>
    <p:sldId id="1274" r:id="rId36"/>
    <p:sldId id="1279" r:id="rId37"/>
    <p:sldId id="1280" r:id="rId38"/>
    <p:sldId id="1254" r:id="rId39"/>
    <p:sldId id="1191" r:id="rId40"/>
    <p:sldId id="1255" r:id="rId41"/>
    <p:sldId id="1269" r:id="rId42"/>
    <p:sldId id="1182" r:id="rId43"/>
    <p:sldId id="1183" r:id="rId44"/>
    <p:sldId id="1220" r:id="rId45"/>
    <p:sldId id="1177" r:id="rId46"/>
    <p:sldId id="1082" r:id="rId47"/>
    <p:sldId id="1168" r:id="rId48"/>
    <p:sldId id="1115" r:id="rId49"/>
    <p:sldId id="1117" r:id="rId50"/>
    <p:sldId id="1116" r:id="rId51"/>
    <p:sldId id="1171" r:id="rId52"/>
    <p:sldId id="1174" r:id="rId53"/>
    <p:sldId id="1119" r:id="rId54"/>
    <p:sldId id="1217" r:id="rId55"/>
    <p:sldId id="1215" r:id="rId56"/>
    <p:sldId id="1186" r:id="rId57"/>
    <p:sldId id="1188" r:id="rId58"/>
    <p:sldId id="1256" r:id="rId59"/>
    <p:sldId id="1121" r:id="rId60"/>
    <p:sldId id="1281" r:id="rId61"/>
    <p:sldId id="1283" r:id="rId62"/>
    <p:sldId id="1284" r:id="rId63"/>
    <p:sldId id="1285" r:id="rId64"/>
    <p:sldId id="1297" r:id="rId65"/>
    <p:sldId id="1286" r:id="rId66"/>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D04"/>
    <a:srgbClr val="69D8FF"/>
    <a:srgbClr val="CCECFF"/>
    <a:srgbClr val="00FF00"/>
    <a:srgbClr val="FDE65D"/>
    <a:srgbClr val="FFFFFF"/>
    <a:srgbClr val="FFFFCC"/>
    <a:srgbClr val="EE8800"/>
    <a:srgbClr val="FF8989"/>
    <a:srgbClr val="378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724" autoAdjust="0"/>
  </p:normalViewPr>
  <p:slideViewPr>
    <p:cSldViewPr>
      <p:cViewPr>
        <p:scale>
          <a:sx n="92" d="100"/>
          <a:sy n="92" d="100"/>
        </p:scale>
        <p:origin x="1214" y="53"/>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39" y="863"/>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extLst>
      <p:ext uri="{BB962C8B-B14F-4D97-AF65-F5344CB8AC3E}">
        <p14:creationId xmlns:p14="http://schemas.microsoft.com/office/powerpoint/2010/main" val="538568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extLst>
      <p:ext uri="{BB962C8B-B14F-4D97-AF65-F5344CB8AC3E}">
        <p14:creationId xmlns:p14="http://schemas.microsoft.com/office/powerpoint/2010/main" val="904611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10</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3641084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Para uma mesma classe espectral, uma análise mais cuidadosa das características das linhas espectrais permite determinar a sua classe de luminosidade. As estrelas mais luminosas numa mesma classe têm raios maiores</a:t>
            </a:r>
            <a:r>
              <a:rPr lang="pt-BR" baseline="0" dirty="0" smtClean="0"/>
              <a:t> e isso terá como consequência uma menor densidade. Linhas formadas em regiões de menor densidade serão mais estreitas, de forma que a luminosidade pode ser determinada dessa forma, sem fazer uso da distância. </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0BA4C4-0D03-47D0-9FB9-68CB8D538BC2}" type="slidenum">
              <a:rPr kumimoji="0" lang="pt-BR" sz="10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pt-BR" sz="10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7575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267925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13</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381098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14</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257077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3490327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695654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r>
              <a:rPr lang="pt-BR" dirty="0" smtClean="0"/>
              <a:t>A</a:t>
            </a:r>
            <a:r>
              <a:rPr lang="pt-BR" baseline="0" dirty="0" smtClean="0"/>
              <a:t> palavra “nova” é usada por razões históricas: os observadores da Renascença viam a explosão como uma estrela que acabou de aparecer, portanto, uma nova estrela. </a:t>
            </a:r>
            <a:r>
              <a:rPr lang="pt-BR" dirty="0" smtClean="0"/>
              <a:t>Uma nova ocorre quando uma anã</a:t>
            </a:r>
            <a:r>
              <a:rPr lang="pt-BR" baseline="0" dirty="0" smtClean="0"/>
              <a:t> branca rouba matéria de uma companheira da SP ou gigante. A matéria flui pelo ponto de </a:t>
            </a:r>
            <a:r>
              <a:rPr lang="pt-BR" baseline="0" dirty="0" err="1" smtClean="0"/>
              <a:t>Lagrange</a:t>
            </a:r>
            <a:r>
              <a:rPr lang="pt-BR" baseline="0" dirty="0" smtClean="0"/>
              <a:t> L1 e cai na anã branca sob a forma de um disco – o disco de </a:t>
            </a:r>
            <a:r>
              <a:rPr lang="pt-BR" baseline="0" dirty="0" err="1" smtClean="0"/>
              <a:t>acreção</a:t>
            </a:r>
            <a:r>
              <a:rPr lang="pt-BR" baseline="0" dirty="0" smtClean="0"/>
              <a:t>. O ponto de contato da matéria com o disco forma uma hot spot, uma mancha brilhante com brilho irregular que é observada antes da explosão propriamente dita. A matéria vai se acumulando na superfície da estrela até que a temperatura chegue na casa de 10 milhões de kelvins, suficiente para deflagrar a fusão do H. Quando isso acontece, a fusão “a céu aberto” é vista como uma nova e o gás submetido a essas condições se expande rapidamente, como numa explosão. A anã branca e a estrela companheira não são destruídas no evento, assim as condições para a ocorrência da nova podem se repetir várias vezes para o par. Temos então as novas recorrentes. </a:t>
            </a:r>
            <a:endParaRPr lang="pt-BR" dirty="0" smtClean="0"/>
          </a:p>
        </p:txBody>
      </p:sp>
    </p:spTree>
    <p:extLst>
      <p:ext uri="{BB962C8B-B14F-4D97-AF65-F5344CB8AC3E}">
        <p14:creationId xmlns:p14="http://schemas.microsoft.com/office/powerpoint/2010/main" val="883853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Note que a</a:t>
            </a:r>
            <a:r>
              <a:rPr lang="pt-BR" baseline="0" dirty="0" smtClean="0"/>
              <a:t> luminosidade de uma nova pode chegar a cerca de 10 mil vezes a luminosidade solar. A fase de declínio corresponde ao “esfriamento” do material ejetado na explosão.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dirty="0" smtClean="0">
                <a:solidFill>
                  <a:schemeClr val="tx1"/>
                </a:solidFill>
              </a:rPr>
              <a:t>A Nova</a:t>
            </a:r>
            <a:r>
              <a:rPr lang="en-US" baseline="0" dirty="0" smtClean="0">
                <a:solidFill>
                  <a:schemeClr val="tx1"/>
                </a:solidFill>
              </a:rPr>
              <a:t> </a:t>
            </a:r>
            <a:r>
              <a:rPr lang="en-US" baseline="0" dirty="0" err="1" smtClean="0">
                <a:solidFill>
                  <a:schemeClr val="tx1"/>
                </a:solidFill>
              </a:rPr>
              <a:t>Delphini</a:t>
            </a:r>
            <a:r>
              <a:rPr lang="en-US" baseline="0" dirty="0" smtClean="0">
                <a:solidFill>
                  <a:schemeClr val="tx1"/>
                </a:solidFill>
              </a:rPr>
              <a:t> 2013 </a:t>
            </a:r>
            <a:r>
              <a:rPr lang="en-US" baseline="0" dirty="0" err="1" smtClean="0">
                <a:solidFill>
                  <a:schemeClr val="tx1"/>
                </a:solidFill>
              </a:rPr>
              <a:t>ou</a:t>
            </a:r>
            <a:r>
              <a:rPr lang="en-US" baseline="0" dirty="0" smtClean="0">
                <a:solidFill>
                  <a:schemeClr val="tx1"/>
                </a:solidFill>
              </a:rPr>
              <a:t> V339 </a:t>
            </a:r>
            <a:r>
              <a:rPr lang="en-US" baseline="0" dirty="0" err="1" smtClean="0">
                <a:solidFill>
                  <a:schemeClr val="tx1"/>
                </a:solidFill>
              </a:rPr>
              <a:t>Delphini</a:t>
            </a:r>
            <a:r>
              <a:rPr lang="en-US" baseline="0" dirty="0" smtClean="0">
                <a:solidFill>
                  <a:schemeClr val="tx1"/>
                </a:solidFill>
              </a:rPr>
              <a:t> </a:t>
            </a:r>
            <a:r>
              <a:rPr lang="en-US" baseline="0" dirty="0" err="1" smtClean="0">
                <a:solidFill>
                  <a:schemeClr val="tx1"/>
                </a:solidFill>
              </a:rPr>
              <a:t>foi</a:t>
            </a:r>
            <a:r>
              <a:rPr lang="en-US" baseline="0" dirty="0" smtClean="0">
                <a:solidFill>
                  <a:schemeClr val="tx1"/>
                </a:solidFill>
              </a:rPr>
              <a:t> </a:t>
            </a:r>
            <a:r>
              <a:rPr lang="en-US" baseline="0" dirty="0" err="1" smtClean="0">
                <a:solidFill>
                  <a:schemeClr val="tx1"/>
                </a:solidFill>
              </a:rPr>
              <a:t>uma</a:t>
            </a:r>
            <a:r>
              <a:rPr lang="en-US" baseline="0" dirty="0" smtClean="0">
                <a:solidFill>
                  <a:schemeClr val="tx1"/>
                </a:solidFill>
              </a:rPr>
              <a:t> nova </a:t>
            </a:r>
            <a:r>
              <a:rPr lang="en-US" baseline="0" dirty="0" err="1" smtClean="0">
                <a:solidFill>
                  <a:schemeClr val="tx1"/>
                </a:solidFill>
              </a:rPr>
              <a:t>descoberta</a:t>
            </a:r>
            <a:r>
              <a:rPr lang="en-US" baseline="0" dirty="0" smtClean="0">
                <a:solidFill>
                  <a:schemeClr val="tx1"/>
                </a:solidFill>
              </a:rPr>
              <a:t> </a:t>
            </a:r>
            <a:r>
              <a:rPr lang="en-US" baseline="0" dirty="0" err="1" smtClean="0">
                <a:solidFill>
                  <a:schemeClr val="tx1"/>
                </a:solidFill>
              </a:rPr>
              <a:t>em</a:t>
            </a:r>
            <a:r>
              <a:rPr lang="en-US" baseline="0" dirty="0" smtClean="0">
                <a:solidFill>
                  <a:schemeClr val="tx1"/>
                </a:solidFill>
              </a:rPr>
              <a:t> 14 de </a:t>
            </a:r>
            <a:r>
              <a:rPr lang="en-US" baseline="0" dirty="0" err="1" smtClean="0">
                <a:solidFill>
                  <a:schemeClr val="tx1"/>
                </a:solidFill>
              </a:rPr>
              <a:t>agosto</a:t>
            </a:r>
            <a:r>
              <a:rPr lang="en-US" baseline="0" dirty="0" smtClean="0">
                <a:solidFill>
                  <a:schemeClr val="tx1"/>
                </a:solidFill>
              </a:rPr>
              <a:t> de 2013 </a:t>
            </a:r>
            <a:r>
              <a:rPr lang="en-US" baseline="0" dirty="0" err="1" smtClean="0">
                <a:solidFill>
                  <a:schemeClr val="tx1"/>
                </a:solidFill>
              </a:rPr>
              <a:t>pelo</a:t>
            </a:r>
            <a:r>
              <a:rPr lang="en-US" baseline="0" dirty="0" smtClean="0">
                <a:solidFill>
                  <a:schemeClr val="tx1"/>
                </a:solidFill>
              </a:rPr>
              <a:t> </a:t>
            </a:r>
            <a:r>
              <a:rPr lang="en-US" baseline="0" dirty="0" err="1" smtClean="0">
                <a:solidFill>
                  <a:schemeClr val="tx1"/>
                </a:solidFill>
              </a:rPr>
              <a:t>astrônomo</a:t>
            </a:r>
            <a:r>
              <a:rPr lang="en-US" baseline="0" dirty="0" smtClean="0">
                <a:solidFill>
                  <a:schemeClr val="tx1"/>
                </a:solidFill>
              </a:rPr>
              <a:t> </a:t>
            </a:r>
            <a:r>
              <a:rPr lang="en-US" baseline="0" dirty="0" err="1" smtClean="0">
                <a:solidFill>
                  <a:schemeClr val="tx1"/>
                </a:solidFill>
              </a:rPr>
              <a:t>amador</a:t>
            </a:r>
            <a:r>
              <a:rPr lang="en-US" baseline="0" dirty="0" smtClean="0">
                <a:solidFill>
                  <a:schemeClr val="tx1"/>
                </a:solidFill>
              </a:rPr>
              <a:t> </a:t>
            </a:r>
            <a:r>
              <a:rPr lang="en-US" baseline="0" dirty="0" err="1" smtClean="0">
                <a:solidFill>
                  <a:schemeClr val="tx1"/>
                </a:solidFill>
              </a:rPr>
              <a:t>japonês</a:t>
            </a:r>
            <a:r>
              <a:rPr lang="en-US" baseline="0" dirty="0" smtClean="0">
                <a:solidFill>
                  <a:schemeClr val="tx1"/>
                </a:solidFill>
              </a:rPr>
              <a:t> Koichi </a:t>
            </a:r>
            <a:r>
              <a:rPr lang="en-US" baseline="0" dirty="0" err="1" smtClean="0">
                <a:solidFill>
                  <a:schemeClr val="tx1"/>
                </a:solidFill>
              </a:rPr>
              <a:t>Itagaki</a:t>
            </a:r>
            <a:r>
              <a:rPr lang="en-US" baseline="0" dirty="0" smtClean="0">
                <a:solidFill>
                  <a:schemeClr val="tx1"/>
                </a:solidFill>
              </a:rPr>
              <a:t> no </a:t>
            </a:r>
            <a:r>
              <a:rPr lang="en-US" baseline="0" dirty="0" err="1" smtClean="0">
                <a:solidFill>
                  <a:schemeClr val="tx1"/>
                </a:solidFill>
              </a:rPr>
              <a:t>Japão</a:t>
            </a:r>
            <a:r>
              <a:rPr lang="en-US" baseline="0" dirty="0" smtClean="0">
                <a:solidFill>
                  <a:schemeClr val="tx1"/>
                </a:solidFill>
              </a:rPr>
              <a:t> e </a:t>
            </a:r>
            <a:r>
              <a:rPr lang="en-US" baseline="0" dirty="0" err="1" smtClean="0">
                <a:solidFill>
                  <a:schemeClr val="tx1"/>
                </a:solidFill>
              </a:rPr>
              <a:t>confirmado</a:t>
            </a:r>
            <a:r>
              <a:rPr lang="en-US" baseline="0" dirty="0" smtClean="0">
                <a:solidFill>
                  <a:schemeClr val="tx1"/>
                </a:solidFill>
              </a:rPr>
              <a:t> </a:t>
            </a:r>
            <a:r>
              <a:rPr lang="en-US" baseline="0" dirty="0" err="1" smtClean="0">
                <a:solidFill>
                  <a:schemeClr val="tx1"/>
                </a:solidFill>
              </a:rPr>
              <a:t>pelo</a:t>
            </a:r>
            <a:r>
              <a:rPr lang="en-US" baseline="0" dirty="0" smtClean="0">
                <a:solidFill>
                  <a:schemeClr val="tx1"/>
                </a:solidFill>
              </a:rPr>
              <a:t> </a:t>
            </a:r>
            <a:r>
              <a:rPr lang="en-US" baseline="0" dirty="0" err="1" smtClean="0">
                <a:solidFill>
                  <a:schemeClr val="tx1"/>
                </a:solidFill>
              </a:rPr>
              <a:t>telescópio</a:t>
            </a:r>
            <a:r>
              <a:rPr lang="en-US" baseline="0" dirty="0" smtClean="0">
                <a:solidFill>
                  <a:schemeClr val="tx1"/>
                </a:solidFill>
              </a:rPr>
              <a:t> Liverpool </a:t>
            </a:r>
            <a:r>
              <a:rPr lang="en-US" baseline="0" dirty="0" err="1" smtClean="0">
                <a:solidFill>
                  <a:schemeClr val="tx1"/>
                </a:solidFill>
              </a:rPr>
              <a:t>em</a:t>
            </a:r>
            <a:r>
              <a:rPr lang="en-US" baseline="0" dirty="0" smtClean="0">
                <a:solidFill>
                  <a:schemeClr val="tx1"/>
                </a:solidFill>
              </a:rPr>
              <a:t> La Palma, </a:t>
            </a:r>
            <a:r>
              <a:rPr lang="en-US" baseline="0" dirty="0" err="1" smtClean="0">
                <a:solidFill>
                  <a:schemeClr val="tx1"/>
                </a:solidFill>
              </a:rPr>
              <a:t>nas</a:t>
            </a:r>
            <a:r>
              <a:rPr lang="en-US" baseline="0" dirty="0" smtClean="0">
                <a:solidFill>
                  <a:schemeClr val="tx1"/>
                </a:solidFill>
              </a:rPr>
              <a:t> </a:t>
            </a:r>
            <a:r>
              <a:rPr lang="en-US" baseline="0" dirty="0" err="1" smtClean="0">
                <a:solidFill>
                  <a:schemeClr val="tx1"/>
                </a:solidFill>
              </a:rPr>
              <a:t>Ilhas</a:t>
            </a:r>
            <a:r>
              <a:rPr lang="en-US" baseline="0" dirty="0" smtClean="0">
                <a:solidFill>
                  <a:schemeClr val="tx1"/>
                </a:solidFill>
              </a:rPr>
              <a:t> </a:t>
            </a:r>
            <a:r>
              <a:rPr lang="en-US" baseline="0" dirty="0" err="1" smtClean="0">
                <a:solidFill>
                  <a:schemeClr val="tx1"/>
                </a:solidFill>
              </a:rPr>
              <a:t>Canárias</a:t>
            </a:r>
            <a:r>
              <a:rPr lang="en-US" baseline="0" dirty="0" smtClean="0">
                <a:solidFill>
                  <a:schemeClr val="tx1"/>
                </a:solidFill>
              </a:rPr>
              <a:t>, </a:t>
            </a:r>
            <a:r>
              <a:rPr lang="en-US" baseline="0" dirty="0" err="1" smtClean="0">
                <a:solidFill>
                  <a:schemeClr val="tx1"/>
                </a:solidFill>
              </a:rPr>
              <a:t>Espanha</a:t>
            </a:r>
            <a:r>
              <a:rPr lang="en-US" baseline="0" dirty="0" smtClean="0">
                <a:solidFill>
                  <a:schemeClr val="tx1"/>
                </a:solidFill>
              </a:rPr>
              <a:t>. Antes </a:t>
            </a:r>
            <a:r>
              <a:rPr lang="en-US" baseline="0" dirty="0" err="1" smtClean="0">
                <a:solidFill>
                  <a:schemeClr val="tx1"/>
                </a:solidFill>
              </a:rPr>
              <a:t>da</a:t>
            </a:r>
            <a:r>
              <a:rPr lang="en-US" baseline="0" dirty="0" smtClean="0">
                <a:solidFill>
                  <a:schemeClr val="tx1"/>
                </a:solidFill>
              </a:rPr>
              <a:t> </a:t>
            </a:r>
            <a:r>
              <a:rPr lang="en-US" baseline="0" dirty="0" err="1" smtClean="0">
                <a:solidFill>
                  <a:schemeClr val="tx1"/>
                </a:solidFill>
              </a:rPr>
              <a:t>descoberta</a:t>
            </a:r>
            <a:r>
              <a:rPr lang="en-US" baseline="0" dirty="0" smtClean="0">
                <a:solidFill>
                  <a:schemeClr val="tx1"/>
                </a:solidFill>
              </a:rPr>
              <a:t>, a </a:t>
            </a:r>
            <a:r>
              <a:rPr lang="en-US" baseline="0" dirty="0" err="1" smtClean="0">
                <a:solidFill>
                  <a:schemeClr val="tx1"/>
                </a:solidFill>
              </a:rPr>
              <a:t>estrela</a:t>
            </a:r>
            <a:r>
              <a:rPr lang="en-US" baseline="0" dirty="0" smtClean="0">
                <a:solidFill>
                  <a:schemeClr val="tx1"/>
                </a:solidFill>
              </a:rPr>
              <a:t> </a:t>
            </a:r>
            <a:r>
              <a:rPr lang="en-US" baseline="0" dirty="0" err="1" smtClean="0">
                <a:solidFill>
                  <a:schemeClr val="tx1"/>
                </a:solidFill>
              </a:rPr>
              <a:t>apresentava</a:t>
            </a:r>
            <a:r>
              <a:rPr lang="en-US" baseline="0" dirty="0" smtClean="0">
                <a:solidFill>
                  <a:schemeClr val="tx1"/>
                </a:solidFill>
              </a:rPr>
              <a:t> magnitude 17, </a:t>
            </a:r>
            <a:r>
              <a:rPr lang="en-US" baseline="0" dirty="0" err="1" smtClean="0">
                <a:solidFill>
                  <a:schemeClr val="tx1"/>
                </a:solidFill>
              </a:rPr>
              <a:t>chegando</a:t>
            </a:r>
            <a:r>
              <a:rPr lang="en-US" baseline="0" dirty="0" smtClean="0">
                <a:solidFill>
                  <a:schemeClr val="tx1"/>
                </a:solidFill>
              </a:rPr>
              <a:t> </a:t>
            </a:r>
            <a:r>
              <a:rPr lang="en-US" baseline="0" dirty="0" err="1" smtClean="0">
                <a:solidFill>
                  <a:schemeClr val="tx1"/>
                </a:solidFill>
              </a:rPr>
              <a:t>ao</a:t>
            </a:r>
            <a:r>
              <a:rPr lang="en-US" baseline="0" dirty="0" smtClean="0">
                <a:solidFill>
                  <a:schemeClr val="tx1"/>
                </a:solidFill>
              </a:rPr>
              <a:t> </a:t>
            </a:r>
            <a:r>
              <a:rPr lang="en-US" baseline="0" dirty="0" err="1" smtClean="0">
                <a:solidFill>
                  <a:schemeClr val="tx1"/>
                </a:solidFill>
              </a:rPr>
              <a:t>pico</a:t>
            </a:r>
            <a:r>
              <a:rPr lang="en-US" baseline="0" dirty="0" smtClean="0">
                <a:solidFill>
                  <a:schemeClr val="tx1"/>
                </a:solidFill>
              </a:rPr>
              <a:t> de 4,3.</a:t>
            </a:r>
            <a:endParaRPr lang="pt-BR" dirty="0">
              <a:solidFill>
                <a:schemeClr val="tx1"/>
              </a:solidFill>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21</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As supernovas</a:t>
            </a:r>
            <a:r>
              <a:rPr lang="pt-BR" baseline="0" dirty="0" smtClean="0"/>
              <a:t> do tipo I se subdividem em tipo Ia, </a:t>
            </a:r>
            <a:r>
              <a:rPr lang="pt-BR" baseline="0" dirty="0" err="1" smtClean="0"/>
              <a:t>Ib</a:t>
            </a:r>
            <a:r>
              <a:rPr lang="pt-BR" baseline="0" dirty="0" smtClean="0"/>
              <a:t> e </a:t>
            </a:r>
            <a:r>
              <a:rPr lang="pt-BR" baseline="0" dirty="0" err="1" smtClean="0"/>
              <a:t>Ic</a:t>
            </a:r>
            <a:r>
              <a:rPr lang="pt-BR" baseline="0" dirty="0" smtClean="0"/>
              <a:t>. As do tipo </a:t>
            </a:r>
            <a:r>
              <a:rPr lang="pt-BR" baseline="0" dirty="0" err="1" smtClean="0"/>
              <a:t>Ib</a:t>
            </a:r>
            <a:r>
              <a:rPr lang="pt-BR" baseline="0" dirty="0" smtClean="0"/>
              <a:t> e </a:t>
            </a:r>
            <a:r>
              <a:rPr lang="pt-BR" baseline="0" dirty="0" err="1" smtClean="0"/>
              <a:t>Ic</a:t>
            </a:r>
            <a:r>
              <a:rPr lang="pt-BR" baseline="0" dirty="0" smtClean="0"/>
              <a:t> são supostamente estrelas massivas, com explosões associadas ao colapso do núcleo, como uma supernova do tipo II, que será vista alguns slides adiante. No entanto, diferentemente das supernovas do tipo II, ricas em hidrogênio em seus espectros, as supernovas do tipo </a:t>
            </a:r>
            <a:r>
              <a:rPr lang="pt-BR" baseline="0" dirty="0" err="1" smtClean="0"/>
              <a:t>Ib</a:t>
            </a:r>
            <a:r>
              <a:rPr lang="pt-BR" baseline="0" dirty="0" smtClean="0"/>
              <a:t> e </a:t>
            </a:r>
            <a:r>
              <a:rPr lang="pt-BR" baseline="0" dirty="0" err="1" smtClean="0"/>
              <a:t>Ic</a:t>
            </a:r>
            <a:r>
              <a:rPr lang="pt-BR" baseline="0" dirty="0" smtClean="0"/>
              <a:t> têm espectros pobres em hidrogênio. Acredita-se que a razão para isso está associada a fortes ventos estelares ou perda do envelope por ação de uma companheira próxima. Já as supernovas do tipo Ia são geradas por um mecanismo diferente, como será visto nos próximos slides.  Há que se mencionar também que existem as </a:t>
            </a:r>
            <a:r>
              <a:rPr lang="pt-BR" baseline="0" dirty="0" err="1" smtClean="0"/>
              <a:t>kilonovas</a:t>
            </a:r>
            <a:r>
              <a:rPr lang="pt-BR" baseline="0" dirty="0" smtClean="0"/>
              <a:t>, pensadas como fusões de duas estrelas de nêutrons, ou de uma estrela de nêutrons e um buraco negro. O nome, dado em 2010, vem do fato de que geralmente são mil vez mais brilhantes que uma nova clássica. Outro termo que se vê atualmente são as </a:t>
            </a:r>
            <a:r>
              <a:rPr lang="pt-BR" baseline="0" dirty="0" err="1" smtClean="0"/>
              <a:t>hipernovas</a:t>
            </a:r>
            <a:r>
              <a:rPr lang="pt-BR" baseline="0" dirty="0" smtClean="0"/>
              <a:t>, explosões 10 vezes mais brilhantes que as supernovas convencionais e para as quais há vários modelos, sendo que um deles postula que se trata do final de estrelas muito massivas, nas quais o núcleo “pula” o estágio de estrela de nêutrons, colapsando direto para um buraco negro e detendo a onda de choque das camadas externas, que caem no buraco, produzindo um disco de </a:t>
            </a:r>
            <a:r>
              <a:rPr lang="pt-BR" baseline="0" dirty="0" err="1" smtClean="0"/>
              <a:t>acreção</a:t>
            </a:r>
            <a:r>
              <a:rPr lang="pt-BR" baseline="0" dirty="0" smtClean="0"/>
              <a:t> e jatos, que por sua vez ejetam as camadas exteriores, produzindo esse tipo </a:t>
            </a:r>
            <a:r>
              <a:rPr lang="pt-BR" baseline="0" smtClean="0"/>
              <a:t>de explosão.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baseline="0" dirty="0" smtClean="0"/>
              <a:t>A galáxia NGC 4526 fica a 50 milhões de </a:t>
            </a:r>
            <a:r>
              <a:rPr lang="pt-BR" baseline="0" dirty="0" err="1" smtClean="0"/>
              <a:t>a.l.</a:t>
            </a:r>
            <a:r>
              <a:rPr lang="pt-BR" baseline="0" dirty="0" smtClean="0"/>
              <a:t> na constelação de Virgem. A supernova que aparece na foto é do tipo Ia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25</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fontScale="70000" lnSpcReduction="20000"/>
          </a:bodyPr>
          <a:lstStyle/>
          <a:p>
            <a:pPr marL="342900" lvl="0" indent="-342900" algn="just">
              <a:spcBef>
                <a:spcPct val="20000"/>
              </a:spcBef>
              <a:buClr>
                <a:schemeClr val="accent5">
                  <a:lumMod val="75000"/>
                </a:schemeClr>
              </a:buClr>
              <a:buFont typeface="Wingdings" pitchFamily="2" charset="2"/>
              <a:buNone/>
            </a:pPr>
            <a:r>
              <a:rPr lang="pt-BR" sz="3200" kern="0" dirty="0" smtClean="0">
                <a:solidFill>
                  <a:srgbClr val="00CC99"/>
                </a:solidFill>
                <a:latin typeface="Century Gothic" pitchFamily="34" charset="0"/>
              </a:rPr>
              <a:t>Supernovas do tipo Ia</a:t>
            </a:r>
          </a:p>
          <a:p>
            <a:pPr marL="342900" lvl="0" indent="-342900" algn="just">
              <a:spcBef>
                <a:spcPct val="20000"/>
              </a:spcBef>
              <a:buClr>
                <a:schemeClr val="accent5">
                  <a:lumMod val="75000"/>
                </a:schemeClr>
              </a:buClr>
              <a:buFont typeface="Wingdings" pitchFamily="2" charset="2"/>
              <a:buChar char="v"/>
            </a:pPr>
            <a:r>
              <a:rPr lang="pt-BR" sz="3200" kern="0" dirty="0" smtClean="0">
                <a:solidFill>
                  <a:srgbClr val="00CC99"/>
                </a:solidFill>
                <a:latin typeface="Century Gothic" pitchFamily="34" charset="0"/>
              </a:rPr>
              <a:t>Teoria 1: </a:t>
            </a:r>
          </a:p>
          <a:p>
            <a:pPr marL="800100" lvl="1" indent="-342900" algn="just">
              <a:spcBef>
                <a:spcPct val="20000"/>
              </a:spcBef>
              <a:buClr>
                <a:schemeClr val="accent5">
                  <a:lumMod val="75000"/>
                </a:schemeClr>
              </a:buClr>
              <a:buFont typeface="Wingdings" pitchFamily="2" charset="2"/>
              <a:buChar char="v"/>
            </a:pPr>
            <a:r>
              <a:rPr lang="pt-BR" sz="3200" b="0" kern="0" dirty="0" smtClean="0">
                <a:solidFill>
                  <a:schemeClr val="accent1"/>
                </a:solidFill>
                <a:latin typeface="Century Gothic" pitchFamily="34" charset="0"/>
              </a:rPr>
              <a:t>ocorre em binários: GV e AB</a:t>
            </a:r>
          </a:p>
          <a:p>
            <a:pPr marL="800100" lvl="1" indent="-342900" algn="l">
              <a:spcBef>
                <a:spcPct val="20000"/>
              </a:spcBef>
              <a:buClr>
                <a:schemeClr val="accent5">
                  <a:lumMod val="75000"/>
                </a:schemeClr>
              </a:buClr>
              <a:buFont typeface="Wingdings" pitchFamily="2" charset="2"/>
              <a:buChar char="v"/>
              <a:defRPr/>
            </a:pPr>
            <a:r>
              <a:rPr lang="pt-BR" sz="3200" b="0" kern="0" baseline="0" dirty="0" smtClean="0">
                <a:solidFill>
                  <a:srgbClr val="00CC99"/>
                </a:solidFill>
                <a:latin typeface="Century Gothic" pitchFamily="34" charset="0"/>
              </a:rPr>
              <a:t> </a:t>
            </a:r>
            <a:r>
              <a:rPr lang="pt-BR" sz="3200" b="0" kern="0" dirty="0" smtClean="0">
                <a:solidFill>
                  <a:srgbClr val="00CC99"/>
                </a:solidFill>
                <a:latin typeface="Century Gothic" pitchFamily="34" charset="0"/>
              </a:rPr>
              <a:t>AB captura matéria até o limite de </a:t>
            </a:r>
            <a:r>
              <a:rPr lang="pt-BR" sz="3200" b="0" kern="0" dirty="0" err="1" smtClean="0">
                <a:solidFill>
                  <a:srgbClr val="00CC99"/>
                </a:solidFill>
                <a:latin typeface="Century Gothic" pitchFamily="34" charset="0"/>
              </a:rPr>
              <a:t>Chandrasekar-Schenberg</a:t>
            </a:r>
            <a:endParaRPr kumimoji="0" lang="pt-BR" sz="3200" b="0" i="0" u="none" strike="noStrike" kern="0" cap="none" spc="0" normalizeH="0" baseline="0" noProof="0" dirty="0" smtClean="0">
              <a:ln>
                <a:noFill/>
              </a:ln>
              <a:solidFill>
                <a:srgbClr val="00CC99"/>
              </a:solidFill>
              <a:effectLst/>
              <a:uLnTx/>
              <a:uFillTx/>
              <a:latin typeface="Century Gothic" pitchFamily="34" charset="0"/>
            </a:endParaRPr>
          </a:p>
          <a:p>
            <a:pPr marL="800100" lvl="1" indent="-342900" algn="l">
              <a:spcBef>
                <a:spcPct val="20000"/>
              </a:spcBef>
              <a:buClr>
                <a:schemeClr val="accent5">
                  <a:lumMod val="75000"/>
                </a:schemeClr>
              </a:buClr>
              <a:buFont typeface="Wingdings" pitchFamily="2" charset="2"/>
              <a:buChar char="v"/>
              <a:defRPr/>
            </a:pPr>
            <a:r>
              <a:rPr kumimoji="0" lang="pt-BR" sz="3200" b="0" i="0" u="none" strike="noStrike" kern="0" cap="none" spc="0" normalizeH="0" baseline="0" noProof="0" dirty="0" smtClean="0">
                <a:ln>
                  <a:noFill/>
                </a:ln>
                <a:solidFill>
                  <a:srgbClr val="00CC99"/>
                </a:solidFill>
                <a:effectLst/>
                <a:uLnTx/>
                <a:uFillTx/>
                <a:latin typeface="Century Gothic" pitchFamily="34" charset="0"/>
              </a:rPr>
              <a:t> </a:t>
            </a:r>
            <a:r>
              <a:rPr lang="pt-BR" sz="3200" b="0" kern="0" dirty="0" smtClean="0">
                <a:solidFill>
                  <a:srgbClr val="00CC99"/>
                </a:solidFill>
                <a:latin typeface="Century Gothic" pitchFamily="34" charset="0"/>
              </a:rPr>
              <a:t>enquanto isso: novas</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200" kern="0" dirty="0" smtClean="0">
                <a:solidFill>
                  <a:srgbClr val="00CC99"/>
                </a:solidFill>
                <a:latin typeface="Century Gothic" pitchFamily="34" charset="0"/>
              </a:rPr>
              <a:t> Teoria 2: </a:t>
            </a:r>
            <a:r>
              <a:rPr lang="pt-BR" sz="3200" b="0" kern="0" dirty="0" smtClean="0">
                <a:solidFill>
                  <a:srgbClr val="00CC99"/>
                </a:solidFill>
                <a:latin typeface="Century Gothic" pitchFamily="34" charset="0"/>
              </a:rPr>
              <a:t>fusão de duas </a:t>
            </a:r>
            <a:r>
              <a:rPr lang="pt-BR" sz="3200" b="0" kern="0" dirty="0" err="1" smtClean="0">
                <a:solidFill>
                  <a:srgbClr val="00CC99"/>
                </a:solidFill>
                <a:latin typeface="Century Gothic" pitchFamily="34" charset="0"/>
              </a:rPr>
              <a:t>AB’s</a:t>
            </a: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None/>
              <a:tabLst/>
              <a:defRPr/>
            </a:pP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noProof="0" dirty="0" smtClean="0">
                <a:ln>
                  <a:noFill/>
                </a:ln>
                <a:solidFill>
                  <a:srgbClr val="00CC99"/>
                </a:solidFill>
                <a:effectLst/>
                <a:uLnTx/>
                <a:uFillTx/>
                <a:latin typeface="Century Gothic" pitchFamily="34" charset="0"/>
              </a:rPr>
              <a:t> detonação do núcleo de C</a:t>
            </a:r>
            <a:endParaRPr kumimoji="0" lang="pt-BR" sz="3200" b="0" i="0" u="none" strike="noStrike" kern="0" cap="none" spc="0" normalizeH="0" baseline="0" noProof="0" dirty="0" smtClean="0">
              <a:ln>
                <a:noFill/>
              </a:ln>
              <a:solidFill>
                <a:srgbClr val="00CC99"/>
              </a:solidFill>
              <a:effectLst/>
              <a:uLnTx/>
              <a:uFillTx/>
              <a:latin typeface="Century Gothic" pitchFamily="34" charset="0"/>
            </a:endParaRP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26</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27</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Pode-se</a:t>
            </a:r>
            <a:r>
              <a:rPr lang="pt-BR" baseline="0" dirty="0" smtClean="0"/>
              <a:t> chegar numa forma aproximada da relação acima, se pensarmos que a vida da estrela na SP é basicamente a razão entre a massa e a luminosidade: </a:t>
            </a:r>
            <a:r>
              <a:rPr lang="pt-BR" baseline="0" dirty="0" err="1" smtClean="0"/>
              <a:t>T</a:t>
            </a:r>
            <a:r>
              <a:rPr lang="pt-BR" baseline="-25000" dirty="0" err="1" smtClean="0"/>
              <a:t>sp</a:t>
            </a:r>
            <a:r>
              <a:rPr lang="pt-BR" baseline="0" dirty="0" smtClean="0"/>
              <a:t>=</a:t>
            </a:r>
            <a:r>
              <a:rPr lang="pt-BR" baseline="0" dirty="0" smtClean="0">
                <a:latin typeface="Monotype Corsiva" pitchFamily="66" charset="0"/>
              </a:rPr>
              <a:t>M</a:t>
            </a:r>
            <a:r>
              <a:rPr lang="pt-BR" baseline="0" dirty="0" smtClean="0"/>
              <a:t>/L. No entanto, há uma relação entre a luminosidade e a massa: a luminosidade é proporcional à quarta potência da massa. Assim </a:t>
            </a:r>
            <a:r>
              <a:rPr lang="pt-BR" baseline="0" dirty="0" err="1" smtClean="0"/>
              <a:t>T</a:t>
            </a:r>
            <a:r>
              <a:rPr lang="pt-BR" baseline="-25000" dirty="0" err="1" smtClean="0"/>
              <a:t>sp</a:t>
            </a:r>
            <a:r>
              <a:rPr lang="pt-BR" baseline="0" dirty="0" err="1" smtClean="0"/>
              <a:t>≈M</a:t>
            </a:r>
            <a:r>
              <a:rPr lang="pt-BR" baseline="0" dirty="0" smtClean="0"/>
              <a:t>/M</a:t>
            </a:r>
            <a:r>
              <a:rPr lang="pt-BR" baseline="30000" dirty="0" smtClean="0"/>
              <a:t>4</a:t>
            </a:r>
            <a:r>
              <a:rPr lang="pt-BR" baseline="0" dirty="0" smtClean="0"/>
              <a:t>=1/M</a:t>
            </a:r>
            <a:r>
              <a:rPr lang="pt-BR" baseline="30000" dirty="0" smtClean="0"/>
              <a:t>3</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30</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a:t>
            </a:fld>
            <a:endParaRPr lang="pt-BR"/>
          </a:p>
        </p:txBody>
      </p:sp>
    </p:spTree>
    <p:extLst>
      <p:ext uri="{BB962C8B-B14F-4D97-AF65-F5344CB8AC3E}">
        <p14:creationId xmlns:p14="http://schemas.microsoft.com/office/powerpoint/2010/main" val="1635613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Uma estrela no limite de baixa massa, ou 0,08 massas solares, passa mais de 5 trilhões de anos na SP!</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31</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fusão</a:t>
            </a:r>
            <a:r>
              <a:rPr lang="pt-BR" baseline="0" dirty="0" smtClean="0"/>
              <a:t> do C requer temperaturas de 600 milhões </a:t>
            </a:r>
            <a:r>
              <a:rPr lang="pt-BR" baseline="0" smtClean="0"/>
              <a:t>de kelvins; </a:t>
            </a:r>
            <a:r>
              <a:rPr lang="pt-BR" baseline="0" dirty="0" smtClean="0"/>
              <a:t>a do O, 1 bilhão de kelvins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32</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33</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0BA4C4-0D03-47D0-9FB9-68CB8D538BC2}" type="slidenum">
              <a:rPr kumimoji="0" lang="pt-BR" sz="10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pt-BR" sz="10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68102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Para uma estrela de 20 massas solares, a queima do H ocorre em 10 milhões de anos; a do He em 1 milhão, do C em mil anos,</a:t>
            </a:r>
            <a:r>
              <a:rPr lang="pt-BR" baseline="0" dirty="0" smtClean="0"/>
              <a:t> do O em 1 ano e a do Si em apenas uma semana. Quando chega no Fe o núcleo agora é incapaz de ir além, pois a fusão do Fe não produz energia. O núcleo então, pela falta de energia se contrai e a temperatura pode atingir cerca de 10 bilhões de kelvins. A essa temperatura, os fótons são tão energéticos que passam a quebrar os núcleos de Fe (fotodesintegração). O núcleo continua colapsando até que os elétrons são esmagados contra os prótons, no processo de </a:t>
            </a:r>
            <a:r>
              <a:rPr lang="pt-BR" baseline="0" dirty="0" err="1" smtClean="0"/>
              <a:t>neutronização</a:t>
            </a:r>
            <a:r>
              <a:rPr lang="pt-BR" baseline="0" dirty="0" smtClean="0"/>
              <a:t> do núcleo. Na reação, há a formação de nêutrons e neutrinos. Os neutrinos escapam do núcleo, carregando energia e piorando ainda mais a situação já agravada com o esfriamento provocado pela fotodesintegração. O núcleo então colapsa e a pressão de </a:t>
            </a:r>
            <a:r>
              <a:rPr lang="pt-BR" baseline="0" dirty="0" err="1" smtClean="0"/>
              <a:t>degenerecência</a:t>
            </a:r>
            <a:r>
              <a:rPr lang="pt-BR" baseline="0" dirty="0" smtClean="0"/>
              <a:t> de nêutrons é atingida e </a:t>
            </a:r>
            <a:r>
              <a:rPr lang="pt-BR" baseline="0" dirty="0" smtClean="0"/>
              <a:t>ultrapassada. O </a:t>
            </a:r>
            <a:r>
              <a:rPr lang="pt-BR" baseline="0" dirty="0" smtClean="0"/>
              <a:t>retorno a uma densidade </a:t>
            </a:r>
            <a:r>
              <a:rPr lang="pt-BR" baseline="0" dirty="0" smtClean="0"/>
              <a:t>de equilíbrio é </a:t>
            </a:r>
            <a:r>
              <a:rPr lang="pt-BR" baseline="0" dirty="0" smtClean="0"/>
              <a:t>uma rápida expansão que se torna uma onda de choque que varre as camadas externas ao núcleo direção ao exterior que expulsa violentamente as camadas externas da estrela: é a supernova do tipo II.</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0BA4C4-0D03-47D0-9FB9-68CB8D538BC2}" type="slidenum">
              <a:rPr kumimoji="0" lang="pt-BR" sz="10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pt-BR" sz="10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06618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36</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37</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38</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39</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1054 Supernova </a:t>
            </a:r>
            <a:r>
              <a:rPr lang="en-US" sz="1200" b="0" i="0" kern="1200" dirty="0" err="1" smtClean="0">
                <a:solidFill>
                  <a:schemeClr val="tx1"/>
                </a:solidFill>
                <a:effectLst/>
                <a:latin typeface="Times New Roman" pitchFamily="18" charset="0"/>
                <a:ea typeface="+mn-ea"/>
                <a:cs typeface="+mn-cs"/>
              </a:rPr>
              <a:t>Petrograph</a:t>
            </a:r>
            <a:r>
              <a:rPr lang="en-US" sz="1200" b="0" i="0" kern="1200" dirty="0" smtClean="0">
                <a:solidFill>
                  <a:schemeClr val="tx1"/>
                </a:solidFill>
                <a:effectLst/>
                <a:latin typeface="Times New Roman" pitchFamily="18" charset="0"/>
                <a:ea typeface="+mn-ea"/>
                <a:cs typeface="+mn-cs"/>
              </a:rPr>
              <a:t> at Chaco Canyon, New Mexico - See more at: http://www.skyimagelab.com/m1-hubble-crab-nebula.html#sthash.lNCtEcZg.dpuf</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40</a:t>
            </a:fld>
            <a:endParaRPr lang="pt-BR"/>
          </a:p>
        </p:txBody>
      </p:sp>
    </p:spTree>
    <p:extLst>
      <p:ext uri="{BB962C8B-B14F-4D97-AF65-F5344CB8AC3E}">
        <p14:creationId xmlns:p14="http://schemas.microsoft.com/office/powerpoint/2010/main" val="22262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4</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41</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mn-cs"/>
              </a:rPr>
              <a:t>Another beautiful, though faint, example is the Vela supernova remnant (also known as the Gum nebula, after Colin Gum, the astronomer who first</a:t>
            </a:r>
          </a:p>
          <a:p>
            <a:r>
              <a:rPr lang="en-US" sz="1200" kern="1200" baseline="0" dirty="0" smtClean="0">
                <a:solidFill>
                  <a:schemeClr val="tx1"/>
                </a:solidFill>
                <a:latin typeface="Times New Roman" pitchFamily="18" charset="0"/>
                <a:ea typeface="+mn-ea"/>
                <a:cs typeface="+mn-cs"/>
              </a:rPr>
              <a:t>made a study of it), a filamentary cloud some 60 degrees across, centered on the southern-hemisphere constellation of Vela (the Sail). The center of</a:t>
            </a:r>
          </a:p>
          <a:p>
            <a:r>
              <a:rPr lang="en-US" sz="1200" kern="1200" baseline="0" dirty="0" smtClean="0">
                <a:solidFill>
                  <a:schemeClr val="tx1"/>
                </a:solidFill>
                <a:latin typeface="Times New Roman" pitchFamily="18" charset="0"/>
                <a:ea typeface="+mn-ea"/>
                <a:cs typeface="+mn-cs"/>
              </a:rPr>
              <a:t>this huge nebula, which is about one thousand light-years across, is only about 1,300 light-years away, and its rate of expansion suggests that the</a:t>
            </a:r>
          </a:p>
          <a:p>
            <a:r>
              <a:rPr lang="en-US" sz="1200" kern="1200" baseline="0" dirty="0" smtClean="0">
                <a:solidFill>
                  <a:schemeClr val="tx1"/>
                </a:solidFill>
                <a:latin typeface="Times New Roman" pitchFamily="18" charset="0"/>
                <a:ea typeface="+mn-ea"/>
                <a:cs typeface="+mn-cs"/>
              </a:rPr>
              <a:t>explosion took place about 11,000 years ago. At the time, this supernova must have attained an apparent magnitude of about -10, about two hundred</a:t>
            </a:r>
          </a:p>
          <a:p>
            <a:r>
              <a:rPr lang="en-US" sz="1200" kern="1200" baseline="0" dirty="0" smtClean="0">
                <a:solidFill>
                  <a:schemeClr val="tx1"/>
                </a:solidFill>
                <a:latin typeface="Times New Roman" pitchFamily="18" charset="0"/>
                <a:ea typeface="+mn-ea"/>
                <a:cs typeface="+mn-cs"/>
              </a:rPr>
              <a:t>times more brilliant than the planet Venus and comparable to the brightness of the first-quarter Moon. (</a:t>
            </a:r>
            <a:r>
              <a:rPr lang="en-US" sz="1200" kern="1200" baseline="0" dirty="0" err="1" smtClean="0">
                <a:solidFill>
                  <a:schemeClr val="tx1"/>
                </a:solidFill>
                <a:latin typeface="Times New Roman" pitchFamily="18" charset="0"/>
                <a:ea typeface="+mn-ea"/>
                <a:cs typeface="+mn-cs"/>
              </a:rPr>
              <a:t>fonte</a:t>
            </a:r>
            <a:r>
              <a:rPr lang="en-US" sz="1200" kern="1200" baseline="0" dirty="0" smtClean="0">
                <a:solidFill>
                  <a:schemeClr val="tx1"/>
                </a:solidFill>
                <a:latin typeface="Times New Roman" pitchFamily="18" charset="0"/>
                <a:ea typeface="+mn-ea"/>
                <a:cs typeface="+mn-cs"/>
              </a:rPr>
              <a:t>: Nicolson, Unfolding our Universe)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42</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algn="l">
              <a:defRPr/>
            </a:pPr>
            <a:endParaRPr lang="pt-BR" sz="1200" dirty="0">
              <a:solidFill>
                <a:schemeClr val="accent1">
                  <a:lumMod val="75000"/>
                </a:schemeClr>
              </a:solidFill>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43</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44</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45</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fontScale="55000" lnSpcReduction="20000"/>
          </a:bodyPr>
          <a:lstStyle/>
          <a:p>
            <a:pPr lvl="1" algn="l">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estrela de nêutrons: caroço que sobrou da SN</a:t>
            </a:r>
            <a:endParaRPr lang="pt-BR" sz="16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 pulsar:</a:t>
            </a:r>
          </a:p>
          <a:p>
            <a:pPr lvl="2"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rápida rotação: conservação do momento angular</a:t>
            </a:r>
          </a:p>
          <a:p>
            <a:pPr lvl="2"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campo magnético intensificado com o colapso</a:t>
            </a:r>
          </a:p>
          <a:p>
            <a:pPr lvl="2"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modelo de farol</a:t>
            </a:r>
            <a:endParaRPr lang="pt-BR" sz="1200" b="0" dirty="0" smtClean="0">
              <a:solidFill>
                <a:schemeClr val="tx1"/>
              </a:solidFill>
              <a:latin typeface="Times New Roman" pitchFamily="18"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todo pulsar é uma estrela de nêutrons mas nem toda estrela de nêutrons é um pulsar</a:t>
            </a: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Confirmação: objeto no centro de M1</a:t>
            </a:r>
            <a:endParaRPr lang="pt-BR" b="0" dirty="0" smtClean="0">
              <a:solidFill>
                <a:schemeClr val="accent1">
                  <a:lumMod val="60000"/>
                  <a:lumOff val="40000"/>
                </a:schemeClr>
              </a:solidFill>
              <a:latin typeface="Century Gothic" pitchFamily="34" charset="0"/>
            </a:endParaRPr>
          </a:p>
          <a:p>
            <a:pPr lvl="2" algn="l">
              <a:buClr>
                <a:schemeClr val="accent5">
                  <a:lumMod val="75000"/>
                </a:schemeClr>
              </a:buClr>
              <a:buFont typeface="Wingdings" pitchFamily="2" charset="2"/>
              <a:buChar char="v"/>
            </a:pPr>
            <a:endParaRPr lang="pt-BR" sz="3200" b="0" dirty="0" smtClean="0">
              <a:solidFill>
                <a:schemeClr val="accent1">
                  <a:lumMod val="60000"/>
                  <a:lumOff val="40000"/>
                </a:schemeClr>
              </a:solidFill>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47</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O caminhão mostrado é o </a:t>
            </a:r>
            <a:r>
              <a:rPr lang="pt-BR" sz="1200" b="1" i="0" kern="1200" dirty="0" smtClean="0">
                <a:solidFill>
                  <a:schemeClr val="tx1"/>
                </a:solidFill>
                <a:latin typeface="Times New Roman" pitchFamily="18" charset="0"/>
                <a:ea typeface="+mn-ea"/>
                <a:cs typeface="+mn-cs"/>
              </a:rPr>
              <a:t>Caterpillar 797B, que carregado pesa em torno de 1000 toneladas.</a:t>
            </a:r>
            <a:endParaRPr lang="pt-BR"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48</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fontScale="85000" lnSpcReduction="20000"/>
          </a:bodyPr>
          <a:lstStyle/>
          <a:p>
            <a:pPr lvl="1" algn="l">
              <a:buClr>
                <a:schemeClr val="accent5">
                  <a:lumMod val="75000"/>
                </a:schemeClr>
              </a:buClr>
              <a:buFont typeface="Wingdings" pitchFamily="2" charset="2"/>
              <a:buNone/>
            </a:pPr>
            <a:r>
              <a:rPr lang="pt-BR" sz="3200" b="0" dirty="0" smtClean="0">
                <a:solidFill>
                  <a:schemeClr val="accent1">
                    <a:lumMod val="60000"/>
                    <a:lumOff val="40000"/>
                  </a:schemeClr>
                </a:solidFill>
                <a:latin typeface="Century Gothic" pitchFamily="34" charset="0"/>
              </a:rPr>
              <a:t>Pulsar em M1:</a:t>
            </a: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nebulosa do caranguejo (em </a:t>
            </a:r>
            <a:r>
              <a:rPr lang="pt-BR" sz="3200" b="0" dirty="0" err="1" smtClean="0">
                <a:solidFill>
                  <a:schemeClr val="accent1">
                    <a:lumMod val="60000"/>
                    <a:lumOff val="40000"/>
                  </a:schemeClr>
                </a:solidFill>
                <a:latin typeface="Century Gothic" pitchFamily="34" charset="0"/>
              </a:rPr>
              <a:t>Taurus</a:t>
            </a:r>
            <a:r>
              <a:rPr lang="pt-BR" sz="3200" b="0" dirty="0" smtClean="0">
                <a:solidFill>
                  <a:schemeClr val="accent1">
                    <a:lumMod val="60000"/>
                    <a:lumOff val="40000"/>
                  </a:schemeClr>
                </a:solidFill>
                <a:latin typeface="Century Gothic" pitchFamily="34" charset="0"/>
              </a:rPr>
              <a:t>): remanescente da SN de 1054, a 6500 </a:t>
            </a:r>
            <a:r>
              <a:rPr lang="pt-BR" sz="3200" b="0" dirty="0" err="1" smtClean="0">
                <a:solidFill>
                  <a:schemeClr val="accent1">
                    <a:lumMod val="60000"/>
                    <a:lumOff val="40000"/>
                  </a:schemeClr>
                </a:solidFill>
                <a:latin typeface="Century Gothic" pitchFamily="34" charset="0"/>
              </a:rPr>
              <a:t>a.l.</a:t>
            </a:r>
            <a:endParaRPr lang="pt-BR" sz="32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período de 33 </a:t>
            </a:r>
            <a:r>
              <a:rPr lang="pt-BR" sz="3200" b="0" dirty="0" err="1" smtClean="0">
                <a:solidFill>
                  <a:schemeClr val="accent1">
                    <a:lumMod val="60000"/>
                    <a:lumOff val="40000"/>
                  </a:schemeClr>
                </a:solidFill>
                <a:latin typeface="Century Gothic" pitchFamily="34" charset="0"/>
              </a:rPr>
              <a:t>ms</a:t>
            </a:r>
            <a:endParaRPr lang="pt-BR" sz="32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localizado no centro da nebulosa</a:t>
            </a: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contém disco e jatos </a:t>
            </a: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49</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50</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Crédito da imagem: Mark A. </a:t>
            </a:r>
            <a:r>
              <a:rPr lang="pt-BR" dirty="0" err="1" smtClean="0"/>
              <a:t>Garlick</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51</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r>
              <a:rPr lang="pt-BR" dirty="0" smtClean="0"/>
              <a:t>Numa estrela solitária, a superfície equipotencial é simplesmente uma esfera. A presença de uma companheira modifica a superfície equipotencial,</a:t>
            </a:r>
            <a:r>
              <a:rPr lang="pt-BR" baseline="0" dirty="0" smtClean="0"/>
              <a:t> que ganha a forma de lágrima. A silhueta da forma das duas superfícies ao redor do par, que lembra um 8, tem a intersecção no ponto interno de </a:t>
            </a:r>
            <a:r>
              <a:rPr lang="pt-BR" baseline="0" dirty="0" err="1" smtClean="0"/>
              <a:t>Lagrange</a:t>
            </a:r>
            <a:r>
              <a:rPr lang="pt-BR" baseline="0" dirty="0" smtClean="0"/>
              <a:t>, L1, onde a matéria que escapa de uma das estrelas pode fluir facilmente para a outra. </a:t>
            </a:r>
            <a:endParaRPr lang="pt-BR"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52</a:t>
            </a:fld>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53</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54</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55</a:t>
            </a:fld>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56</a:t>
            </a:fld>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57</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0BA4C4-0D03-47D0-9FB9-68CB8D538BC2}" type="slidenum">
              <a:rPr kumimoji="0" lang="pt-BR" sz="10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pt-BR" sz="10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33343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59</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313630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162888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13008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a:t>
            </a:r>
            <a:r>
              <a:rPr lang="en-US" dirty="0" err="1" smtClean="0"/>
              <a:t>figura</a:t>
            </a:r>
            <a:r>
              <a:rPr lang="en-US" dirty="0" smtClean="0"/>
              <a:t> </a:t>
            </a:r>
            <a:r>
              <a:rPr lang="en-US" dirty="0" err="1" smtClean="0"/>
              <a:t>da</a:t>
            </a:r>
            <a:r>
              <a:rPr lang="en-US" dirty="0" smtClean="0"/>
              <a:t> </a:t>
            </a:r>
            <a:r>
              <a:rPr lang="en-US" dirty="0" err="1" smtClean="0"/>
              <a:t>constelação</a:t>
            </a:r>
            <a:r>
              <a:rPr lang="en-US" dirty="0" smtClean="0"/>
              <a:t> de </a:t>
            </a:r>
            <a:r>
              <a:rPr lang="en-US" dirty="0" err="1" smtClean="0"/>
              <a:t>Perseus</a:t>
            </a:r>
            <a:r>
              <a:rPr lang="en-US" dirty="0" smtClean="0"/>
              <a:t> </a:t>
            </a:r>
            <a:r>
              <a:rPr lang="en-US" dirty="0" err="1" smtClean="0"/>
              <a:t>carregando</a:t>
            </a:r>
            <a:r>
              <a:rPr lang="en-US" dirty="0" smtClean="0"/>
              <a:t> a </a:t>
            </a:r>
            <a:r>
              <a:rPr lang="en-US" dirty="0" err="1" smtClean="0"/>
              <a:t>cabeça</a:t>
            </a:r>
            <a:r>
              <a:rPr lang="en-US" dirty="0" smtClean="0"/>
              <a:t> </a:t>
            </a:r>
            <a:r>
              <a:rPr lang="en-US" dirty="0" err="1" smtClean="0"/>
              <a:t>da</a:t>
            </a:r>
            <a:r>
              <a:rPr lang="en-US" dirty="0" smtClean="0"/>
              <a:t> Medusa</a:t>
            </a:r>
            <a:r>
              <a:rPr lang="en-US" baseline="0" dirty="0" smtClean="0"/>
              <a:t> </a:t>
            </a:r>
            <a:r>
              <a:rPr lang="en-US" baseline="0" dirty="0" err="1" smtClean="0"/>
              <a:t>foi</a:t>
            </a:r>
            <a:r>
              <a:rPr lang="en-US" baseline="0" dirty="0" smtClean="0"/>
              <a:t> </a:t>
            </a:r>
            <a:r>
              <a:rPr lang="en-US" baseline="0" dirty="0" err="1" smtClean="0"/>
              <a:t>retirada</a:t>
            </a:r>
            <a:r>
              <a:rPr lang="en-US" baseline="0" dirty="0" smtClean="0"/>
              <a:t> do Atlas </a:t>
            </a:r>
            <a:r>
              <a:rPr lang="en-US" i="1" baseline="0" dirty="0" err="1" smtClean="0"/>
              <a:t>Urania’s</a:t>
            </a:r>
            <a:r>
              <a:rPr lang="en-US" i="1" baseline="0" dirty="0" smtClean="0"/>
              <a:t> Mirror</a:t>
            </a:r>
            <a:r>
              <a:rPr lang="en-US" baseline="0" dirty="0" smtClean="0"/>
              <a:t>, um </a:t>
            </a:r>
            <a:r>
              <a:rPr lang="en-US" baseline="0" dirty="0" err="1" smtClean="0"/>
              <a:t>conjunto</a:t>
            </a:r>
            <a:r>
              <a:rPr lang="en-US" baseline="0" dirty="0" smtClean="0"/>
              <a:t> de </a:t>
            </a:r>
            <a:r>
              <a:rPr lang="en-US" baseline="0" dirty="0" err="1" smtClean="0"/>
              <a:t>cartões</a:t>
            </a:r>
            <a:r>
              <a:rPr lang="en-US" baseline="0" dirty="0" smtClean="0"/>
              <a:t> de </a:t>
            </a:r>
            <a:r>
              <a:rPr lang="en-US" baseline="0" dirty="0" err="1" smtClean="0"/>
              <a:t>constelações</a:t>
            </a:r>
            <a:r>
              <a:rPr lang="en-US" baseline="0" dirty="0" smtClean="0"/>
              <a:t> </a:t>
            </a:r>
            <a:r>
              <a:rPr lang="en-US" baseline="0" dirty="0" err="1" smtClean="0"/>
              <a:t>publicado</a:t>
            </a:r>
            <a:r>
              <a:rPr lang="en-US" baseline="0" dirty="0" smtClean="0"/>
              <a:t> </a:t>
            </a:r>
            <a:r>
              <a:rPr lang="en-US" baseline="0" dirty="0" err="1" smtClean="0"/>
              <a:t>em</a:t>
            </a:r>
            <a:r>
              <a:rPr lang="en-US" baseline="0" dirty="0" smtClean="0"/>
              <a:t> </a:t>
            </a:r>
            <a:r>
              <a:rPr lang="en-US" baseline="0" dirty="0" err="1" smtClean="0"/>
              <a:t>Londres</a:t>
            </a:r>
            <a:r>
              <a:rPr lang="en-US" baseline="0" dirty="0" smtClean="0"/>
              <a:t>, </a:t>
            </a:r>
            <a:r>
              <a:rPr lang="en-US" baseline="0" dirty="0" err="1" smtClean="0"/>
              <a:t>por</a:t>
            </a:r>
            <a:r>
              <a:rPr lang="en-US" baseline="0" dirty="0" smtClean="0"/>
              <a:t> </a:t>
            </a:r>
            <a:r>
              <a:rPr lang="en-US" baseline="0" dirty="0" err="1" smtClean="0"/>
              <a:t>volta</a:t>
            </a:r>
            <a:r>
              <a:rPr lang="en-US" baseline="0" dirty="0" smtClean="0"/>
              <a:t> de 1825.</a:t>
            </a:r>
            <a:endParaRPr lang="pt-BR" dirty="0" smtClean="0"/>
          </a:p>
        </p:txBody>
      </p:sp>
    </p:spTree>
    <p:extLst>
      <p:ext uri="{BB962C8B-B14F-4D97-AF65-F5344CB8AC3E}">
        <p14:creationId xmlns:p14="http://schemas.microsoft.com/office/powerpoint/2010/main" val="46285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9</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extLst>
      <p:ext uri="{BB962C8B-B14F-4D97-AF65-F5344CB8AC3E}">
        <p14:creationId xmlns:p14="http://schemas.microsoft.com/office/powerpoint/2010/main" val="405654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EE8CAD3-4044-4BE4-8FFC-CE5CC9D5A168}"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9758612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4E86FA0-AE5E-4EEA-87DF-A32503552203}"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7908050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D60CA8-1E4C-4861-B69B-83450422E18E}"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8125531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7E46F95-CA7B-47FF-A649-225CEA54C183}"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210603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6ED462-9E70-4298-8803-B7B986DDB330}"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3235139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DB87C77-B3D2-4F25-BA53-DE448FCEF32B}"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6399178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12FB460-A035-43A2-A06C-837E95980A5A}"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5392307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A53C3D-ACC6-47C1-AAC7-9DE86365B698}"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746412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02D2715-17DB-4F7C-8AA3-188EBDA88A1C}"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5983881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19416B7-14CD-4856-B1DB-193A0AFF490F}"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9235941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D47AC3-A298-4130-864F-AA69841EED9C}"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8350555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EE8CAD3-4044-4BE4-8FFC-CE5CC9D5A168}"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266104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4E86FA0-AE5E-4EEA-87DF-A32503552203}"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3495508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D60CA8-1E4C-4861-B69B-83450422E18E}"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511426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7E46F95-CA7B-47FF-A649-225CEA54C183}"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99323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6ED462-9E70-4298-8803-B7B986DDB330}"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7660324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DB87C77-B3D2-4F25-BA53-DE448FCEF32B}"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053899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12FB460-A035-43A2-A06C-837E95980A5A}"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2672601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A53C3D-ACC6-47C1-AAC7-9DE86365B698}"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0025047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02D2715-17DB-4F7C-8AA3-188EBDA88A1C}"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45041838"/>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19416B7-14CD-4856-B1DB-193A0AFF490F}"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1633224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D47AC3-A298-4130-864F-AA69841EED9C}"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6843361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47D5D55-3E18-4CE9-A4D4-16E195049B82}"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60589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47D5D55-3E18-4CE9-A4D4-16E195049B82}" type="slidenum">
              <a:rPr kumimoji="0" lang="pt-BR"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762194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Nova-JPL.mov"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tiff"/></Relationships>
</file>

<file path=ppt/slides/_rels/slide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SN-Ia-ESO.mov"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hyperlink" Target="type1a_merger_trigger.m4v"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esa.int/"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SN-ESO.mov" TargetMode="External"/><Relationship Id="rId4" Type="http://schemas.openxmlformats.org/officeDocument/2006/relationships/hyperlink" Target="http://www.spacetelescope.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Rockstar%20e%20a%20origem%20do%20metal.mp4"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www.logisticadescomplicada.com/"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6.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8.wmf"/><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9.wmf"/><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Black%20Hole%20Binary%20Star%20System.mp4"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astro.if.ufrgs.br/" TargetMode="External"/><Relationship Id="rId2" Type="http://schemas.openxmlformats.org/officeDocument/2006/relationships/hyperlink" Target="http://www.ov.ufrj.br/wp-content/uploads/2017/01/AranyPrado-livro2017.pdf" TargetMode="Externa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hyperlink" Target="http://www.astro.iag.usp.br/OCeuQueNosEnvolve.pdf" TargetMode="External"/><Relationship Id="rId2" Type="http://schemas.openxmlformats.org/officeDocument/2006/relationships/hyperlink" Target="http://www.inpe.br/ciaa2018/arquivos/pdfs/completo.pdf" TargetMode="Externa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hyperlink" Target="https://sab-astro.org.br/sab/rba/" TargetMode="External"/><Relationship Id="rId2" Type="http://schemas.openxmlformats.org/officeDocument/2006/relationships/hyperlink" Target="http://www.cdcc.usp.br/cda/cursos/2013/introducao-astronomia-2s/aula-6-estrelas/Radioastronomia-Andre.pdf" TargetMode="Externa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1259632" y="2756520"/>
            <a:ext cx="6400800" cy="1752600"/>
          </a:xfrm>
          <a:noFill/>
        </p:spPr>
        <p:txBody>
          <a:bodyPr/>
          <a:lstStyle/>
          <a:p>
            <a:r>
              <a:rPr lang="pt-BR" sz="4400" dirty="0">
                <a:solidFill>
                  <a:srgbClr val="00CC99"/>
                </a:solidFill>
                <a:latin typeface="Century Gothic" pitchFamily="34" charset="0"/>
              </a:rPr>
              <a:t>Evolução de estrelas </a:t>
            </a:r>
            <a:r>
              <a:rPr lang="pt-BR" sz="4400" dirty="0" smtClean="0">
                <a:solidFill>
                  <a:srgbClr val="00CC99"/>
                </a:solidFill>
                <a:latin typeface="Century Gothic" pitchFamily="34" charset="0"/>
              </a:rPr>
              <a:t>de grande massa</a:t>
            </a:r>
            <a:endParaRPr lang="pt-BR" sz="7200" dirty="0">
              <a:solidFill>
                <a:srgbClr val="00CC99"/>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9" name="CaixaDeTexto 8"/>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André Luiz da Silva</a:t>
            </a:r>
          </a:p>
          <a:p>
            <a:pPr algn="l"/>
            <a:r>
              <a:rPr lang="pt-BR" sz="1400" dirty="0" smtClean="0">
                <a:solidFill>
                  <a:srgbClr val="00CC99"/>
                </a:solidFill>
                <a:latin typeface="Century Gothic" pitchFamily="34" charset="0"/>
              </a:rPr>
              <a:t>Observatório  Dietrich </a:t>
            </a:r>
            <a:r>
              <a:rPr lang="pt-BR" sz="1400" dirty="0" err="1" smtClean="0">
                <a:solidFill>
                  <a:srgbClr val="00CC99"/>
                </a:solidFill>
                <a:latin typeface="Century Gothic" pitchFamily="34" charset="0"/>
              </a:rPr>
              <a:t>Schiel</a:t>
            </a:r>
            <a:endParaRPr lang="pt-BR" sz="1400" dirty="0" smtClean="0">
              <a:solidFill>
                <a:srgbClr val="00CC99"/>
              </a:solidFill>
              <a:latin typeface="Century Gothic" pitchFamily="34" charset="0"/>
            </a:endParaRP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pic>
        <p:nvPicPr>
          <p:cNvPr id="15" name="Image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504" y="80856"/>
            <a:ext cx="2052000" cy="2052000"/>
          </a:xfrm>
          <a:prstGeom prst="rect">
            <a:avLst/>
          </a:prstGeom>
        </p:spPr>
      </p:pic>
      <p:grpSp>
        <p:nvGrpSpPr>
          <p:cNvPr id="17" name="Agrupar 16"/>
          <p:cNvGrpSpPr/>
          <p:nvPr/>
        </p:nvGrpSpPr>
        <p:grpSpPr>
          <a:xfrm>
            <a:off x="2955389" y="160804"/>
            <a:ext cx="4055214" cy="1528169"/>
            <a:chOff x="2843808" y="79211"/>
            <a:chExt cx="4055214" cy="1528169"/>
          </a:xfrm>
        </p:grpSpPr>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8364" y="79211"/>
              <a:ext cx="1484665" cy="1424871"/>
            </a:xfrm>
            <a:prstGeom prst="rect">
              <a:avLst/>
            </a:prstGeom>
          </p:spPr>
        </p:pic>
        <p:sp>
          <p:nvSpPr>
            <p:cNvPr id="19" name="Retângulo 18"/>
            <p:cNvSpPr/>
            <p:nvPr/>
          </p:nvSpPr>
          <p:spPr>
            <a:xfrm>
              <a:off x="2843808" y="1330381"/>
              <a:ext cx="4055214" cy="276999"/>
            </a:xfrm>
            <a:prstGeom prst="rect">
              <a:avLst/>
            </a:prstGeom>
          </p:spPr>
          <p:txBody>
            <a:bodyPr wrap="square">
              <a:spAutoFit/>
            </a:bodyPr>
            <a:lstStyle/>
            <a:p>
              <a:pPr algn="ctr"/>
              <a:r>
                <a:rPr lang="pt-BR" sz="1200" b="0" dirty="0" smtClean="0">
                  <a:solidFill>
                    <a:schemeClr val="bg1"/>
                  </a:solidFill>
                  <a:latin typeface="Century Gothic" panose="020B0502020202020204" pitchFamily="34" charset="0"/>
                </a:rPr>
                <a:t>Observatório Dietrich </a:t>
              </a:r>
              <a:r>
                <a:rPr lang="pt-BR" sz="1200" b="0" dirty="0" err="1" smtClean="0">
                  <a:solidFill>
                    <a:schemeClr val="bg1"/>
                  </a:solidFill>
                  <a:latin typeface="Century Gothic" panose="020B0502020202020204" pitchFamily="34" charset="0"/>
                </a:rPr>
                <a:t>Schiel</a:t>
              </a:r>
              <a:endParaRPr lang="pt-BR" sz="1200" b="0" dirty="0" smtClean="0">
                <a:solidFill>
                  <a:schemeClr val="bg1"/>
                </a:solidFill>
                <a:latin typeface="Century Gothic" panose="020B0502020202020204" pitchFamily="34" charset="0"/>
              </a:endParaRPr>
            </a:p>
          </p:txBody>
        </p:sp>
      </p:grpSp>
      <p:pic>
        <p:nvPicPr>
          <p:cNvPr id="20" name="Imagem 1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80000"/>
                    </a14:imgEffect>
                  </a14:imgLayer>
                </a14:imgProps>
              </a:ext>
              <a:ext uri="{28A0092B-C50C-407E-A947-70E740481C1C}">
                <a14:useLocalDpi xmlns:a14="http://schemas.microsoft.com/office/drawing/2010/main" val="0"/>
              </a:ext>
            </a:extLst>
          </a:blip>
          <a:stretch>
            <a:fillRect/>
          </a:stretch>
        </p:blipFill>
        <p:spPr>
          <a:xfrm>
            <a:off x="262968" y="308238"/>
            <a:ext cx="3198118" cy="136269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2.kym-cdn.com/entries/icons/original/000/014/285/not.jpg"/>
          <p:cNvPicPr>
            <a:picLocks noChangeAspect="1" noChangeArrowheads="1"/>
          </p:cNvPicPr>
          <p:nvPr/>
        </p:nvPicPr>
        <p:blipFill>
          <a:blip r:embed="rId3" cstate="print"/>
          <a:srcRect/>
          <a:stretch>
            <a:fillRect/>
          </a:stretch>
        </p:blipFill>
        <p:spPr bwMode="auto">
          <a:xfrm>
            <a:off x="875842" y="1628800"/>
            <a:ext cx="2952328" cy="2952328"/>
          </a:xfrm>
          <a:prstGeom prst="rect">
            <a:avLst/>
          </a:prstGeom>
          <a:noFill/>
        </p:spPr>
      </p:pic>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Algo estranho?</a:t>
            </a:r>
          </a:p>
        </p:txBody>
      </p:sp>
      <p:sp>
        <p:nvSpPr>
          <p:cNvPr id="12" name="Subtítulo 4"/>
          <p:cNvSpPr txBox="1">
            <a:spLocks/>
          </p:cNvSpPr>
          <p:nvPr/>
        </p:nvSpPr>
        <p:spPr bwMode="auto">
          <a:xfrm>
            <a:off x="323528" y="4869160"/>
            <a:ext cx="4464496"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endParaRPr lang="pt-BR" sz="4000" b="0" kern="0" dirty="0">
              <a:solidFill>
                <a:srgbClr val="00CC99"/>
              </a:solidFill>
              <a:latin typeface="Century Gothic" pitchFamily="34" charset="0"/>
            </a:endParaRPr>
          </a:p>
        </p:txBody>
      </p:sp>
      <p:sp>
        <p:nvSpPr>
          <p:cNvPr id="21" name="Subtítulo 4"/>
          <p:cNvSpPr txBox="1">
            <a:spLocks/>
          </p:cNvSpPr>
          <p:nvPr/>
        </p:nvSpPr>
        <p:spPr bwMode="auto">
          <a:xfrm>
            <a:off x="755576" y="4797152"/>
            <a:ext cx="7776864" cy="172819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r>
              <a:rPr lang="pt-BR" sz="4000" b="0" kern="0" dirty="0" smtClean="0">
                <a:solidFill>
                  <a:srgbClr val="00CC99"/>
                </a:solidFill>
                <a:latin typeface="Century Gothic" pitchFamily="34" charset="0"/>
              </a:rPr>
              <a:t>B8</a:t>
            </a:r>
            <a:r>
              <a:rPr lang="pt-BR" sz="4000" kern="0" dirty="0" smtClean="0">
                <a:solidFill>
                  <a:schemeClr val="bg1"/>
                </a:solidFill>
                <a:latin typeface="Century Gothic" pitchFamily="34" charset="0"/>
              </a:rPr>
              <a:t>V</a:t>
            </a:r>
            <a:r>
              <a:rPr lang="pt-BR" sz="4000" b="0" kern="0" dirty="0" smtClean="0">
                <a:solidFill>
                  <a:srgbClr val="00CC99"/>
                </a:solidFill>
                <a:latin typeface="Century Gothic" pitchFamily="34" charset="0"/>
              </a:rPr>
              <a:t> → </a:t>
            </a:r>
            <a:r>
              <a:rPr lang="pt-BR" sz="4000" kern="0" dirty="0" smtClean="0">
                <a:solidFill>
                  <a:schemeClr val="bg1"/>
                </a:solidFill>
                <a:latin typeface="Century Gothic" pitchFamily="34" charset="0"/>
              </a:rPr>
              <a:t>3,2</a:t>
            </a:r>
            <a:r>
              <a:rPr lang="pt-BR" sz="4000" b="0" kern="0" dirty="0" smtClean="0">
                <a:solidFill>
                  <a:srgbClr val="00CC99"/>
                </a:solidFill>
                <a:latin typeface="Century Gothic" pitchFamily="34" charset="0"/>
              </a:rPr>
              <a:t> M</a:t>
            </a:r>
            <a:r>
              <a:rPr lang="pt-BR" sz="4000" b="0" baseline="-25000" dirty="0" smtClean="0">
                <a:solidFill>
                  <a:schemeClr val="accent1"/>
                </a:solidFill>
                <a:cs typeface="Arial"/>
              </a:rPr>
              <a:t>ʘ</a:t>
            </a:r>
            <a:endParaRPr lang="pt-BR" sz="4000" b="0" kern="0" dirty="0" smtClean="0">
              <a:solidFill>
                <a:srgbClr val="00CC99"/>
              </a:solidFill>
              <a:latin typeface="Century Gothic" pitchFamily="34" charset="0"/>
            </a:endParaRPr>
          </a:p>
          <a:p>
            <a:pPr algn="l">
              <a:buClr>
                <a:schemeClr val="accent5">
                  <a:lumMod val="75000"/>
                </a:schemeClr>
              </a:buClr>
            </a:pPr>
            <a:r>
              <a:rPr lang="pt-BR" sz="4000" b="0" dirty="0" smtClean="0">
                <a:solidFill>
                  <a:schemeClr val="accent1"/>
                </a:solidFill>
                <a:latin typeface="Century Gothic" pitchFamily="34" charset="0"/>
                <a:cs typeface="Arial"/>
              </a:rPr>
              <a:t>K0</a:t>
            </a:r>
            <a:r>
              <a:rPr lang="pt-BR" sz="4000" dirty="0" smtClean="0">
                <a:solidFill>
                  <a:schemeClr val="bg1"/>
                </a:solidFill>
                <a:latin typeface="Century Gothic" pitchFamily="34" charset="0"/>
                <a:cs typeface="Arial"/>
              </a:rPr>
              <a:t>IV</a:t>
            </a:r>
            <a:r>
              <a:rPr lang="pt-BR" sz="4000" b="0" dirty="0" smtClean="0">
                <a:solidFill>
                  <a:schemeClr val="accent1"/>
                </a:solidFill>
                <a:latin typeface="Century Gothic" pitchFamily="34" charset="0"/>
                <a:cs typeface="Arial"/>
              </a:rPr>
              <a:t> </a:t>
            </a:r>
            <a:r>
              <a:rPr lang="pt-BR" sz="4000" b="0" kern="0" dirty="0" smtClean="0">
                <a:solidFill>
                  <a:srgbClr val="00CC99"/>
                </a:solidFill>
                <a:latin typeface="Century Gothic" pitchFamily="34" charset="0"/>
              </a:rPr>
              <a:t>→</a:t>
            </a:r>
            <a:r>
              <a:rPr lang="pt-BR" sz="4000" b="0" dirty="0" smtClean="0">
                <a:solidFill>
                  <a:schemeClr val="accent1"/>
                </a:solidFill>
                <a:cs typeface="Arial"/>
              </a:rPr>
              <a:t> </a:t>
            </a:r>
            <a:r>
              <a:rPr lang="pt-BR" sz="4000" dirty="0" smtClean="0">
                <a:solidFill>
                  <a:schemeClr val="bg1"/>
                </a:solidFill>
                <a:latin typeface="Century Gothic" pitchFamily="34" charset="0"/>
                <a:cs typeface="Arial"/>
              </a:rPr>
              <a:t>0,8</a:t>
            </a:r>
            <a:r>
              <a:rPr lang="pt-BR" sz="4000" b="0" dirty="0" smtClean="0">
                <a:solidFill>
                  <a:schemeClr val="accent1"/>
                </a:solidFill>
                <a:latin typeface="Century Gothic" pitchFamily="34" charset="0"/>
                <a:cs typeface="Arial"/>
              </a:rPr>
              <a:t> </a:t>
            </a:r>
            <a:r>
              <a:rPr lang="pt-BR" sz="4000" b="0" kern="0" dirty="0" smtClean="0">
                <a:solidFill>
                  <a:srgbClr val="00CC99"/>
                </a:solidFill>
                <a:latin typeface="Century Gothic" pitchFamily="34" charset="0"/>
              </a:rPr>
              <a:t>M</a:t>
            </a:r>
            <a:r>
              <a:rPr lang="pt-BR" sz="4000" b="0" baseline="-25000" dirty="0" smtClean="0">
                <a:solidFill>
                  <a:schemeClr val="accent1"/>
                </a:solidFill>
                <a:cs typeface="Arial"/>
              </a:rPr>
              <a:t>ʘ</a:t>
            </a:r>
          </a:p>
        </p:txBody>
      </p:sp>
      <p:sp>
        <p:nvSpPr>
          <p:cNvPr id="1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Fonte da imagem  do olhar de </a:t>
            </a:r>
            <a:r>
              <a:rPr lang="pt-BR" sz="1000" dirty="0" err="1" smtClean="0">
                <a:solidFill>
                  <a:schemeClr val="accent1"/>
                </a:solidFill>
                <a:latin typeface="Century Gothic" pitchFamily="34" charset="0"/>
              </a:rPr>
              <a:t>Chloe</a:t>
            </a:r>
            <a:r>
              <a:rPr lang="pt-BR" sz="1000" dirty="0" smtClean="0">
                <a:solidFill>
                  <a:schemeClr val="accent1"/>
                </a:solidFill>
                <a:latin typeface="Century Gothic" pitchFamily="34" charset="0"/>
              </a:rPr>
              <a:t>: http://knowyourmeme.com/memes/side-eyeing-chloe</a:t>
            </a:r>
            <a:endParaRPr lang="pt-BR" sz="1000" dirty="0">
              <a:solidFill>
                <a:schemeClr val="accent1"/>
              </a:solidFill>
              <a:latin typeface="Century Gothic" pitchFamily="34" charset="0"/>
            </a:endParaRPr>
          </a:p>
        </p:txBody>
      </p:sp>
      <p:grpSp>
        <p:nvGrpSpPr>
          <p:cNvPr id="13" name="Grupo 6"/>
          <p:cNvGrpSpPr/>
          <p:nvPr/>
        </p:nvGrpSpPr>
        <p:grpSpPr>
          <a:xfrm>
            <a:off x="3779912" y="1549872"/>
            <a:ext cx="2527197" cy="2527200"/>
            <a:chOff x="2435808" y="2467526"/>
            <a:chExt cx="1476000" cy="1476000"/>
          </a:xfrm>
        </p:grpSpPr>
        <p:sp>
          <p:nvSpPr>
            <p:cNvPr id="14" name="Elipse 13"/>
            <p:cNvSpPr>
              <a:spLocks noChangeAspect="1"/>
            </p:cNvSpPr>
            <p:nvPr/>
          </p:nvSpPr>
          <p:spPr bwMode="auto">
            <a:xfrm>
              <a:off x="2435808" y="2467526"/>
              <a:ext cx="1476000" cy="1476000"/>
            </a:xfrm>
            <a:prstGeom prst="ellipse">
              <a:avLst/>
            </a:prstGeom>
            <a:gradFill>
              <a:gsLst>
                <a:gs pos="11000">
                  <a:schemeClr val="bg1">
                    <a:lumMod val="0"/>
                    <a:lumOff val="100000"/>
                    <a:alpha val="0"/>
                  </a:schemeClr>
                </a:gs>
                <a:gs pos="42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Elipse 15"/>
            <p:cNvSpPr>
              <a:spLocks noChangeAspect="1"/>
            </p:cNvSpPr>
            <p:nvPr/>
          </p:nvSpPr>
          <p:spPr bwMode="auto">
            <a:xfrm>
              <a:off x="2801172" y="2842851"/>
              <a:ext cx="751680" cy="751680"/>
            </a:xfrm>
            <a:prstGeom prst="ellipse">
              <a:avLst/>
            </a:prstGeom>
            <a:gradFill>
              <a:gsLst>
                <a:gs pos="0">
                  <a:srgbClr val="FDE65D"/>
                </a:gs>
                <a:gs pos="100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7" name="Grupo 3"/>
          <p:cNvGrpSpPr>
            <a:grpSpLocks noChangeAspect="1"/>
          </p:cNvGrpSpPr>
          <p:nvPr/>
        </p:nvGrpSpPr>
        <p:grpSpPr>
          <a:xfrm>
            <a:off x="6475030" y="2331611"/>
            <a:ext cx="963877" cy="963878"/>
            <a:chOff x="2454172" y="2587564"/>
            <a:chExt cx="1476000" cy="1476000"/>
          </a:xfrm>
        </p:grpSpPr>
        <p:sp>
          <p:nvSpPr>
            <p:cNvPr id="18" name="Elipse 17"/>
            <p:cNvSpPr>
              <a:spLocks noChangeAspect="1"/>
            </p:cNvSpPr>
            <p:nvPr/>
          </p:nvSpPr>
          <p:spPr bwMode="auto">
            <a:xfrm>
              <a:off x="2454172" y="2587564"/>
              <a:ext cx="1476000" cy="1476000"/>
            </a:xfrm>
            <a:prstGeom prst="ellipse">
              <a:avLst/>
            </a:prstGeom>
            <a:gradFill>
              <a:gsLst>
                <a:gs pos="47000">
                  <a:schemeClr val="bg1">
                    <a:lumMod val="0"/>
                    <a:lumOff val="100000"/>
                    <a:alpha val="0"/>
                  </a:schemeClr>
                </a:gs>
                <a:gs pos="57000">
                  <a:srgbClr val="3788FF">
                    <a:lumMod val="80000"/>
                    <a:lumOff val="20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Elipse 18"/>
            <p:cNvSpPr>
              <a:spLocks noChangeAspect="1"/>
            </p:cNvSpPr>
            <p:nvPr/>
          </p:nvSpPr>
          <p:spPr bwMode="auto">
            <a:xfrm>
              <a:off x="2739306" y="2873371"/>
              <a:ext cx="900000" cy="900000"/>
            </a:xfrm>
            <a:prstGeom prst="ellipse">
              <a:avLst/>
            </a:prstGeom>
            <a:gradFill>
              <a:gsLst>
                <a:gs pos="7000">
                  <a:srgbClr val="69D8FF">
                    <a:lumMod val="37000"/>
                    <a:lumOff val="63000"/>
                  </a:srgbClr>
                </a:gs>
                <a:gs pos="100000">
                  <a:srgbClr val="00B0F0">
                    <a:lumMod val="90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p14="http://schemas.microsoft.com/office/powerpoint/2010/main" val="415241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par>
                                <p:cTn id="8" presetID="1" presetClass="path" presetSubtype="0" repeatCount="indefinite" fill="hold" nodeType="withEffect">
                                  <p:stCondLst>
                                    <p:cond delay="0"/>
                                  </p:stCondLst>
                                  <p:childTnLst>
                                    <p:animMotion origin="layout" path="M 0.00156 0.00139 C 0.0033 0.03632 -0.01771 0.06662 -0.0441 0.06894 C -0.07083 0.07102 -0.0934 0.04418 -0.09514 0.00926 C -0.0967 -0.02614 -0.07656 -0.05551 -0.05 -0.0576 C -0.02344 -0.05991 1.66667E-6 -0.034 0.00156 0.00139 Z " pathEditMode="relative" rAng="5190039" ptsTypes="fffff">
                                      <p:cBhvr>
                                        <p:cTn id="9" dur="10000" spd="-100000" fill="hold"/>
                                        <p:tgtEl>
                                          <p:spTgt spid="17"/>
                                        </p:tgtEl>
                                        <p:attrNameLst>
                                          <p:attrName>ppt_x</p:attrName>
                                          <p:attrName>ppt_y</p:attrName>
                                        </p:attrNameLst>
                                      </p:cBhvr>
                                      <p:rCtr x="-48" y="4"/>
                                    </p:animMotion>
                                  </p:childTnLst>
                                </p:cTn>
                              </p:par>
                              <p:par>
                                <p:cTn id="10" presetID="1" presetClass="path" presetSubtype="0" repeatCount="indefinite" fill="hold" nodeType="withEffect">
                                  <p:stCondLst>
                                    <p:cond delay="0"/>
                                  </p:stCondLst>
                                  <p:childTnLst>
                                    <p:animMotion origin="layout" path="M -2.5E-6 -3.19223E-6 C -2.5E-6 -0.12075 0.07379 -0.21906 0.16441 -0.21906 C 0.25521 -0.21906 0.32882 -0.12075 0.32882 -3.19223E-6 C 0.32882 0.12098 0.25521 0.21906 0.16441 0.21906 C 0.07379 0.21906 -2.5E-6 0.12098 -2.5E-6 -3.19223E-6 Z " pathEditMode="relative" rAng="16200000" ptsTypes="fffff">
                                      <p:cBhvr>
                                        <p:cTn id="11" dur="10000" spd="-100000" fill="hold"/>
                                        <p:tgtEl>
                                          <p:spTgt spid="13"/>
                                        </p:tgtEl>
                                        <p:attrNameLst>
                                          <p:attrName>ppt_x</p:attrName>
                                          <p:attrName>ppt_y</p:attrName>
                                        </p:attrNameLst>
                                      </p:cBhvr>
                                      <p:rCtr x="164" y="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2000"/>
                                        <p:tgtEl>
                                          <p:spTgt spid="21">
                                            <p:txEl>
                                              <p:pRg st="0" end="0"/>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Effect transition="in" filter="fade">
                                      <p:cBhvr>
                                        <p:cTn id="20" dur="2000"/>
                                        <p:tgtEl>
                                          <p:spTgt spid="21">
                                            <p:txEl>
                                              <p:pRg st="1" end="1"/>
                                            </p:txEl>
                                          </p:spTgt>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Crédito :  André Luiz da Silva/CDA/CDCC/USP, baseado em figura de </a:t>
            </a:r>
            <a:r>
              <a:rPr kumimoji="0" lang="pt-BR" sz="1000" b="1" i="0" u="none" strike="noStrike" kern="1200" cap="none" spc="0" normalizeH="0" baseline="0" noProof="0" dirty="0" err="1" smtClean="0">
                <a:ln>
                  <a:noFill/>
                </a:ln>
                <a:solidFill>
                  <a:srgbClr val="00CC99"/>
                </a:solidFill>
                <a:effectLst/>
                <a:uLnTx/>
                <a:uFillTx/>
                <a:latin typeface="Century Gothic" pitchFamily="34" charset="0"/>
                <a:ea typeface="+mn-ea"/>
                <a:cs typeface="+mn-cs"/>
              </a:rPr>
              <a:t>Chaisson</a:t>
            </a: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 &amp; </a:t>
            </a:r>
            <a:r>
              <a:rPr kumimoji="0" lang="pt-BR" sz="1000" b="1" i="0" u="none" strike="noStrike" kern="1200" cap="none" spc="0" normalizeH="0" baseline="0" noProof="0" dirty="0" err="1" smtClean="0">
                <a:ln>
                  <a:noFill/>
                </a:ln>
                <a:solidFill>
                  <a:srgbClr val="00CC99"/>
                </a:solidFill>
                <a:effectLst/>
                <a:uLnTx/>
                <a:uFillTx/>
                <a:latin typeface="Century Gothic" pitchFamily="34" charset="0"/>
                <a:ea typeface="+mn-ea"/>
                <a:cs typeface="+mn-cs"/>
              </a:rPr>
              <a:t>McMillan</a:t>
            </a: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 </a:t>
            </a:r>
            <a:r>
              <a:rPr kumimoji="0" lang="pt-BR" sz="1000" b="1" i="0" u="none" strike="noStrike" kern="1200" cap="none" spc="0" normalizeH="0" baseline="0" noProof="0" dirty="0" err="1" smtClean="0">
                <a:ln>
                  <a:noFill/>
                </a:ln>
                <a:solidFill>
                  <a:srgbClr val="00CC99"/>
                </a:solidFill>
                <a:effectLst/>
                <a:uLnTx/>
                <a:uFillTx/>
                <a:latin typeface="Century Gothic" pitchFamily="34" charset="0"/>
                <a:ea typeface="+mn-ea"/>
                <a:cs typeface="+mn-cs"/>
              </a:rPr>
              <a:t>Astronomy</a:t>
            </a: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 </a:t>
            </a:r>
            <a:r>
              <a:rPr kumimoji="0" lang="pt-BR" sz="1000" b="1" i="0" u="none" strike="noStrike" kern="1200" cap="none" spc="0" normalizeH="0" baseline="0" noProof="0" dirty="0" err="1" smtClean="0">
                <a:ln>
                  <a:noFill/>
                </a:ln>
                <a:solidFill>
                  <a:srgbClr val="00CC99"/>
                </a:solidFill>
                <a:effectLst/>
                <a:uLnTx/>
                <a:uFillTx/>
                <a:latin typeface="Century Gothic" pitchFamily="34" charset="0"/>
                <a:ea typeface="+mn-ea"/>
                <a:cs typeface="+mn-cs"/>
              </a:rPr>
              <a:t>Today</a:t>
            </a: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 </a:t>
            </a:r>
            <a:endParaRPr kumimoji="0" lang="pt-BR" sz="1000" b="1" i="0" u="none" strike="noStrike" kern="1200" cap="none" spc="0" normalizeH="0" baseline="0" noProof="0" dirty="0">
              <a:ln>
                <a:noFill/>
              </a:ln>
              <a:solidFill>
                <a:srgbClr val="00CC99"/>
              </a:solidFill>
              <a:effectLst/>
              <a:uLnTx/>
              <a:uFillTx/>
              <a:latin typeface="Century Gothic" pitchFamily="34" charset="0"/>
              <a:ea typeface="+mn-ea"/>
              <a:cs typeface="+mn-cs"/>
            </a:endParaRPr>
          </a:p>
        </p:txBody>
      </p:sp>
      <p:sp>
        <p:nvSpPr>
          <p:cNvPr id="220" name="CaixaDeTexto 219"/>
          <p:cNvSpPr txBox="1"/>
          <p:nvPr/>
        </p:nvSpPr>
        <p:spPr>
          <a:xfrm>
            <a:off x="7184166" y="2020778"/>
            <a:ext cx="172819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Ib</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51" name="CaixaDeTexto 250"/>
          <p:cNvSpPr txBox="1"/>
          <p:nvPr/>
        </p:nvSpPr>
        <p:spPr>
          <a:xfrm>
            <a:off x="7492076" y="2276872"/>
            <a:ext cx="10081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II</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78" name="CaixaDeTexto 277"/>
          <p:cNvSpPr txBox="1"/>
          <p:nvPr/>
        </p:nvSpPr>
        <p:spPr>
          <a:xfrm>
            <a:off x="1547664" y="900009"/>
            <a:ext cx="86409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2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L</a:t>
            </a:r>
            <a:r>
              <a:rPr kumimoji="0" lang="pt-BR" sz="2000" b="1" i="0" u="none" strike="noStrike" kern="1200" cap="none" spc="0" normalizeH="0" baseline="0" noProof="0" dirty="0" err="1" smtClean="0">
                <a:ln>
                  <a:noFill/>
                </a:ln>
                <a:solidFill>
                  <a:srgbClr val="FFFFFF"/>
                </a:solidFill>
                <a:effectLst/>
                <a:uLnTx/>
                <a:uFillTx/>
                <a:latin typeface="Arial"/>
                <a:ea typeface="+mn-ea"/>
                <a:cs typeface="Arial"/>
              </a:rPr>
              <a:t>ʘ</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cxnSp>
        <p:nvCxnSpPr>
          <p:cNvPr id="209" name="Conector de seta reta 208"/>
          <p:cNvCxnSpPr/>
          <p:nvPr/>
        </p:nvCxnSpPr>
        <p:spPr bwMode="auto">
          <a:xfrm flipH="1">
            <a:off x="2481918" y="886991"/>
            <a:ext cx="1850" cy="5105846"/>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210" name="CaixaDeTexto 209"/>
          <p:cNvSpPr txBox="1"/>
          <p:nvPr/>
        </p:nvSpPr>
        <p:spPr>
          <a:xfrm>
            <a:off x="216024" y="6053226"/>
            <a:ext cx="1403648"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Temp.</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11" name="CaixaDeTexto 210"/>
          <p:cNvSpPr txBox="1"/>
          <p:nvPr/>
        </p:nvSpPr>
        <p:spPr>
          <a:xfrm>
            <a:off x="1755304" y="3429000"/>
            <a:ext cx="79208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smtClean="0">
                <a:ln>
                  <a:noFill/>
                </a:ln>
                <a:solidFill>
                  <a:srgbClr val="FFFFFF"/>
                </a:solidFill>
                <a:effectLst/>
                <a:uLnTx/>
                <a:uFillTx/>
                <a:latin typeface="Century Gothic" pitchFamily="34" charset="0"/>
                <a:ea typeface="+mn-ea"/>
                <a:cs typeface="+mn-cs"/>
              </a:rPr>
              <a:t>1</a:t>
            </a:r>
            <a:endParaRPr kumimoji="0" lang="pt-BR" sz="24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12" name="CaixaDeTexto 211"/>
          <p:cNvSpPr txBox="1"/>
          <p:nvPr/>
        </p:nvSpPr>
        <p:spPr>
          <a:xfrm>
            <a:off x="5076056" y="6053882"/>
            <a:ext cx="20162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smtClean="0">
                <a:ln>
                  <a:noFill/>
                </a:ln>
                <a:solidFill>
                  <a:srgbClr val="FFFF00"/>
                </a:solidFill>
                <a:effectLst/>
                <a:uLnTx/>
                <a:uFillTx/>
                <a:latin typeface="Century Gothic" pitchFamily="34" charset="0"/>
                <a:ea typeface="+mn-ea"/>
                <a:cs typeface="+mn-cs"/>
              </a:rPr>
              <a:t>6.000°C</a:t>
            </a:r>
            <a:endParaRPr kumimoji="0" lang="pt-BR" sz="2400" b="1" i="0" u="none" strike="noStrike" kern="1200" cap="none" spc="0" normalizeH="0" baseline="0" noProof="0" dirty="0">
              <a:ln>
                <a:noFill/>
              </a:ln>
              <a:solidFill>
                <a:srgbClr val="FFFF00"/>
              </a:solidFill>
              <a:effectLst/>
              <a:uLnTx/>
              <a:uFillTx/>
              <a:latin typeface="Century Gothic" pitchFamily="34" charset="0"/>
              <a:ea typeface="+mn-ea"/>
              <a:cs typeface="+mn-cs"/>
            </a:endParaRPr>
          </a:p>
        </p:txBody>
      </p:sp>
      <p:sp>
        <p:nvSpPr>
          <p:cNvPr id="213" name="CaixaDeTexto 212"/>
          <p:cNvSpPr txBox="1"/>
          <p:nvPr/>
        </p:nvSpPr>
        <p:spPr>
          <a:xfrm>
            <a:off x="1547664" y="6063679"/>
            <a:ext cx="20162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954ECA"/>
                </a:solidFill>
                <a:effectLst/>
                <a:uLnTx/>
                <a:uFillTx/>
                <a:latin typeface="Century Gothic" pitchFamily="34" charset="0"/>
                <a:ea typeface="+mn-ea"/>
                <a:cs typeface="+mn-cs"/>
              </a:rPr>
              <a:t>3</a:t>
            </a:r>
            <a:r>
              <a:rPr kumimoji="0" lang="pt-BR" sz="2400" b="1" i="0" u="none" strike="noStrike" kern="1200" cap="none" spc="0" normalizeH="0" baseline="0" noProof="0" dirty="0" smtClean="0">
                <a:ln>
                  <a:noFill/>
                </a:ln>
                <a:solidFill>
                  <a:srgbClr val="954ECA"/>
                </a:solidFill>
                <a:effectLst/>
                <a:uLnTx/>
                <a:uFillTx/>
                <a:latin typeface="Century Gothic" pitchFamily="34" charset="0"/>
                <a:ea typeface="+mn-ea"/>
                <a:cs typeface="+mn-cs"/>
              </a:rPr>
              <a:t>0.000°C</a:t>
            </a:r>
            <a:endParaRPr kumimoji="0" lang="pt-BR" sz="2400" b="1" i="0" u="none" strike="noStrike" kern="1200" cap="none" spc="0" normalizeH="0" baseline="0" noProof="0" dirty="0">
              <a:ln>
                <a:noFill/>
              </a:ln>
              <a:solidFill>
                <a:srgbClr val="954ECA"/>
              </a:solidFill>
              <a:effectLst/>
              <a:uLnTx/>
              <a:uFillTx/>
              <a:latin typeface="Century Gothic" pitchFamily="34" charset="0"/>
              <a:ea typeface="+mn-ea"/>
              <a:cs typeface="+mn-cs"/>
            </a:endParaRPr>
          </a:p>
        </p:txBody>
      </p:sp>
      <p:sp>
        <p:nvSpPr>
          <p:cNvPr id="214" name="CaixaDeTexto 213"/>
          <p:cNvSpPr txBox="1"/>
          <p:nvPr/>
        </p:nvSpPr>
        <p:spPr>
          <a:xfrm>
            <a:off x="6948264" y="6024265"/>
            <a:ext cx="20162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smtClean="0">
                <a:ln>
                  <a:noFill/>
                </a:ln>
                <a:solidFill>
                  <a:srgbClr val="FF0000"/>
                </a:solidFill>
                <a:effectLst/>
                <a:uLnTx/>
                <a:uFillTx/>
                <a:latin typeface="Century Gothic" pitchFamily="34" charset="0"/>
                <a:ea typeface="+mn-ea"/>
                <a:cs typeface="+mn-cs"/>
              </a:rPr>
              <a:t>3.000°C</a:t>
            </a:r>
            <a:endParaRPr kumimoji="0" lang="pt-BR" sz="2400" b="1" i="0" u="none" strike="noStrike" kern="1200" cap="none" spc="0" normalizeH="0" baseline="0" noProof="0" dirty="0">
              <a:ln>
                <a:noFill/>
              </a:ln>
              <a:solidFill>
                <a:srgbClr val="FF0000"/>
              </a:solidFill>
              <a:effectLst/>
              <a:uLnTx/>
              <a:uFillTx/>
              <a:latin typeface="Century Gothic" pitchFamily="34" charset="0"/>
              <a:ea typeface="+mn-ea"/>
              <a:cs typeface="+mn-cs"/>
            </a:endParaRPr>
          </a:p>
        </p:txBody>
      </p:sp>
      <p:sp>
        <p:nvSpPr>
          <p:cNvPr id="215" name="CaixaDeTexto 214"/>
          <p:cNvSpPr txBox="1"/>
          <p:nvPr/>
        </p:nvSpPr>
        <p:spPr>
          <a:xfrm>
            <a:off x="891208" y="1735745"/>
            <a:ext cx="172819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smtClean="0">
                <a:ln>
                  <a:noFill/>
                </a:ln>
                <a:solidFill>
                  <a:srgbClr val="FFFFFF"/>
                </a:solidFill>
                <a:effectLst/>
                <a:uLnTx/>
                <a:uFillTx/>
                <a:latin typeface="Century Gothic" pitchFamily="34" charset="0"/>
                <a:ea typeface="+mn-ea"/>
                <a:cs typeface="+mn-cs"/>
              </a:rPr>
              <a:t>10.000</a:t>
            </a:r>
            <a:endParaRPr kumimoji="0" lang="pt-BR" sz="24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18" name="CaixaDeTexto 217"/>
          <p:cNvSpPr txBox="1"/>
          <p:nvPr/>
        </p:nvSpPr>
        <p:spPr>
          <a:xfrm>
            <a:off x="3347864" y="6063679"/>
            <a:ext cx="20162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smtClean="0">
                <a:ln>
                  <a:noFill/>
                </a:ln>
                <a:solidFill>
                  <a:srgbClr val="FFFFFF"/>
                </a:solidFill>
                <a:effectLst/>
                <a:uLnTx/>
                <a:uFillTx/>
                <a:latin typeface="Century Gothic" pitchFamily="34" charset="0"/>
                <a:ea typeface="+mn-ea"/>
                <a:cs typeface="+mn-cs"/>
              </a:rPr>
              <a:t>10.000°C</a:t>
            </a:r>
            <a:endParaRPr kumimoji="0" lang="pt-BR" sz="24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19" name="CaixaDeTexto 218"/>
          <p:cNvSpPr txBox="1"/>
          <p:nvPr/>
        </p:nvSpPr>
        <p:spPr>
          <a:xfrm>
            <a:off x="1149524" y="4407495"/>
            <a:ext cx="151216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smtClean="0">
                <a:ln>
                  <a:noFill/>
                </a:ln>
                <a:solidFill>
                  <a:srgbClr val="FFFFFF"/>
                </a:solidFill>
                <a:effectLst/>
                <a:uLnTx/>
                <a:uFillTx/>
                <a:latin typeface="Century Gothic" pitchFamily="34" charset="0"/>
                <a:ea typeface="+mn-ea"/>
                <a:cs typeface="+mn-cs"/>
              </a:rPr>
              <a:t>0,01</a:t>
            </a:r>
            <a:endParaRPr kumimoji="0" lang="pt-BR" sz="24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21" name="CaixaDeTexto 220"/>
          <p:cNvSpPr txBox="1"/>
          <p:nvPr/>
        </p:nvSpPr>
        <p:spPr>
          <a:xfrm>
            <a:off x="1187624" y="2607295"/>
            <a:ext cx="151216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smtClean="0">
                <a:ln>
                  <a:noFill/>
                </a:ln>
                <a:solidFill>
                  <a:srgbClr val="FFFFFF"/>
                </a:solidFill>
                <a:effectLst/>
                <a:uLnTx/>
                <a:uFillTx/>
                <a:latin typeface="Century Gothic" pitchFamily="34" charset="0"/>
                <a:ea typeface="+mn-ea"/>
                <a:cs typeface="+mn-cs"/>
              </a:rPr>
              <a:t>100</a:t>
            </a:r>
            <a:endParaRPr kumimoji="0" lang="pt-BR" sz="24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cxnSp>
        <p:nvCxnSpPr>
          <p:cNvPr id="222" name="Conector reto 221"/>
          <p:cNvCxnSpPr/>
          <p:nvPr/>
        </p:nvCxnSpPr>
        <p:spPr bwMode="auto">
          <a:xfrm flipV="1">
            <a:off x="2312318" y="285293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3" name="Conector reto 222"/>
          <p:cNvCxnSpPr/>
          <p:nvPr/>
        </p:nvCxnSpPr>
        <p:spPr bwMode="auto">
          <a:xfrm flipV="1">
            <a:off x="2331368" y="371632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4" name="Conector reto 223"/>
          <p:cNvCxnSpPr/>
          <p:nvPr/>
        </p:nvCxnSpPr>
        <p:spPr bwMode="auto">
          <a:xfrm flipV="1">
            <a:off x="2293268" y="462062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6" name="Conector reto 225"/>
          <p:cNvCxnSpPr/>
          <p:nvPr/>
        </p:nvCxnSpPr>
        <p:spPr bwMode="auto">
          <a:xfrm flipV="1">
            <a:off x="233522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27" name="CaixaDeTexto 226"/>
          <p:cNvSpPr txBox="1"/>
          <p:nvPr/>
        </p:nvSpPr>
        <p:spPr>
          <a:xfrm>
            <a:off x="971600" y="5271591"/>
            <a:ext cx="151216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smtClean="0">
                <a:ln>
                  <a:noFill/>
                </a:ln>
                <a:solidFill>
                  <a:srgbClr val="FFFFFF"/>
                </a:solidFill>
                <a:effectLst/>
                <a:uLnTx/>
                <a:uFillTx/>
                <a:latin typeface="Century Gothic" pitchFamily="34" charset="0"/>
                <a:ea typeface="+mn-ea"/>
                <a:cs typeface="+mn-cs"/>
              </a:rPr>
              <a:t>0,0001</a:t>
            </a:r>
            <a:endParaRPr kumimoji="0" lang="pt-BR" sz="24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cxnSp>
        <p:nvCxnSpPr>
          <p:cNvPr id="229" name="Conector de seta reta 228"/>
          <p:cNvCxnSpPr/>
          <p:nvPr/>
        </p:nvCxnSpPr>
        <p:spPr bwMode="auto">
          <a:xfrm flipV="1">
            <a:off x="1187624" y="6003750"/>
            <a:ext cx="7560840" cy="17538"/>
          </a:xfrm>
          <a:prstGeom prst="straightConnector1">
            <a:avLst/>
          </a:prstGeom>
          <a:solidFill>
            <a:schemeClr val="accent1"/>
          </a:solidFill>
          <a:ln w="114300" cap="flat" cmpd="sng" algn="ctr">
            <a:gradFill flip="none" rotWithShape="1">
              <a:gsLst>
                <a:gs pos="36000">
                  <a:schemeClr val="bg1"/>
                </a:gs>
                <a:gs pos="11000">
                  <a:srgbClr val="FF0000"/>
                </a:gs>
                <a:gs pos="20000">
                  <a:srgbClr val="EE8800"/>
                </a:gs>
                <a:gs pos="31000">
                  <a:srgbClr val="FFFF00"/>
                </a:gs>
                <a:gs pos="59000">
                  <a:srgbClr val="00B0F0"/>
                </a:gs>
                <a:gs pos="62000">
                  <a:srgbClr val="0070C0"/>
                </a:gs>
                <a:gs pos="74000">
                  <a:srgbClr val="7030A0"/>
                </a:gs>
              </a:gsLst>
              <a:path path="circle">
                <a:fillToRect l="100000" t="100000"/>
              </a:path>
              <a:tileRect r="-100000" b="-100000"/>
            </a:gradFill>
            <a:prstDash val="solid"/>
            <a:round/>
            <a:headEnd type="triangle" w="lg" len="lg"/>
            <a:tailEnd type="none" w="lg" len="lg"/>
          </a:ln>
          <a:effectLst/>
        </p:spPr>
      </p:cxnSp>
      <p:cxnSp>
        <p:nvCxnSpPr>
          <p:cNvPr id="231" name="Conector reto 230"/>
          <p:cNvCxnSpPr/>
          <p:nvPr/>
        </p:nvCxnSpPr>
        <p:spPr bwMode="auto">
          <a:xfrm flipV="1">
            <a:off x="2267744" y="551433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7" name="CaixaDeTexto 216"/>
          <p:cNvSpPr txBox="1"/>
          <p:nvPr/>
        </p:nvSpPr>
        <p:spPr>
          <a:xfrm>
            <a:off x="7184166" y="1752624"/>
            <a:ext cx="172819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Ia</a:t>
            </a:r>
            <a:endParaRPr kumimoji="0" lang="pt-BR" sz="2000" b="1" i="0" u="none" strike="noStrike" kern="0" cap="none" spc="0" normalizeH="0" baseline="-25000" noProof="0" dirty="0">
              <a:ln>
                <a:noFill/>
              </a:ln>
              <a:solidFill>
                <a:srgbClr val="FFFFFF"/>
              </a:solidFill>
              <a:effectLst/>
              <a:uLnTx/>
              <a:uFillTx/>
              <a:latin typeface="Century Gothic" pitchFamily="34" charset="0"/>
              <a:ea typeface="+mn-ea"/>
              <a:cs typeface="+mn-cs"/>
            </a:endParaRPr>
          </a:p>
        </p:txBody>
      </p:sp>
      <p:sp>
        <p:nvSpPr>
          <p:cNvPr id="237" name="Rectangle 2"/>
          <p:cNvSpPr txBox="1">
            <a:spLocks noChangeArrowheads="1"/>
          </p:cNvSpPr>
          <p:nvPr/>
        </p:nvSpPr>
        <p:spPr bwMode="auto">
          <a:xfrm>
            <a:off x="179512" y="44624"/>
            <a:ext cx="8856984" cy="720080"/>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rgbClr val="FFFFFF"/>
                </a:solidFill>
                <a:effectLst/>
                <a:uLnTx/>
                <a:uFillTx/>
                <a:latin typeface="Century Gothic" pitchFamily="34" charset="0"/>
                <a:ea typeface="+mn-ea"/>
                <a:cs typeface="+mn-cs"/>
              </a:rPr>
              <a:t>Classes de luminosidade</a:t>
            </a:r>
          </a:p>
        </p:txBody>
      </p:sp>
      <p:sp>
        <p:nvSpPr>
          <p:cNvPr id="178" name="Forma livre 177"/>
          <p:cNvSpPr/>
          <p:nvPr/>
        </p:nvSpPr>
        <p:spPr bwMode="auto">
          <a:xfrm>
            <a:off x="3358578" y="2227495"/>
            <a:ext cx="4654519" cy="3423381"/>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666170 w 5525311"/>
              <a:gd name="connsiteY5" fmla="*/ 1926760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666170 w 5525311"/>
              <a:gd name="connsiteY5" fmla="*/ 1926760 h 3570051"/>
              <a:gd name="connsiteX6" fmla="*/ 3254036 w 5525311"/>
              <a:gd name="connsiteY6" fmla="*/ 1782569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243209 w 5243209"/>
              <a:gd name="connsiteY0" fmla="*/ 3229583 h 3229583"/>
              <a:gd name="connsiteX1" fmla="*/ 5038928 w 5243209"/>
              <a:gd name="connsiteY1" fmla="*/ 2889115 h 3229583"/>
              <a:gd name="connsiteX2" fmla="*/ 4659549 w 5243209"/>
              <a:gd name="connsiteY2" fmla="*/ 2441643 h 3229583"/>
              <a:gd name="connsiteX3" fmla="*/ 4280170 w 5243209"/>
              <a:gd name="connsiteY3" fmla="*/ 2062264 h 3229583"/>
              <a:gd name="connsiteX4" fmla="*/ 3822970 w 5243209"/>
              <a:gd name="connsiteY4" fmla="*/ 1770434 h 3229583"/>
              <a:gd name="connsiteX5" fmla="*/ 3384068 w 5243209"/>
              <a:gd name="connsiteY5" fmla="*/ 1586292 h 3229583"/>
              <a:gd name="connsiteX6" fmla="*/ 2971934 w 5243209"/>
              <a:gd name="connsiteY6" fmla="*/ 1442101 h 3229583"/>
              <a:gd name="connsiteX7" fmla="*/ 2431915 w 5243209"/>
              <a:gd name="connsiteY7" fmla="*/ 1264596 h 3229583"/>
              <a:gd name="connsiteX8" fmla="*/ 1877439 w 5243209"/>
              <a:gd name="connsiteY8" fmla="*/ 1089498 h 3229583"/>
              <a:gd name="connsiteX9" fmla="*/ 1215958 w 5243209"/>
              <a:gd name="connsiteY9" fmla="*/ 826851 h 3229583"/>
              <a:gd name="connsiteX10" fmla="*/ 612843 w 5243209"/>
              <a:gd name="connsiteY10" fmla="*/ 496111 h 3229583"/>
              <a:gd name="connsiteX11" fmla="*/ 282102 w 5243209"/>
              <a:gd name="connsiteY11" fmla="*/ 262647 h 3229583"/>
              <a:gd name="connsiteX12" fmla="*/ 0 w 5243209"/>
              <a:gd name="connsiteY12" fmla="*/ 0 h 3229583"/>
              <a:gd name="connsiteX0" fmla="*/ 5243209 w 5243209"/>
              <a:gd name="connsiteY0" fmla="*/ 3229583 h 3229583"/>
              <a:gd name="connsiteX1" fmla="*/ 5038928 w 5243209"/>
              <a:gd name="connsiteY1" fmla="*/ 2889115 h 3229583"/>
              <a:gd name="connsiteX2" fmla="*/ 4659549 w 5243209"/>
              <a:gd name="connsiteY2" fmla="*/ 2441643 h 3229583"/>
              <a:gd name="connsiteX3" fmla="*/ 4280170 w 5243209"/>
              <a:gd name="connsiteY3" fmla="*/ 2062264 h 3229583"/>
              <a:gd name="connsiteX4" fmla="*/ 3822970 w 5243209"/>
              <a:gd name="connsiteY4" fmla="*/ 1770434 h 3229583"/>
              <a:gd name="connsiteX5" fmla="*/ 3384068 w 5243209"/>
              <a:gd name="connsiteY5" fmla="*/ 1586292 h 3229583"/>
              <a:gd name="connsiteX6" fmla="*/ 2971934 w 5243209"/>
              <a:gd name="connsiteY6" fmla="*/ 1442101 h 3229583"/>
              <a:gd name="connsiteX7" fmla="*/ 2431915 w 5243209"/>
              <a:gd name="connsiteY7" fmla="*/ 1264596 h 3229583"/>
              <a:gd name="connsiteX8" fmla="*/ 1877439 w 5243209"/>
              <a:gd name="connsiteY8" fmla="*/ 1089498 h 3229583"/>
              <a:gd name="connsiteX9" fmla="*/ 1215958 w 5243209"/>
              <a:gd name="connsiteY9" fmla="*/ 826851 h 3229583"/>
              <a:gd name="connsiteX10" fmla="*/ 612843 w 5243209"/>
              <a:gd name="connsiteY10" fmla="*/ 496111 h 3229583"/>
              <a:gd name="connsiteX11" fmla="*/ 301378 w 5243209"/>
              <a:gd name="connsiteY11" fmla="*/ 250251 h 3229583"/>
              <a:gd name="connsiteX12" fmla="*/ 0 w 5243209"/>
              <a:gd name="connsiteY12" fmla="*/ 0 h 3229583"/>
              <a:gd name="connsiteX0" fmla="*/ 5243209 w 5243209"/>
              <a:gd name="connsiteY0" fmla="*/ 3229583 h 3229583"/>
              <a:gd name="connsiteX1" fmla="*/ 5038928 w 5243209"/>
              <a:gd name="connsiteY1" fmla="*/ 2889115 h 3229583"/>
              <a:gd name="connsiteX2" fmla="*/ 4659549 w 5243209"/>
              <a:gd name="connsiteY2" fmla="*/ 2441643 h 3229583"/>
              <a:gd name="connsiteX3" fmla="*/ 4280170 w 5243209"/>
              <a:gd name="connsiteY3" fmla="*/ 2062264 h 3229583"/>
              <a:gd name="connsiteX4" fmla="*/ 3822970 w 5243209"/>
              <a:gd name="connsiteY4" fmla="*/ 1770434 h 3229583"/>
              <a:gd name="connsiteX5" fmla="*/ 3384068 w 5243209"/>
              <a:gd name="connsiteY5" fmla="*/ 1586292 h 3229583"/>
              <a:gd name="connsiteX6" fmla="*/ 2971934 w 5243209"/>
              <a:gd name="connsiteY6" fmla="*/ 1442101 h 3229583"/>
              <a:gd name="connsiteX7" fmla="*/ 2431915 w 5243209"/>
              <a:gd name="connsiteY7" fmla="*/ 1264596 h 3229583"/>
              <a:gd name="connsiteX8" fmla="*/ 1877439 w 5243209"/>
              <a:gd name="connsiteY8" fmla="*/ 1089498 h 3229583"/>
              <a:gd name="connsiteX9" fmla="*/ 1215958 w 5243209"/>
              <a:gd name="connsiteY9" fmla="*/ 826851 h 3229583"/>
              <a:gd name="connsiteX10" fmla="*/ 699590 w 5243209"/>
              <a:gd name="connsiteY10" fmla="*/ 549825 h 3229583"/>
              <a:gd name="connsiteX11" fmla="*/ 301378 w 5243209"/>
              <a:gd name="connsiteY11" fmla="*/ 250251 h 3229583"/>
              <a:gd name="connsiteX12" fmla="*/ 0 w 5243209"/>
              <a:gd name="connsiteY12" fmla="*/ 0 h 3229583"/>
              <a:gd name="connsiteX0" fmla="*/ 5243209 w 5243209"/>
              <a:gd name="connsiteY0" fmla="*/ 3229583 h 3229583"/>
              <a:gd name="connsiteX1" fmla="*/ 5038928 w 5243209"/>
              <a:gd name="connsiteY1" fmla="*/ 2889115 h 3229583"/>
              <a:gd name="connsiteX2" fmla="*/ 4659549 w 5243209"/>
              <a:gd name="connsiteY2" fmla="*/ 2441643 h 3229583"/>
              <a:gd name="connsiteX3" fmla="*/ 4280170 w 5243209"/>
              <a:gd name="connsiteY3" fmla="*/ 2062264 h 3229583"/>
              <a:gd name="connsiteX4" fmla="*/ 3822970 w 5243209"/>
              <a:gd name="connsiteY4" fmla="*/ 1770434 h 3229583"/>
              <a:gd name="connsiteX5" fmla="*/ 3384068 w 5243209"/>
              <a:gd name="connsiteY5" fmla="*/ 1586292 h 3229583"/>
              <a:gd name="connsiteX6" fmla="*/ 2971934 w 5243209"/>
              <a:gd name="connsiteY6" fmla="*/ 1442101 h 3229583"/>
              <a:gd name="connsiteX7" fmla="*/ 2431915 w 5243209"/>
              <a:gd name="connsiteY7" fmla="*/ 1264596 h 3229583"/>
              <a:gd name="connsiteX8" fmla="*/ 1877439 w 5243209"/>
              <a:gd name="connsiteY8" fmla="*/ 1089498 h 3229583"/>
              <a:gd name="connsiteX9" fmla="*/ 1215958 w 5243209"/>
              <a:gd name="connsiteY9" fmla="*/ 826851 h 3229583"/>
              <a:gd name="connsiteX10" fmla="*/ 699590 w 5243209"/>
              <a:gd name="connsiteY10" fmla="*/ 549825 h 3229583"/>
              <a:gd name="connsiteX11" fmla="*/ 315836 w 5243209"/>
              <a:gd name="connsiteY11" fmla="*/ 246120 h 3229583"/>
              <a:gd name="connsiteX12" fmla="*/ 0 w 5243209"/>
              <a:gd name="connsiteY12" fmla="*/ 0 h 3229583"/>
              <a:gd name="connsiteX0" fmla="*/ 5243209 w 5243209"/>
              <a:gd name="connsiteY0" fmla="*/ 3304985 h 3304985"/>
              <a:gd name="connsiteX1" fmla="*/ 5038928 w 5243209"/>
              <a:gd name="connsiteY1" fmla="*/ 2964517 h 3304985"/>
              <a:gd name="connsiteX2" fmla="*/ 4659549 w 5243209"/>
              <a:gd name="connsiteY2" fmla="*/ 2517045 h 3304985"/>
              <a:gd name="connsiteX3" fmla="*/ 4280170 w 5243209"/>
              <a:gd name="connsiteY3" fmla="*/ 2137666 h 3304985"/>
              <a:gd name="connsiteX4" fmla="*/ 3822970 w 5243209"/>
              <a:gd name="connsiteY4" fmla="*/ 1845836 h 3304985"/>
              <a:gd name="connsiteX5" fmla="*/ 3384068 w 5243209"/>
              <a:gd name="connsiteY5" fmla="*/ 1661694 h 3304985"/>
              <a:gd name="connsiteX6" fmla="*/ 2971934 w 5243209"/>
              <a:gd name="connsiteY6" fmla="*/ 1517503 h 3304985"/>
              <a:gd name="connsiteX7" fmla="*/ 2431915 w 5243209"/>
              <a:gd name="connsiteY7" fmla="*/ 1339998 h 3304985"/>
              <a:gd name="connsiteX8" fmla="*/ 1877439 w 5243209"/>
              <a:gd name="connsiteY8" fmla="*/ 1164900 h 3304985"/>
              <a:gd name="connsiteX9" fmla="*/ 1215958 w 5243209"/>
              <a:gd name="connsiteY9" fmla="*/ 902253 h 3304985"/>
              <a:gd name="connsiteX10" fmla="*/ 699590 w 5243209"/>
              <a:gd name="connsiteY10" fmla="*/ 625227 h 3304985"/>
              <a:gd name="connsiteX11" fmla="*/ 315836 w 5243209"/>
              <a:gd name="connsiteY11" fmla="*/ 321522 h 3304985"/>
              <a:gd name="connsiteX12" fmla="*/ 67121 w 5243209"/>
              <a:gd name="connsiteY12" fmla="*/ 41020 h 3304985"/>
              <a:gd name="connsiteX13" fmla="*/ 0 w 5243209"/>
              <a:gd name="connsiteY13" fmla="*/ 75402 h 3304985"/>
              <a:gd name="connsiteX0" fmla="*/ 5176088 w 5176088"/>
              <a:gd name="connsiteY0" fmla="*/ 3263965 h 3263965"/>
              <a:gd name="connsiteX1" fmla="*/ 4971807 w 5176088"/>
              <a:gd name="connsiteY1" fmla="*/ 2923497 h 3263965"/>
              <a:gd name="connsiteX2" fmla="*/ 4592428 w 5176088"/>
              <a:gd name="connsiteY2" fmla="*/ 2476025 h 3263965"/>
              <a:gd name="connsiteX3" fmla="*/ 4213049 w 5176088"/>
              <a:gd name="connsiteY3" fmla="*/ 2096646 h 3263965"/>
              <a:gd name="connsiteX4" fmla="*/ 3755849 w 5176088"/>
              <a:gd name="connsiteY4" fmla="*/ 1804816 h 3263965"/>
              <a:gd name="connsiteX5" fmla="*/ 3316947 w 5176088"/>
              <a:gd name="connsiteY5" fmla="*/ 1620674 h 3263965"/>
              <a:gd name="connsiteX6" fmla="*/ 2904813 w 5176088"/>
              <a:gd name="connsiteY6" fmla="*/ 1476483 h 3263965"/>
              <a:gd name="connsiteX7" fmla="*/ 2364794 w 5176088"/>
              <a:gd name="connsiteY7" fmla="*/ 1298978 h 3263965"/>
              <a:gd name="connsiteX8" fmla="*/ 1810318 w 5176088"/>
              <a:gd name="connsiteY8" fmla="*/ 1123880 h 3263965"/>
              <a:gd name="connsiteX9" fmla="*/ 1148837 w 5176088"/>
              <a:gd name="connsiteY9" fmla="*/ 861233 h 3263965"/>
              <a:gd name="connsiteX10" fmla="*/ 632469 w 5176088"/>
              <a:gd name="connsiteY10" fmla="*/ 584207 h 3263965"/>
              <a:gd name="connsiteX11" fmla="*/ 248715 w 5176088"/>
              <a:gd name="connsiteY11" fmla="*/ 280502 h 3263965"/>
              <a:gd name="connsiteX12" fmla="*/ 0 w 5176088"/>
              <a:gd name="connsiteY12" fmla="*/ 0 h 326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88" h="3263965">
                <a:moveTo>
                  <a:pt x="5176088" y="3263965"/>
                </a:moveTo>
                <a:cubicBezTo>
                  <a:pt x="5122586" y="3159392"/>
                  <a:pt x="5069084" y="3054820"/>
                  <a:pt x="4971807" y="2923497"/>
                </a:cubicBezTo>
                <a:cubicBezTo>
                  <a:pt x="4874530" y="2792174"/>
                  <a:pt x="4718888" y="2613833"/>
                  <a:pt x="4592428" y="2476025"/>
                </a:cubicBezTo>
                <a:cubicBezTo>
                  <a:pt x="4465968" y="2338217"/>
                  <a:pt x="4352479" y="2208514"/>
                  <a:pt x="4213049" y="2096646"/>
                </a:cubicBezTo>
                <a:cubicBezTo>
                  <a:pt x="4073619" y="1984778"/>
                  <a:pt x="3905199" y="1884145"/>
                  <a:pt x="3755849" y="1804816"/>
                </a:cubicBezTo>
                <a:cubicBezTo>
                  <a:pt x="3606499" y="1725487"/>
                  <a:pt x="3458786" y="1675396"/>
                  <a:pt x="3316947" y="1620674"/>
                </a:cubicBezTo>
                <a:cubicBezTo>
                  <a:pt x="3175108" y="1565952"/>
                  <a:pt x="3063505" y="1530099"/>
                  <a:pt x="2904813" y="1476483"/>
                </a:cubicBezTo>
                <a:lnTo>
                  <a:pt x="2364794" y="1298978"/>
                </a:lnTo>
                <a:cubicBezTo>
                  <a:pt x="2182378" y="1240211"/>
                  <a:pt x="2012977" y="1196837"/>
                  <a:pt x="1810318" y="1123880"/>
                </a:cubicBezTo>
                <a:cubicBezTo>
                  <a:pt x="1607659" y="1050923"/>
                  <a:pt x="1345145" y="951178"/>
                  <a:pt x="1148837" y="861233"/>
                </a:cubicBezTo>
                <a:cubicBezTo>
                  <a:pt x="952529" y="771288"/>
                  <a:pt x="782489" y="680995"/>
                  <a:pt x="632469" y="584207"/>
                </a:cubicBezTo>
                <a:cubicBezTo>
                  <a:pt x="482449" y="487419"/>
                  <a:pt x="354126" y="377870"/>
                  <a:pt x="248715" y="280502"/>
                </a:cubicBezTo>
                <a:cubicBezTo>
                  <a:pt x="143304" y="183134"/>
                  <a:pt x="82905" y="93501"/>
                  <a:pt x="0" y="0"/>
                </a:cubicBezTo>
              </a:path>
            </a:pathLst>
          </a:custGeom>
          <a:noFill/>
          <a:ln w="63500" cap="flat" cmpd="sng" algn="ctr">
            <a:gradFill flip="none" rotWithShape="1">
              <a:gsLst>
                <a:gs pos="0">
                  <a:srgbClr val="7030A0"/>
                </a:gs>
                <a:gs pos="53000">
                  <a:srgbClr val="FFFFCC"/>
                </a:gs>
                <a:gs pos="100000">
                  <a:srgbClr val="FF0000"/>
                </a:gs>
                <a:gs pos="65000">
                  <a:srgbClr val="FFFF00"/>
                </a:gs>
                <a:gs pos="16000">
                  <a:srgbClr val="00B0F0"/>
                </a:gs>
              </a:gsLst>
              <a:lin ang="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94" name="Forma livre 193"/>
          <p:cNvSpPr/>
          <p:nvPr/>
        </p:nvSpPr>
        <p:spPr bwMode="auto">
          <a:xfrm>
            <a:off x="4566003" y="3110631"/>
            <a:ext cx="3303552" cy="388737"/>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321030 w 5321030"/>
              <a:gd name="connsiteY0" fmla="*/ 3229583 h 3229583"/>
              <a:gd name="connsiteX1" fmla="*/ 4941651 w 5321030"/>
              <a:gd name="connsiteY1" fmla="*/ 2782111 h 3229583"/>
              <a:gd name="connsiteX2" fmla="*/ 4562272 w 5321030"/>
              <a:gd name="connsiteY2" fmla="*/ 2402732 h 3229583"/>
              <a:gd name="connsiteX3" fmla="*/ 4105072 w 5321030"/>
              <a:gd name="connsiteY3" fmla="*/ 2110902 h 3229583"/>
              <a:gd name="connsiteX4" fmla="*/ 3540868 w 5321030"/>
              <a:gd name="connsiteY4" fmla="*/ 1848255 h 3229583"/>
              <a:gd name="connsiteX5" fmla="*/ 3268494 w 5321030"/>
              <a:gd name="connsiteY5" fmla="*/ 1741251 h 3229583"/>
              <a:gd name="connsiteX6" fmla="*/ 2714017 w 5321030"/>
              <a:gd name="connsiteY6" fmla="*/ 1605064 h 3229583"/>
              <a:gd name="connsiteX7" fmla="*/ 2159541 w 5321030"/>
              <a:gd name="connsiteY7" fmla="*/ 1429966 h 3229583"/>
              <a:gd name="connsiteX8" fmla="*/ 1498060 w 5321030"/>
              <a:gd name="connsiteY8" fmla="*/ 1167319 h 3229583"/>
              <a:gd name="connsiteX9" fmla="*/ 894945 w 5321030"/>
              <a:gd name="connsiteY9" fmla="*/ 836579 h 3229583"/>
              <a:gd name="connsiteX10" fmla="*/ 564204 w 5321030"/>
              <a:gd name="connsiteY10" fmla="*/ 603115 h 3229583"/>
              <a:gd name="connsiteX11" fmla="*/ 282102 w 5321030"/>
              <a:gd name="connsiteY11" fmla="*/ 340468 h 3229583"/>
              <a:gd name="connsiteX12" fmla="*/ 0 w 5321030"/>
              <a:gd name="connsiteY12" fmla="*/ 0 h 3229583"/>
              <a:gd name="connsiteX0" fmla="*/ 5321030 w 5321030"/>
              <a:gd name="connsiteY0" fmla="*/ 3229583 h 3229583"/>
              <a:gd name="connsiteX1" fmla="*/ 4562272 w 5321030"/>
              <a:gd name="connsiteY1" fmla="*/ 2402732 h 3229583"/>
              <a:gd name="connsiteX2" fmla="*/ 4105072 w 5321030"/>
              <a:gd name="connsiteY2" fmla="*/ 2110902 h 3229583"/>
              <a:gd name="connsiteX3" fmla="*/ 3540868 w 5321030"/>
              <a:gd name="connsiteY3" fmla="*/ 1848255 h 3229583"/>
              <a:gd name="connsiteX4" fmla="*/ 3268494 w 5321030"/>
              <a:gd name="connsiteY4" fmla="*/ 1741251 h 3229583"/>
              <a:gd name="connsiteX5" fmla="*/ 2714017 w 5321030"/>
              <a:gd name="connsiteY5" fmla="*/ 1605064 h 3229583"/>
              <a:gd name="connsiteX6" fmla="*/ 2159541 w 5321030"/>
              <a:gd name="connsiteY6" fmla="*/ 1429966 h 3229583"/>
              <a:gd name="connsiteX7" fmla="*/ 1498060 w 5321030"/>
              <a:gd name="connsiteY7" fmla="*/ 1167319 h 3229583"/>
              <a:gd name="connsiteX8" fmla="*/ 894945 w 5321030"/>
              <a:gd name="connsiteY8" fmla="*/ 836579 h 3229583"/>
              <a:gd name="connsiteX9" fmla="*/ 564204 w 5321030"/>
              <a:gd name="connsiteY9" fmla="*/ 603115 h 3229583"/>
              <a:gd name="connsiteX10" fmla="*/ 282102 w 5321030"/>
              <a:gd name="connsiteY10" fmla="*/ 340468 h 3229583"/>
              <a:gd name="connsiteX11" fmla="*/ 0 w 5321030"/>
              <a:gd name="connsiteY11" fmla="*/ 0 h 3229583"/>
              <a:gd name="connsiteX0" fmla="*/ 4562272 w 4562272"/>
              <a:gd name="connsiteY0" fmla="*/ 2402732 h 2402732"/>
              <a:gd name="connsiteX1" fmla="*/ 4105072 w 4562272"/>
              <a:gd name="connsiteY1" fmla="*/ 2110902 h 2402732"/>
              <a:gd name="connsiteX2" fmla="*/ 3540868 w 4562272"/>
              <a:gd name="connsiteY2" fmla="*/ 1848255 h 2402732"/>
              <a:gd name="connsiteX3" fmla="*/ 3268494 w 4562272"/>
              <a:gd name="connsiteY3" fmla="*/ 1741251 h 2402732"/>
              <a:gd name="connsiteX4" fmla="*/ 2714017 w 4562272"/>
              <a:gd name="connsiteY4" fmla="*/ 1605064 h 2402732"/>
              <a:gd name="connsiteX5" fmla="*/ 2159541 w 4562272"/>
              <a:gd name="connsiteY5" fmla="*/ 1429966 h 2402732"/>
              <a:gd name="connsiteX6" fmla="*/ 1498060 w 4562272"/>
              <a:gd name="connsiteY6" fmla="*/ 1167319 h 2402732"/>
              <a:gd name="connsiteX7" fmla="*/ 894945 w 4562272"/>
              <a:gd name="connsiteY7" fmla="*/ 836579 h 2402732"/>
              <a:gd name="connsiteX8" fmla="*/ 564204 w 4562272"/>
              <a:gd name="connsiteY8" fmla="*/ 603115 h 2402732"/>
              <a:gd name="connsiteX9" fmla="*/ 282102 w 4562272"/>
              <a:gd name="connsiteY9" fmla="*/ 340468 h 2402732"/>
              <a:gd name="connsiteX10" fmla="*/ 0 w 4562272"/>
              <a:gd name="connsiteY10" fmla="*/ 0 h 2402732"/>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215958 w 4280170"/>
              <a:gd name="connsiteY6" fmla="*/ 826851 h 2062264"/>
              <a:gd name="connsiteX7" fmla="*/ 612843 w 4280170"/>
              <a:gd name="connsiteY7" fmla="*/ 496111 h 2062264"/>
              <a:gd name="connsiteX8" fmla="*/ 282102 w 4280170"/>
              <a:gd name="connsiteY8" fmla="*/ 262647 h 2062264"/>
              <a:gd name="connsiteX9" fmla="*/ 0 w 4280170"/>
              <a:gd name="connsiteY9" fmla="*/ 0 h 2062264"/>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470268 w 4280170"/>
              <a:gd name="connsiteY6" fmla="*/ 963975 h 2062264"/>
              <a:gd name="connsiteX7" fmla="*/ 1215958 w 4280170"/>
              <a:gd name="connsiteY7" fmla="*/ 826851 h 2062264"/>
              <a:gd name="connsiteX8" fmla="*/ 612843 w 4280170"/>
              <a:gd name="connsiteY8" fmla="*/ 496111 h 2062264"/>
              <a:gd name="connsiteX9" fmla="*/ 282102 w 4280170"/>
              <a:gd name="connsiteY9" fmla="*/ 262647 h 2062264"/>
              <a:gd name="connsiteX10" fmla="*/ 0 w 4280170"/>
              <a:gd name="connsiteY10" fmla="*/ 0 h 2062264"/>
              <a:gd name="connsiteX0" fmla="*/ 4833500 w 4833500"/>
              <a:gd name="connsiteY0" fmla="*/ 1513213 h 1771338"/>
              <a:gd name="connsiteX1" fmla="*/ 3822970 w 4833500"/>
              <a:gd name="connsiteY1" fmla="*/ 1770434 h 1771338"/>
              <a:gd name="connsiteX2" fmla="*/ 3258766 w 4833500"/>
              <a:gd name="connsiteY2" fmla="*/ 1507787 h 1771338"/>
              <a:gd name="connsiteX3" fmla="*/ 2986392 w 4833500"/>
              <a:gd name="connsiteY3" fmla="*/ 1400783 h 1771338"/>
              <a:gd name="connsiteX4" fmla="*/ 2431915 w 4833500"/>
              <a:gd name="connsiteY4" fmla="*/ 1264596 h 1771338"/>
              <a:gd name="connsiteX5" fmla="*/ 1877439 w 4833500"/>
              <a:gd name="connsiteY5" fmla="*/ 1089498 h 1771338"/>
              <a:gd name="connsiteX6" fmla="*/ 1470268 w 4833500"/>
              <a:gd name="connsiteY6" fmla="*/ 963975 h 1771338"/>
              <a:gd name="connsiteX7" fmla="*/ 1215958 w 4833500"/>
              <a:gd name="connsiteY7" fmla="*/ 826851 h 1771338"/>
              <a:gd name="connsiteX8" fmla="*/ 612843 w 4833500"/>
              <a:gd name="connsiteY8" fmla="*/ 496111 h 1771338"/>
              <a:gd name="connsiteX9" fmla="*/ 282102 w 4833500"/>
              <a:gd name="connsiteY9" fmla="*/ 262647 h 1771338"/>
              <a:gd name="connsiteX10" fmla="*/ 0 w 4833500"/>
              <a:gd name="connsiteY10" fmla="*/ 0 h 1771338"/>
              <a:gd name="connsiteX0" fmla="*/ 4833500 w 4833500"/>
              <a:gd name="connsiteY0" fmla="*/ 1513213 h 1651427"/>
              <a:gd name="connsiteX1" fmla="*/ 3952654 w 4833500"/>
              <a:gd name="connsiteY1" fmla="*/ 1650523 h 1651427"/>
              <a:gd name="connsiteX2" fmla="*/ 3258766 w 4833500"/>
              <a:gd name="connsiteY2" fmla="*/ 1507787 h 1651427"/>
              <a:gd name="connsiteX3" fmla="*/ 2986392 w 4833500"/>
              <a:gd name="connsiteY3" fmla="*/ 1400783 h 1651427"/>
              <a:gd name="connsiteX4" fmla="*/ 2431915 w 4833500"/>
              <a:gd name="connsiteY4" fmla="*/ 1264596 h 1651427"/>
              <a:gd name="connsiteX5" fmla="*/ 1877439 w 4833500"/>
              <a:gd name="connsiteY5" fmla="*/ 1089498 h 1651427"/>
              <a:gd name="connsiteX6" fmla="*/ 1470268 w 4833500"/>
              <a:gd name="connsiteY6" fmla="*/ 963975 h 1651427"/>
              <a:gd name="connsiteX7" fmla="*/ 1215958 w 4833500"/>
              <a:gd name="connsiteY7" fmla="*/ 826851 h 1651427"/>
              <a:gd name="connsiteX8" fmla="*/ 612843 w 4833500"/>
              <a:gd name="connsiteY8" fmla="*/ 496111 h 1651427"/>
              <a:gd name="connsiteX9" fmla="*/ 282102 w 4833500"/>
              <a:gd name="connsiteY9" fmla="*/ 262647 h 1651427"/>
              <a:gd name="connsiteX10" fmla="*/ 0 w 4833500"/>
              <a:gd name="connsiteY10" fmla="*/ 0 h 1651427"/>
              <a:gd name="connsiteX0" fmla="*/ 4833500 w 4833500"/>
              <a:gd name="connsiteY0" fmla="*/ 1513213 h 1760801"/>
              <a:gd name="connsiteX1" fmla="*/ 3952654 w 4833500"/>
              <a:gd name="connsiteY1" fmla="*/ 1650523 h 1760801"/>
              <a:gd name="connsiteX2" fmla="*/ 3151884 w 4833500"/>
              <a:gd name="connsiteY2" fmla="*/ 1719178 h 1760801"/>
              <a:gd name="connsiteX3" fmla="*/ 2986392 w 4833500"/>
              <a:gd name="connsiteY3" fmla="*/ 1400783 h 1760801"/>
              <a:gd name="connsiteX4" fmla="*/ 2431915 w 4833500"/>
              <a:gd name="connsiteY4" fmla="*/ 1264596 h 1760801"/>
              <a:gd name="connsiteX5" fmla="*/ 1877439 w 4833500"/>
              <a:gd name="connsiteY5" fmla="*/ 1089498 h 1760801"/>
              <a:gd name="connsiteX6" fmla="*/ 1470268 w 4833500"/>
              <a:gd name="connsiteY6" fmla="*/ 963975 h 1760801"/>
              <a:gd name="connsiteX7" fmla="*/ 1215958 w 4833500"/>
              <a:gd name="connsiteY7" fmla="*/ 826851 h 1760801"/>
              <a:gd name="connsiteX8" fmla="*/ 612843 w 4833500"/>
              <a:gd name="connsiteY8" fmla="*/ 496111 h 1760801"/>
              <a:gd name="connsiteX9" fmla="*/ 282102 w 4833500"/>
              <a:gd name="connsiteY9" fmla="*/ 262647 h 1760801"/>
              <a:gd name="connsiteX10" fmla="*/ 0 w 4833500"/>
              <a:gd name="connsiteY10" fmla="*/ 0 h 1760801"/>
              <a:gd name="connsiteX0" fmla="*/ 4833500 w 4833500"/>
              <a:gd name="connsiteY0" fmla="*/ 1513213 h 1794942"/>
              <a:gd name="connsiteX1" fmla="*/ 3952654 w 4833500"/>
              <a:gd name="connsiteY1" fmla="*/ 1650523 h 1794942"/>
              <a:gd name="connsiteX2" fmla="*/ 3151884 w 4833500"/>
              <a:gd name="connsiteY2" fmla="*/ 1719178 h 1794942"/>
              <a:gd name="connsiteX3" fmla="*/ 2671423 w 4833500"/>
              <a:gd name="connsiteY3" fmla="*/ 1719178 h 1794942"/>
              <a:gd name="connsiteX4" fmla="*/ 2431915 w 4833500"/>
              <a:gd name="connsiteY4" fmla="*/ 1264596 h 1794942"/>
              <a:gd name="connsiteX5" fmla="*/ 1877439 w 4833500"/>
              <a:gd name="connsiteY5" fmla="*/ 1089498 h 1794942"/>
              <a:gd name="connsiteX6" fmla="*/ 1470268 w 4833500"/>
              <a:gd name="connsiteY6" fmla="*/ 963975 h 1794942"/>
              <a:gd name="connsiteX7" fmla="*/ 1215958 w 4833500"/>
              <a:gd name="connsiteY7" fmla="*/ 826851 h 1794942"/>
              <a:gd name="connsiteX8" fmla="*/ 612843 w 4833500"/>
              <a:gd name="connsiteY8" fmla="*/ 496111 h 1794942"/>
              <a:gd name="connsiteX9" fmla="*/ 282102 w 4833500"/>
              <a:gd name="connsiteY9" fmla="*/ 262647 h 1794942"/>
              <a:gd name="connsiteX10" fmla="*/ 0 w 4833500"/>
              <a:gd name="connsiteY10" fmla="*/ 0 h 1794942"/>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877439 w 4833500"/>
              <a:gd name="connsiteY5" fmla="*/ 1089498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310115 w 4833500"/>
              <a:gd name="connsiteY6" fmla="*/ 1375904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551398 w 4551398"/>
              <a:gd name="connsiteY0" fmla="*/ 1250566 h 1479416"/>
              <a:gd name="connsiteX1" fmla="*/ 3670552 w 4551398"/>
              <a:gd name="connsiteY1" fmla="*/ 1387876 h 1479416"/>
              <a:gd name="connsiteX2" fmla="*/ 2869782 w 4551398"/>
              <a:gd name="connsiteY2" fmla="*/ 1456531 h 1479416"/>
              <a:gd name="connsiteX3" fmla="*/ 2389321 w 4551398"/>
              <a:gd name="connsiteY3" fmla="*/ 1456531 h 1479416"/>
              <a:gd name="connsiteX4" fmla="*/ 1908859 w 4551398"/>
              <a:gd name="connsiteY4" fmla="*/ 1319222 h 1479416"/>
              <a:gd name="connsiteX5" fmla="*/ 1428397 w 4551398"/>
              <a:gd name="connsiteY5" fmla="*/ 1181912 h 1479416"/>
              <a:gd name="connsiteX6" fmla="*/ 1028013 w 4551398"/>
              <a:gd name="connsiteY6" fmla="*/ 1113257 h 1479416"/>
              <a:gd name="connsiteX7" fmla="*/ 933856 w 4551398"/>
              <a:gd name="connsiteY7" fmla="*/ 564204 h 1479416"/>
              <a:gd name="connsiteX8" fmla="*/ 330741 w 4551398"/>
              <a:gd name="connsiteY8" fmla="*/ 233464 h 1479416"/>
              <a:gd name="connsiteX9" fmla="*/ 0 w 4551398"/>
              <a:gd name="connsiteY9" fmla="*/ 0 h 1479416"/>
              <a:gd name="connsiteX0" fmla="*/ 4220657 w 4220657"/>
              <a:gd name="connsiteY0" fmla="*/ 1017102 h 1245952"/>
              <a:gd name="connsiteX1" fmla="*/ 3339811 w 4220657"/>
              <a:gd name="connsiteY1" fmla="*/ 1154412 h 1245952"/>
              <a:gd name="connsiteX2" fmla="*/ 2539041 w 4220657"/>
              <a:gd name="connsiteY2" fmla="*/ 1223067 h 1245952"/>
              <a:gd name="connsiteX3" fmla="*/ 2058580 w 4220657"/>
              <a:gd name="connsiteY3" fmla="*/ 1223067 h 1245952"/>
              <a:gd name="connsiteX4" fmla="*/ 1578118 w 4220657"/>
              <a:gd name="connsiteY4" fmla="*/ 1085758 h 1245952"/>
              <a:gd name="connsiteX5" fmla="*/ 1097656 w 4220657"/>
              <a:gd name="connsiteY5" fmla="*/ 948448 h 1245952"/>
              <a:gd name="connsiteX6" fmla="*/ 697272 w 4220657"/>
              <a:gd name="connsiteY6" fmla="*/ 879793 h 1245952"/>
              <a:gd name="connsiteX7" fmla="*/ 603115 w 4220657"/>
              <a:gd name="connsiteY7" fmla="*/ 330740 h 1245952"/>
              <a:gd name="connsiteX8" fmla="*/ 0 w 4220657"/>
              <a:gd name="connsiteY8" fmla="*/ 0 h 1245952"/>
              <a:gd name="connsiteX0" fmla="*/ 3617542 w 3617542"/>
              <a:gd name="connsiteY0" fmla="*/ 686362 h 915212"/>
              <a:gd name="connsiteX1" fmla="*/ 2736696 w 3617542"/>
              <a:gd name="connsiteY1" fmla="*/ 823672 h 915212"/>
              <a:gd name="connsiteX2" fmla="*/ 1935926 w 3617542"/>
              <a:gd name="connsiteY2" fmla="*/ 892327 h 915212"/>
              <a:gd name="connsiteX3" fmla="*/ 1455465 w 3617542"/>
              <a:gd name="connsiteY3" fmla="*/ 892327 h 915212"/>
              <a:gd name="connsiteX4" fmla="*/ 975003 w 3617542"/>
              <a:gd name="connsiteY4" fmla="*/ 755018 h 915212"/>
              <a:gd name="connsiteX5" fmla="*/ 494541 w 3617542"/>
              <a:gd name="connsiteY5" fmla="*/ 617708 h 915212"/>
              <a:gd name="connsiteX6" fmla="*/ 94157 w 3617542"/>
              <a:gd name="connsiteY6" fmla="*/ 549053 h 915212"/>
              <a:gd name="connsiteX7" fmla="*/ 0 w 3617542"/>
              <a:gd name="connsiteY7" fmla="*/ 0 h 915212"/>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37309 h 366159"/>
              <a:gd name="connsiteX1" fmla="*/ 2642539 w 3523385"/>
              <a:gd name="connsiteY1" fmla="*/ 274619 h 366159"/>
              <a:gd name="connsiteX2" fmla="*/ 1841769 w 3523385"/>
              <a:gd name="connsiteY2" fmla="*/ 343274 h 366159"/>
              <a:gd name="connsiteX3" fmla="*/ 1361308 w 3523385"/>
              <a:gd name="connsiteY3" fmla="*/ 343274 h 366159"/>
              <a:gd name="connsiteX4" fmla="*/ 880846 w 3523385"/>
              <a:gd name="connsiteY4" fmla="*/ 205965 h 366159"/>
              <a:gd name="connsiteX5" fmla="*/ 400384 w 3523385"/>
              <a:gd name="connsiteY5" fmla="*/ 68655 h 366159"/>
              <a:gd name="connsiteX6" fmla="*/ 0 w 3523385"/>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670193"/>
              <a:gd name="connsiteY0" fmla="*/ 137309 h 366159"/>
              <a:gd name="connsiteX1" fmla="*/ 3523385 w 3670193"/>
              <a:gd name="connsiteY1" fmla="*/ 137309 h 366159"/>
              <a:gd name="connsiteX2" fmla="*/ 2642539 w 3670193"/>
              <a:gd name="connsiteY2" fmla="*/ 274619 h 366159"/>
              <a:gd name="connsiteX3" fmla="*/ 1841769 w 3670193"/>
              <a:gd name="connsiteY3" fmla="*/ 343274 h 366159"/>
              <a:gd name="connsiteX4" fmla="*/ 1361308 w 3670193"/>
              <a:gd name="connsiteY4" fmla="*/ 343274 h 366159"/>
              <a:gd name="connsiteX5" fmla="*/ 880846 w 3670193"/>
              <a:gd name="connsiteY5" fmla="*/ 205965 h 366159"/>
              <a:gd name="connsiteX6" fmla="*/ 400384 w 3670193"/>
              <a:gd name="connsiteY6" fmla="*/ 68655 h 366159"/>
              <a:gd name="connsiteX7" fmla="*/ 0 w 3670193"/>
              <a:gd name="connsiteY7" fmla="*/ 0 h 366159"/>
              <a:gd name="connsiteX0" fmla="*/ 3523384 w 3659387"/>
              <a:gd name="connsiteY0" fmla="*/ 137309 h 366159"/>
              <a:gd name="connsiteX1" fmla="*/ 3512579 w 3659387"/>
              <a:gd name="connsiteY1" fmla="*/ 112637 h 366159"/>
              <a:gd name="connsiteX2" fmla="*/ 2642539 w 3659387"/>
              <a:gd name="connsiteY2" fmla="*/ 274619 h 366159"/>
              <a:gd name="connsiteX3" fmla="*/ 1841769 w 3659387"/>
              <a:gd name="connsiteY3" fmla="*/ 343274 h 366159"/>
              <a:gd name="connsiteX4" fmla="*/ 1361308 w 3659387"/>
              <a:gd name="connsiteY4" fmla="*/ 343274 h 366159"/>
              <a:gd name="connsiteX5" fmla="*/ 880846 w 3659387"/>
              <a:gd name="connsiteY5" fmla="*/ 205965 h 366159"/>
              <a:gd name="connsiteX6" fmla="*/ 400384 w 3659387"/>
              <a:gd name="connsiteY6" fmla="*/ 68655 h 366159"/>
              <a:gd name="connsiteX7" fmla="*/ 0 w 3659387"/>
              <a:gd name="connsiteY7" fmla="*/ 0 h 366159"/>
              <a:gd name="connsiteX0" fmla="*/ 3523384 w 3660046"/>
              <a:gd name="connsiteY0" fmla="*/ 137309 h 366159"/>
              <a:gd name="connsiteX1" fmla="*/ 3512579 w 3660046"/>
              <a:gd name="connsiteY1" fmla="*/ 112637 h 366159"/>
              <a:gd name="connsiteX2" fmla="*/ 2638582 w 3660046"/>
              <a:gd name="connsiteY2" fmla="*/ 257657 h 366159"/>
              <a:gd name="connsiteX3" fmla="*/ 1841769 w 3660046"/>
              <a:gd name="connsiteY3" fmla="*/ 343274 h 366159"/>
              <a:gd name="connsiteX4" fmla="*/ 1361308 w 3660046"/>
              <a:gd name="connsiteY4" fmla="*/ 343274 h 366159"/>
              <a:gd name="connsiteX5" fmla="*/ 880846 w 3660046"/>
              <a:gd name="connsiteY5" fmla="*/ 205965 h 366159"/>
              <a:gd name="connsiteX6" fmla="*/ 400384 w 3660046"/>
              <a:gd name="connsiteY6" fmla="*/ 68655 h 366159"/>
              <a:gd name="connsiteX7" fmla="*/ 0 w 3660046"/>
              <a:gd name="connsiteY7" fmla="*/ 0 h 366159"/>
              <a:gd name="connsiteX0" fmla="*/ 3523384 w 3660046"/>
              <a:gd name="connsiteY0" fmla="*/ 137309 h 363897"/>
              <a:gd name="connsiteX1" fmla="*/ 3512579 w 3660046"/>
              <a:gd name="connsiteY1" fmla="*/ 112637 h 363897"/>
              <a:gd name="connsiteX2" fmla="*/ 2638582 w 3660046"/>
              <a:gd name="connsiteY2" fmla="*/ 257657 h 363897"/>
              <a:gd name="connsiteX3" fmla="*/ 1841769 w 3660046"/>
              <a:gd name="connsiteY3" fmla="*/ 329704 h 363897"/>
              <a:gd name="connsiteX4" fmla="*/ 1361308 w 3660046"/>
              <a:gd name="connsiteY4" fmla="*/ 343274 h 363897"/>
              <a:gd name="connsiteX5" fmla="*/ 880846 w 3660046"/>
              <a:gd name="connsiteY5" fmla="*/ 205965 h 363897"/>
              <a:gd name="connsiteX6" fmla="*/ 400384 w 3660046"/>
              <a:gd name="connsiteY6" fmla="*/ 68655 h 363897"/>
              <a:gd name="connsiteX7" fmla="*/ 0 w 3660046"/>
              <a:gd name="connsiteY7" fmla="*/ 0 h 363897"/>
              <a:gd name="connsiteX0" fmla="*/ 3523384 w 3660046"/>
              <a:gd name="connsiteY0" fmla="*/ 137309 h 363896"/>
              <a:gd name="connsiteX1" fmla="*/ 3512579 w 3660046"/>
              <a:gd name="connsiteY1" fmla="*/ 112637 h 363896"/>
              <a:gd name="connsiteX2" fmla="*/ 2638582 w 3660046"/>
              <a:gd name="connsiteY2" fmla="*/ 257657 h 363896"/>
              <a:gd name="connsiteX3" fmla="*/ 1841769 w 3660046"/>
              <a:gd name="connsiteY3" fmla="*/ 329704 h 363896"/>
              <a:gd name="connsiteX4" fmla="*/ 1361308 w 3660046"/>
              <a:gd name="connsiteY4" fmla="*/ 343273 h 363896"/>
              <a:gd name="connsiteX5" fmla="*/ 880846 w 3660046"/>
              <a:gd name="connsiteY5" fmla="*/ 205965 h 363896"/>
              <a:gd name="connsiteX6" fmla="*/ 400384 w 3660046"/>
              <a:gd name="connsiteY6" fmla="*/ 68655 h 363896"/>
              <a:gd name="connsiteX7" fmla="*/ 0 w 3660046"/>
              <a:gd name="connsiteY7" fmla="*/ 0 h 363896"/>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400384 w 3660046"/>
              <a:gd name="connsiteY6" fmla="*/ 68655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12579 w 3512578"/>
              <a:gd name="connsiteY0" fmla="*/ 112637 h 341712"/>
              <a:gd name="connsiteX1" fmla="*/ 2638582 w 3512578"/>
              <a:gd name="connsiteY1" fmla="*/ 257657 h 341712"/>
              <a:gd name="connsiteX2" fmla="*/ 1841769 w 3512578"/>
              <a:gd name="connsiteY2" fmla="*/ 329704 h 341712"/>
              <a:gd name="connsiteX3" fmla="*/ 1369222 w 3512578"/>
              <a:gd name="connsiteY3" fmla="*/ 329704 h 341712"/>
              <a:gd name="connsiteX4" fmla="*/ 861610 w 3512578"/>
              <a:gd name="connsiteY4" fmla="*/ 258507 h 341712"/>
              <a:gd name="connsiteX5" fmla="*/ 376644 w 3512578"/>
              <a:gd name="connsiteY5" fmla="*/ 139893 h 341712"/>
              <a:gd name="connsiteX6" fmla="*/ 0 w 3512578"/>
              <a:gd name="connsiteY6" fmla="*/ 0 h 341712"/>
              <a:gd name="connsiteX0" fmla="*/ 3512579 w 3623698"/>
              <a:gd name="connsiteY0" fmla="*/ 112637 h 341712"/>
              <a:gd name="connsiteX1" fmla="*/ 3478032 w 3623698"/>
              <a:gd name="connsiteY1" fmla="*/ 118497 h 341712"/>
              <a:gd name="connsiteX2" fmla="*/ 2638582 w 3623698"/>
              <a:gd name="connsiteY2" fmla="*/ 257657 h 341712"/>
              <a:gd name="connsiteX3" fmla="*/ 1841769 w 3623698"/>
              <a:gd name="connsiteY3" fmla="*/ 329704 h 341712"/>
              <a:gd name="connsiteX4" fmla="*/ 1369222 w 3623698"/>
              <a:gd name="connsiteY4" fmla="*/ 329704 h 341712"/>
              <a:gd name="connsiteX5" fmla="*/ 861610 w 3623698"/>
              <a:gd name="connsiteY5" fmla="*/ 258507 h 341712"/>
              <a:gd name="connsiteX6" fmla="*/ 376644 w 3623698"/>
              <a:gd name="connsiteY6" fmla="*/ 139893 h 341712"/>
              <a:gd name="connsiteX7" fmla="*/ 0 w 3623698"/>
              <a:gd name="connsiteY7" fmla="*/ 0 h 341712"/>
              <a:gd name="connsiteX0" fmla="*/ 3512579 w 3512579"/>
              <a:gd name="connsiteY0" fmla="*/ 112637 h 341712"/>
              <a:gd name="connsiteX1" fmla="*/ 3191203 w 3512579"/>
              <a:gd name="connsiteY1" fmla="*/ 168455 h 341712"/>
              <a:gd name="connsiteX2" fmla="*/ 2638582 w 3512579"/>
              <a:gd name="connsiteY2" fmla="*/ 257657 h 341712"/>
              <a:gd name="connsiteX3" fmla="*/ 1841769 w 3512579"/>
              <a:gd name="connsiteY3" fmla="*/ 329704 h 341712"/>
              <a:gd name="connsiteX4" fmla="*/ 1369222 w 3512579"/>
              <a:gd name="connsiteY4" fmla="*/ 329704 h 341712"/>
              <a:gd name="connsiteX5" fmla="*/ 861610 w 3512579"/>
              <a:gd name="connsiteY5" fmla="*/ 258507 h 341712"/>
              <a:gd name="connsiteX6" fmla="*/ 376644 w 3512579"/>
              <a:gd name="connsiteY6" fmla="*/ 139893 h 341712"/>
              <a:gd name="connsiteX7" fmla="*/ 0 w 3512579"/>
              <a:gd name="connsiteY7" fmla="*/ 0 h 341712"/>
              <a:gd name="connsiteX0" fmla="*/ 3512579 w 3586987"/>
              <a:gd name="connsiteY0" fmla="*/ 112637 h 341712"/>
              <a:gd name="connsiteX1" fmla="*/ 3533424 w 3586987"/>
              <a:gd name="connsiteY1" fmla="*/ 108320 h 341712"/>
              <a:gd name="connsiteX2" fmla="*/ 3191203 w 3586987"/>
              <a:gd name="connsiteY2" fmla="*/ 168455 h 341712"/>
              <a:gd name="connsiteX3" fmla="*/ 2638582 w 3586987"/>
              <a:gd name="connsiteY3" fmla="*/ 257657 h 341712"/>
              <a:gd name="connsiteX4" fmla="*/ 1841769 w 3586987"/>
              <a:gd name="connsiteY4" fmla="*/ 329704 h 341712"/>
              <a:gd name="connsiteX5" fmla="*/ 1369222 w 3586987"/>
              <a:gd name="connsiteY5" fmla="*/ 329704 h 341712"/>
              <a:gd name="connsiteX6" fmla="*/ 861610 w 3586987"/>
              <a:gd name="connsiteY6" fmla="*/ 258507 h 341712"/>
              <a:gd name="connsiteX7" fmla="*/ 376644 w 3586987"/>
              <a:gd name="connsiteY7" fmla="*/ 139893 h 341712"/>
              <a:gd name="connsiteX8" fmla="*/ 0 w 3586987"/>
              <a:gd name="connsiteY8" fmla="*/ 0 h 341712"/>
              <a:gd name="connsiteX0" fmla="*/ 3599326 w 3673734"/>
              <a:gd name="connsiteY0" fmla="*/ 141560 h 370635"/>
              <a:gd name="connsiteX1" fmla="*/ 3620171 w 3673734"/>
              <a:gd name="connsiteY1" fmla="*/ 137243 h 370635"/>
              <a:gd name="connsiteX2" fmla="*/ 3277950 w 3673734"/>
              <a:gd name="connsiteY2" fmla="*/ 197378 h 370635"/>
              <a:gd name="connsiteX3" fmla="*/ 2725329 w 3673734"/>
              <a:gd name="connsiteY3" fmla="*/ 286580 h 370635"/>
              <a:gd name="connsiteX4" fmla="*/ 1928516 w 3673734"/>
              <a:gd name="connsiteY4" fmla="*/ 358627 h 370635"/>
              <a:gd name="connsiteX5" fmla="*/ 1455969 w 3673734"/>
              <a:gd name="connsiteY5" fmla="*/ 358627 h 370635"/>
              <a:gd name="connsiteX6" fmla="*/ 948357 w 3673734"/>
              <a:gd name="connsiteY6" fmla="*/ 287430 h 370635"/>
              <a:gd name="connsiteX7" fmla="*/ 463391 w 3673734"/>
              <a:gd name="connsiteY7" fmla="*/ 168816 h 370635"/>
              <a:gd name="connsiteX8" fmla="*/ 0 w 3673734"/>
              <a:gd name="connsiteY8" fmla="*/ 0 h 37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3734" h="370635">
                <a:moveTo>
                  <a:pt x="3599326" y="141560"/>
                </a:moveTo>
                <a:cubicBezTo>
                  <a:pt x="3598666" y="141560"/>
                  <a:pt x="3673734" y="127940"/>
                  <a:pt x="3620171" y="137243"/>
                </a:cubicBezTo>
                <a:lnTo>
                  <a:pt x="3277950" y="197378"/>
                </a:lnTo>
                <a:cubicBezTo>
                  <a:pt x="3128810" y="222267"/>
                  <a:pt x="2950235" y="259705"/>
                  <a:pt x="2725329" y="286580"/>
                </a:cubicBezTo>
                <a:cubicBezTo>
                  <a:pt x="2500423" y="313455"/>
                  <a:pt x="2140076" y="346619"/>
                  <a:pt x="1928516" y="358627"/>
                </a:cubicBezTo>
                <a:cubicBezTo>
                  <a:pt x="1716956" y="370635"/>
                  <a:pt x="1619329" y="370493"/>
                  <a:pt x="1455969" y="358627"/>
                </a:cubicBezTo>
                <a:cubicBezTo>
                  <a:pt x="1292609" y="346761"/>
                  <a:pt x="1113787" y="319065"/>
                  <a:pt x="948357" y="287430"/>
                </a:cubicBezTo>
                <a:cubicBezTo>
                  <a:pt x="782927" y="255795"/>
                  <a:pt x="621451" y="216721"/>
                  <a:pt x="463391" y="168816"/>
                </a:cubicBezTo>
                <a:cubicBezTo>
                  <a:pt x="305331" y="120911"/>
                  <a:pt x="129904" y="65635"/>
                  <a:pt x="0" y="0"/>
                </a:cubicBezTo>
              </a:path>
            </a:pathLst>
          </a:custGeom>
          <a:noFill/>
          <a:ln w="63500" cap="flat" cmpd="sng" algn="ctr">
            <a:gradFill flip="none" rotWithShape="1">
              <a:gsLst>
                <a:gs pos="31000">
                  <a:srgbClr val="FFFFCC"/>
                </a:gs>
                <a:gs pos="100000">
                  <a:srgbClr val="FF0000"/>
                </a:gs>
                <a:gs pos="55000">
                  <a:srgbClr val="FFFF00"/>
                </a:gs>
                <a:gs pos="16000">
                  <a:srgbClr val="00B0F0"/>
                </a:gs>
              </a:gsLst>
              <a:lin ang="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95" name="Forma livre 194"/>
          <p:cNvSpPr/>
          <p:nvPr/>
        </p:nvSpPr>
        <p:spPr bwMode="auto">
          <a:xfrm>
            <a:off x="3867150" y="2567951"/>
            <a:ext cx="3954840" cy="530210"/>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321030 w 5321030"/>
              <a:gd name="connsiteY0" fmla="*/ 3229583 h 3229583"/>
              <a:gd name="connsiteX1" fmla="*/ 4941651 w 5321030"/>
              <a:gd name="connsiteY1" fmla="*/ 2782111 h 3229583"/>
              <a:gd name="connsiteX2" fmla="*/ 4562272 w 5321030"/>
              <a:gd name="connsiteY2" fmla="*/ 2402732 h 3229583"/>
              <a:gd name="connsiteX3" fmla="*/ 4105072 w 5321030"/>
              <a:gd name="connsiteY3" fmla="*/ 2110902 h 3229583"/>
              <a:gd name="connsiteX4" fmla="*/ 3540868 w 5321030"/>
              <a:gd name="connsiteY4" fmla="*/ 1848255 h 3229583"/>
              <a:gd name="connsiteX5" fmla="*/ 3268494 w 5321030"/>
              <a:gd name="connsiteY5" fmla="*/ 1741251 h 3229583"/>
              <a:gd name="connsiteX6" fmla="*/ 2714017 w 5321030"/>
              <a:gd name="connsiteY6" fmla="*/ 1605064 h 3229583"/>
              <a:gd name="connsiteX7" fmla="*/ 2159541 w 5321030"/>
              <a:gd name="connsiteY7" fmla="*/ 1429966 h 3229583"/>
              <a:gd name="connsiteX8" fmla="*/ 1498060 w 5321030"/>
              <a:gd name="connsiteY8" fmla="*/ 1167319 h 3229583"/>
              <a:gd name="connsiteX9" fmla="*/ 894945 w 5321030"/>
              <a:gd name="connsiteY9" fmla="*/ 836579 h 3229583"/>
              <a:gd name="connsiteX10" fmla="*/ 564204 w 5321030"/>
              <a:gd name="connsiteY10" fmla="*/ 603115 h 3229583"/>
              <a:gd name="connsiteX11" fmla="*/ 282102 w 5321030"/>
              <a:gd name="connsiteY11" fmla="*/ 340468 h 3229583"/>
              <a:gd name="connsiteX12" fmla="*/ 0 w 5321030"/>
              <a:gd name="connsiteY12" fmla="*/ 0 h 3229583"/>
              <a:gd name="connsiteX0" fmla="*/ 5321030 w 5321030"/>
              <a:gd name="connsiteY0" fmla="*/ 3229583 h 3229583"/>
              <a:gd name="connsiteX1" fmla="*/ 4562272 w 5321030"/>
              <a:gd name="connsiteY1" fmla="*/ 2402732 h 3229583"/>
              <a:gd name="connsiteX2" fmla="*/ 4105072 w 5321030"/>
              <a:gd name="connsiteY2" fmla="*/ 2110902 h 3229583"/>
              <a:gd name="connsiteX3" fmla="*/ 3540868 w 5321030"/>
              <a:gd name="connsiteY3" fmla="*/ 1848255 h 3229583"/>
              <a:gd name="connsiteX4" fmla="*/ 3268494 w 5321030"/>
              <a:gd name="connsiteY4" fmla="*/ 1741251 h 3229583"/>
              <a:gd name="connsiteX5" fmla="*/ 2714017 w 5321030"/>
              <a:gd name="connsiteY5" fmla="*/ 1605064 h 3229583"/>
              <a:gd name="connsiteX6" fmla="*/ 2159541 w 5321030"/>
              <a:gd name="connsiteY6" fmla="*/ 1429966 h 3229583"/>
              <a:gd name="connsiteX7" fmla="*/ 1498060 w 5321030"/>
              <a:gd name="connsiteY7" fmla="*/ 1167319 h 3229583"/>
              <a:gd name="connsiteX8" fmla="*/ 894945 w 5321030"/>
              <a:gd name="connsiteY8" fmla="*/ 836579 h 3229583"/>
              <a:gd name="connsiteX9" fmla="*/ 564204 w 5321030"/>
              <a:gd name="connsiteY9" fmla="*/ 603115 h 3229583"/>
              <a:gd name="connsiteX10" fmla="*/ 282102 w 5321030"/>
              <a:gd name="connsiteY10" fmla="*/ 340468 h 3229583"/>
              <a:gd name="connsiteX11" fmla="*/ 0 w 5321030"/>
              <a:gd name="connsiteY11" fmla="*/ 0 h 3229583"/>
              <a:gd name="connsiteX0" fmla="*/ 4562272 w 4562272"/>
              <a:gd name="connsiteY0" fmla="*/ 2402732 h 2402732"/>
              <a:gd name="connsiteX1" fmla="*/ 4105072 w 4562272"/>
              <a:gd name="connsiteY1" fmla="*/ 2110902 h 2402732"/>
              <a:gd name="connsiteX2" fmla="*/ 3540868 w 4562272"/>
              <a:gd name="connsiteY2" fmla="*/ 1848255 h 2402732"/>
              <a:gd name="connsiteX3" fmla="*/ 3268494 w 4562272"/>
              <a:gd name="connsiteY3" fmla="*/ 1741251 h 2402732"/>
              <a:gd name="connsiteX4" fmla="*/ 2714017 w 4562272"/>
              <a:gd name="connsiteY4" fmla="*/ 1605064 h 2402732"/>
              <a:gd name="connsiteX5" fmla="*/ 2159541 w 4562272"/>
              <a:gd name="connsiteY5" fmla="*/ 1429966 h 2402732"/>
              <a:gd name="connsiteX6" fmla="*/ 1498060 w 4562272"/>
              <a:gd name="connsiteY6" fmla="*/ 1167319 h 2402732"/>
              <a:gd name="connsiteX7" fmla="*/ 894945 w 4562272"/>
              <a:gd name="connsiteY7" fmla="*/ 836579 h 2402732"/>
              <a:gd name="connsiteX8" fmla="*/ 564204 w 4562272"/>
              <a:gd name="connsiteY8" fmla="*/ 603115 h 2402732"/>
              <a:gd name="connsiteX9" fmla="*/ 282102 w 4562272"/>
              <a:gd name="connsiteY9" fmla="*/ 340468 h 2402732"/>
              <a:gd name="connsiteX10" fmla="*/ 0 w 4562272"/>
              <a:gd name="connsiteY10" fmla="*/ 0 h 2402732"/>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215958 w 4280170"/>
              <a:gd name="connsiteY6" fmla="*/ 826851 h 2062264"/>
              <a:gd name="connsiteX7" fmla="*/ 612843 w 4280170"/>
              <a:gd name="connsiteY7" fmla="*/ 496111 h 2062264"/>
              <a:gd name="connsiteX8" fmla="*/ 282102 w 4280170"/>
              <a:gd name="connsiteY8" fmla="*/ 262647 h 2062264"/>
              <a:gd name="connsiteX9" fmla="*/ 0 w 4280170"/>
              <a:gd name="connsiteY9" fmla="*/ 0 h 2062264"/>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470268 w 4280170"/>
              <a:gd name="connsiteY6" fmla="*/ 963975 h 2062264"/>
              <a:gd name="connsiteX7" fmla="*/ 1215958 w 4280170"/>
              <a:gd name="connsiteY7" fmla="*/ 826851 h 2062264"/>
              <a:gd name="connsiteX8" fmla="*/ 612843 w 4280170"/>
              <a:gd name="connsiteY8" fmla="*/ 496111 h 2062264"/>
              <a:gd name="connsiteX9" fmla="*/ 282102 w 4280170"/>
              <a:gd name="connsiteY9" fmla="*/ 262647 h 2062264"/>
              <a:gd name="connsiteX10" fmla="*/ 0 w 4280170"/>
              <a:gd name="connsiteY10" fmla="*/ 0 h 2062264"/>
              <a:gd name="connsiteX0" fmla="*/ 4833500 w 4833500"/>
              <a:gd name="connsiteY0" fmla="*/ 1513213 h 1771338"/>
              <a:gd name="connsiteX1" fmla="*/ 3822970 w 4833500"/>
              <a:gd name="connsiteY1" fmla="*/ 1770434 h 1771338"/>
              <a:gd name="connsiteX2" fmla="*/ 3258766 w 4833500"/>
              <a:gd name="connsiteY2" fmla="*/ 1507787 h 1771338"/>
              <a:gd name="connsiteX3" fmla="*/ 2986392 w 4833500"/>
              <a:gd name="connsiteY3" fmla="*/ 1400783 h 1771338"/>
              <a:gd name="connsiteX4" fmla="*/ 2431915 w 4833500"/>
              <a:gd name="connsiteY4" fmla="*/ 1264596 h 1771338"/>
              <a:gd name="connsiteX5" fmla="*/ 1877439 w 4833500"/>
              <a:gd name="connsiteY5" fmla="*/ 1089498 h 1771338"/>
              <a:gd name="connsiteX6" fmla="*/ 1470268 w 4833500"/>
              <a:gd name="connsiteY6" fmla="*/ 963975 h 1771338"/>
              <a:gd name="connsiteX7" fmla="*/ 1215958 w 4833500"/>
              <a:gd name="connsiteY7" fmla="*/ 826851 h 1771338"/>
              <a:gd name="connsiteX8" fmla="*/ 612843 w 4833500"/>
              <a:gd name="connsiteY8" fmla="*/ 496111 h 1771338"/>
              <a:gd name="connsiteX9" fmla="*/ 282102 w 4833500"/>
              <a:gd name="connsiteY9" fmla="*/ 262647 h 1771338"/>
              <a:gd name="connsiteX10" fmla="*/ 0 w 4833500"/>
              <a:gd name="connsiteY10" fmla="*/ 0 h 1771338"/>
              <a:gd name="connsiteX0" fmla="*/ 4833500 w 4833500"/>
              <a:gd name="connsiteY0" fmla="*/ 1513213 h 1651427"/>
              <a:gd name="connsiteX1" fmla="*/ 3952654 w 4833500"/>
              <a:gd name="connsiteY1" fmla="*/ 1650523 h 1651427"/>
              <a:gd name="connsiteX2" fmla="*/ 3258766 w 4833500"/>
              <a:gd name="connsiteY2" fmla="*/ 1507787 h 1651427"/>
              <a:gd name="connsiteX3" fmla="*/ 2986392 w 4833500"/>
              <a:gd name="connsiteY3" fmla="*/ 1400783 h 1651427"/>
              <a:gd name="connsiteX4" fmla="*/ 2431915 w 4833500"/>
              <a:gd name="connsiteY4" fmla="*/ 1264596 h 1651427"/>
              <a:gd name="connsiteX5" fmla="*/ 1877439 w 4833500"/>
              <a:gd name="connsiteY5" fmla="*/ 1089498 h 1651427"/>
              <a:gd name="connsiteX6" fmla="*/ 1470268 w 4833500"/>
              <a:gd name="connsiteY6" fmla="*/ 963975 h 1651427"/>
              <a:gd name="connsiteX7" fmla="*/ 1215958 w 4833500"/>
              <a:gd name="connsiteY7" fmla="*/ 826851 h 1651427"/>
              <a:gd name="connsiteX8" fmla="*/ 612843 w 4833500"/>
              <a:gd name="connsiteY8" fmla="*/ 496111 h 1651427"/>
              <a:gd name="connsiteX9" fmla="*/ 282102 w 4833500"/>
              <a:gd name="connsiteY9" fmla="*/ 262647 h 1651427"/>
              <a:gd name="connsiteX10" fmla="*/ 0 w 4833500"/>
              <a:gd name="connsiteY10" fmla="*/ 0 h 1651427"/>
              <a:gd name="connsiteX0" fmla="*/ 4833500 w 4833500"/>
              <a:gd name="connsiteY0" fmla="*/ 1513213 h 1760801"/>
              <a:gd name="connsiteX1" fmla="*/ 3952654 w 4833500"/>
              <a:gd name="connsiteY1" fmla="*/ 1650523 h 1760801"/>
              <a:gd name="connsiteX2" fmla="*/ 3151884 w 4833500"/>
              <a:gd name="connsiteY2" fmla="*/ 1719178 h 1760801"/>
              <a:gd name="connsiteX3" fmla="*/ 2986392 w 4833500"/>
              <a:gd name="connsiteY3" fmla="*/ 1400783 h 1760801"/>
              <a:gd name="connsiteX4" fmla="*/ 2431915 w 4833500"/>
              <a:gd name="connsiteY4" fmla="*/ 1264596 h 1760801"/>
              <a:gd name="connsiteX5" fmla="*/ 1877439 w 4833500"/>
              <a:gd name="connsiteY5" fmla="*/ 1089498 h 1760801"/>
              <a:gd name="connsiteX6" fmla="*/ 1470268 w 4833500"/>
              <a:gd name="connsiteY6" fmla="*/ 963975 h 1760801"/>
              <a:gd name="connsiteX7" fmla="*/ 1215958 w 4833500"/>
              <a:gd name="connsiteY7" fmla="*/ 826851 h 1760801"/>
              <a:gd name="connsiteX8" fmla="*/ 612843 w 4833500"/>
              <a:gd name="connsiteY8" fmla="*/ 496111 h 1760801"/>
              <a:gd name="connsiteX9" fmla="*/ 282102 w 4833500"/>
              <a:gd name="connsiteY9" fmla="*/ 262647 h 1760801"/>
              <a:gd name="connsiteX10" fmla="*/ 0 w 4833500"/>
              <a:gd name="connsiteY10" fmla="*/ 0 h 1760801"/>
              <a:gd name="connsiteX0" fmla="*/ 4833500 w 4833500"/>
              <a:gd name="connsiteY0" fmla="*/ 1513213 h 1794942"/>
              <a:gd name="connsiteX1" fmla="*/ 3952654 w 4833500"/>
              <a:gd name="connsiteY1" fmla="*/ 1650523 h 1794942"/>
              <a:gd name="connsiteX2" fmla="*/ 3151884 w 4833500"/>
              <a:gd name="connsiteY2" fmla="*/ 1719178 h 1794942"/>
              <a:gd name="connsiteX3" fmla="*/ 2671423 w 4833500"/>
              <a:gd name="connsiteY3" fmla="*/ 1719178 h 1794942"/>
              <a:gd name="connsiteX4" fmla="*/ 2431915 w 4833500"/>
              <a:gd name="connsiteY4" fmla="*/ 1264596 h 1794942"/>
              <a:gd name="connsiteX5" fmla="*/ 1877439 w 4833500"/>
              <a:gd name="connsiteY5" fmla="*/ 1089498 h 1794942"/>
              <a:gd name="connsiteX6" fmla="*/ 1470268 w 4833500"/>
              <a:gd name="connsiteY6" fmla="*/ 963975 h 1794942"/>
              <a:gd name="connsiteX7" fmla="*/ 1215958 w 4833500"/>
              <a:gd name="connsiteY7" fmla="*/ 826851 h 1794942"/>
              <a:gd name="connsiteX8" fmla="*/ 612843 w 4833500"/>
              <a:gd name="connsiteY8" fmla="*/ 496111 h 1794942"/>
              <a:gd name="connsiteX9" fmla="*/ 282102 w 4833500"/>
              <a:gd name="connsiteY9" fmla="*/ 262647 h 1794942"/>
              <a:gd name="connsiteX10" fmla="*/ 0 w 4833500"/>
              <a:gd name="connsiteY10" fmla="*/ 0 h 1794942"/>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877439 w 4833500"/>
              <a:gd name="connsiteY5" fmla="*/ 1089498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310115 w 4833500"/>
              <a:gd name="connsiteY6" fmla="*/ 1375904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551398 w 4551398"/>
              <a:gd name="connsiteY0" fmla="*/ 1250566 h 1479416"/>
              <a:gd name="connsiteX1" fmla="*/ 3670552 w 4551398"/>
              <a:gd name="connsiteY1" fmla="*/ 1387876 h 1479416"/>
              <a:gd name="connsiteX2" fmla="*/ 2869782 w 4551398"/>
              <a:gd name="connsiteY2" fmla="*/ 1456531 h 1479416"/>
              <a:gd name="connsiteX3" fmla="*/ 2389321 w 4551398"/>
              <a:gd name="connsiteY3" fmla="*/ 1456531 h 1479416"/>
              <a:gd name="connsiteX4" fmla="*/ 1908859 w 4551398"/>
              <a:gd name="connsiteY4" fmla="*/ 1319222 h 1479416"/>
              <a:gd name="connsiteX5" fmla="*/ 1428397 w 4551398"/>
              <a:gd name="connsiteY5" fmla="*/ 1181912 h 1479416"/>
              <a:gd name="connsiteX6" fmla="*/ 1028013 w 4551398"/>
              <a:gd name="connsiteY6" fmla="*/ 1113257 h 1479416"/>
              <a:gd name="connsiteX7" fmla="*/ 933856 w 4551398"/>
              <a:gd name="connsiteY7" fmla="*/ 564204 h 1479416"/>
              <a:gd name="connsiteX8" fmla="*/ 330741 w 4551398"/>
              <a:gd name="connsiteY8" fmla="*/ 233464 h 1479416"/>
              <a:gd name="connsiteX9" fmla="*/ 0 w 4551398"/>
              <a:gd name="connsiteY9" fmla="*/ 0 h 1479416"/>
              <a:gd name="connsiteX0" fmla="*/ 4220657 w 4220657"/>
              <a:gd name="connsiteY0" fmla="*/ 1017102 h 1245952"/>
              <a:gd name="connsiteX1" fmla="*/ 3339811 w 4220657"/>
              <a:gd name="connsiteY1" fmla="*/ 1154412 h 1245952"/>
              <a:gd name="connsiteX2" fmla="*/ 2539041 w 4220657"/>
              <a:gd name="connsiteY2" fmla="*/ 1223067 h 1245952"/>
              <a:gd name="connsiteX3" fmla="*/ 2058580 w 4220657"/>
              <a:gd name="connsiteY3" fmla="*/ 1223067 h 1245952"/>
              <a:gd name="connsiteX4" fmla="*/ 1578118 w 4220657"/>
              <a:gd name="connsiteY4" fmla="*/ 1085758 h 1245952"/>
              <a:gd name="connsiteX5" fmla="*/ 1097656 w 4220657"/>
              <a:gd name="connsiteY5" fmla="*/ 948448 h 1245952"/>
              <a:gd name="connsiteX6" fmla="*/ 697272 w 4220657"/>
              <a:gd name="connsiteY6" fmla="*/ 879793 h 1245952"/>
              <a:gd name="connsiteX7" fmla="*/ 603115 w 4220657"/>
              <a:gd name="connsiteY7" fmla="*/ 330740 h 1245952"/>
              <a:gd name="connsiteX8" fmla="*/ 0 w 4220657"/>
              <a:gd name="connsiteY8" fmla="*/ 0 h 1245952"/>
              <a:gd name="connsiteX0" fmla="*/ 3617542 w 3617542"/>
              <a:gd name="connsiteY0" fmla="*/ 686362 h 915212"/>
              <a:gd name="connsiteX1" fmla="*/ 2736696 w 3617542"/>
              <a:gd name="connsiteY1" fmla="*/ 823672 h 915212"/>
              <a:gd name="connsiteX2" fmla="*/ 1935926 w 3617542"/>
              <a:gd name="connsiteY2" fmla="*/ 892327 h 915212"/>
              <a:gd name="connsiteX3" fmla="*/ 1455465 w 3617542"/>
              <a:gd name="connsiteY3" fmla="*/ 892327 h 915212"/>
              <a:gd name="connsiteX4" fmla="*/ 975003 w 3617542"/>
              <a:gd name="connsiteY4" fmla="*/ 755018 h 915212"/>
              <a:gd name="connsiteX5" fmla="*/ 494541 w 3617542"/>
              <a:gd name="connsiteY5" fmla="*/ 617708 h 915212"/>
              <a:gd name="connsiteX6" fmla="*/ 94157 w 3617542"/>
              <a:gd name="connsiteY6" fmla="*/ 549053 h 915212"/>
              <a:gd name="connsiteX7" fmla="*/ 0 w 3617542"/>
              <a:gd name="connsiteY7" fmla="*/ 0 h 915212"/>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37309 h 366159"/>
              <a:gd name="connsiteX1" fmla="*/ 2642539 w 3523385"/>
              <a:gd name="connsiteY1" fmla="*/ 274619 h 366159"/>
              <a:gd name="connsiteX2" fmla="*/ 1841769 w 3523385"/>
              <a:gd name="connsiteY2" fmla="*/ 343274 h 366159"/>
              <a:gd name="connsiteX3" fmla="*/ 1361308 w 3523385"/>
              <a:gd name="connsiteY3" fmla="*/ 343274 h 366159"/>
              <a:gd name="connsiteX4" fmla="*/ 880846 w 3523385"/>
              <a:gd name="connsiteY4" fmla="*/ 205965 h 366159"/>
              <a:gd name="connsiteX5" fmla="*/ 400384 w 3523385"/>
              <a:gd name="connsiteY5" fmla="*/ 68655 h 366159"/>
              <a:gd name="connsiteX6" fmla="*/ 0 w 3523385"/>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670193"/>
              <a:gd name="connsiteY0" fmla="*/ 137309 h 366159"/>
              <a:gd name="connsiteX1" fmla="*/ 3523385 w 3670193"/>
              <a:gd name="connsiteY1" fmla="*/ 137309 h 366159"/>
              <a:gd name="connsiteX2" fmla="*/ 2642539 w 3670193"/>
              <a:gd name="connsiteY2" fmla="*/ 274619 h 366159"/>
              <a:gd name="connsiteX3" fmla="*/ 1841769 w 3670193"/>
              <a:gd name="connsiteY3" fmla="*/ 343274 h 366159"/>
              <a:gd name="connsiteX4" fmla="*/ 1361308 w 3670193"/>
              <a:gd name="connsiteY4" fmla="*/ 343274 h 366159"/>
              <a:gd name="connsiteX5" fmla="*/ 880846 w 3670193"/>
              <a:gd name="connsiteY5" fmla="*/ 205965 h 366159"/>
              <a:gd name="connsiteX6" fmla="*/ 400384 w 3670193"/>
              <a:gd name="connsiteY6" fmla="*/ 68655 h 366159"/>
              <a:gd name="connsiteX7" fmla="*/ 0 w 3670193"/>
              <a:gd name="connsiteY7" fmla="*/ 0 h 366159"/>
              <a:gd name="connsiteX0" fmla="*/ 3523384 w 3659387"/>
              <a:gd name="connsiteY0" fmla="*/ 137309 h 366159"/>
              <a:gd name="connsiteX1" fmla="*/ 3512579 w 3659387"/>
              <a:gd name="connsiteY1" fmla="*/ 112637 h 366159"/>
              <a:gd name="connsiteX2" fmla="*/ 2642539 w 3659387"/>
              <a:gd name="connsiteY2" fmla="*/ 274619 h 366159"/>
              <a:gd name="connsiteX3" fmla="*/ 1841769 w 3659387"/>
              <a:gd name="connsiteY3" fmla="*/ 343274 h 366159"/>
              <a:gd name="connsiteX4" fmla="*/ 1361308 w 3659387"/>
              <a:gd name="connsiteY4" fmla="*/ 343274 h 366159"/>
              <a:gd name="connsiteX5" fmla="*/ 880846 w 3659387"/>
              <a:gd name="connsiteY5" fmla="*/ 205965 h 366159"/>
              <a:gd name="connsiteX6" fmla="*/ 400384 w 3659387"/>
              <a:gd name="connsiteY6" fmla="*/ 68655 h 366159"/>
              <a:gd name="connsiteX7" fmla="*/ 0 w 3659387"/>
              <a:gd name="connsiteY7" fmla="*/ 0 h 366159"/>
              <a:gd name="connsiteX0" fmla="*/ 3523384 w 3660046"/>
              <a:gd name="connsiteY0" fmla="*/ 137309 h 366159"/>
              <a:gd name="connsiteX1" fmla="*/ 3512579 w 3660046"/>
              <a:gd name="connsiteY1" fmla="*/ 112637 h 366159"/>
              <a:gd name="connsiteX2" fmla="*/ 2638582 w 3660046"/>
              <a:gd name="connsiteY2" fmla="*/ 257657 h 366159"/>
              <a:gd name="connsiteX3" fmla="*/ 1841769 w 3660046"/>
              <a:gd name="connsiteY3" fmla="*/ 343274 h 366159"/>
              <a:gd name="connsiteX4" fmla="*/ 1361308 w 3660046"/>
              <a:gd name="connsiteY4" fmla="*/ 343274 h 366159"/>
              <a:gd name="connsiteX5" fmla="*/ 880846 w 3660046"/>
              <a:gd name="connsiteY5" fmla="*/ 205965 h 366159"/>
              <a:gd name="connsiteX6" fmla="*/ 400384 w 3660046"/>
              <a:gd name="connsiteY6" fmla="*/ 68655 h 366159"/>
              <a:gd name="connsiteX7" fmla="*/ 0 w 3660046"/>
              <a:gd name="connsiteY7" fmla="*/ 0 h 366159"/>
              <a:gd name="connsiteX0" fmla="*/ 3523384 w 3660046"/>
              <a:gd name="connsiteY0" fmla="*/ 137309 h 363897"/>
              <a:gd name="connsiteX1" fmla="*/ 3512579 w 3660046"/>
              <a:gd name="connsiteY1" fmla="*/ 112637 h 363897"/>
              <a:gd name="connsiteX2" fmla="*/ 2638582 w 3660046"/>
              <a:gd name="connsiteY2" fmla="*/ 257657 h 363897"/>
              <a:gd name="connsiteX3" fmla="*/ 1841769 w 3660046"/>
              <a:gd name="connsiteY3" fmla="*/ 329704 h 363897"/>
              <a:gd name="connsiteX4" fmla="*/ 1361308 w 3660046"/>
              <a:gd name="connsiteY4" fmla="*/ 343274 h 363897"/>
              <a:gd name="connsiteX5" fmla="*/ 880846 w 3660046"/>
              <a:gd name="connsiteY5" fmla="*/ 205965 h 363897"/>
              <a:gd name="connsiteX6" fmla="*/ 400384 w 3660046"/>
              <a:gd name="connsiteY6" fmla="*/ 68655 h 363897"/>
              <a:gd name="connsiteX7" fmla="*/ 0 w 3660046"/>
              <a:gd name="connsiteY7" fmla="*/ 0 h 363897"/>
              <a:gd name="connsiteX0" fmla="*/ 3523384 w 3660046"/>
              <a:gd name="connsiteY0" fmla="*/ 137309 h 363896"/>
              <a:gd name="connsiteX1" fmla="*/ 3512579 w 3660046"/>
              <a:gd name="connsiteY1" fmla="*/ 112637 h 363896"/>
              <a:gd name="connsiteX2" fmla="*/ 2638582 w 3660046"/>
              <a:gd name="connsiteY2" fmla="*/ 257657 h 363896"/>
              <a:gd name="connsiteX3" fmla="*/ 1841769 w 3660046"/>
              <a:gd name="connsiteY3" fmla="*/ 329704 h 363896"/>
              <a:gd name="connsiteX4" fmla="*/ 1361308 w 3660046"/>
              <a:gd name="connsiteY4" fmla="*/ 343273 h 363896"/>
              <a:gd name="connsiteX5" fmla="*/ 880846 w 3660046"/>
              <a:gd name="connsiteY5" fmla="*/ 205965 h 363896"/>
              <a:gd name="connsiteX6" fmla="*/ 400384 w 3660046"/>
              <a:gd name="connsiteY6" fmla="*/ 68655 h 363896"/>
              <a:gd name="connsiteX7" fmla="*/ 0 w 3660046"/>
              <a:gd name="connsiteY7" fmla="*/ 0 h 363896"/>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400384 w 3660046"/>
              <a:gd name="connsiteY6" fmla="*/ 68655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12579 w 3512578"/>
              <a:gd name="connsiteY0" fmla="*/ 112637 h 341712"/>
              <a:gd name="connsiteX1" fmla="*/ 2638582 w 3512578"/>
              <a:gd name="connsiteY1" fmla="*/ 257657 h 341712"/>
              <a:gd name="connsiteX2" fmla="*/ 1841769 w 3512578"/>
              <a:gd name="connsiteY2" fmla="*/ 329704 h 341712"/>
              <a:gd name="connsiteX3" fmla="*/ 1369222 w 3512578"/>
              <a:gd name="connsiteY3" fmla="*/ 329704 h 341712"/>
              <a:gd name="connsiteX4" fmla="*/ 861610 w 3512578"/>
              <a:gd name="connsiteY4" fmla="*/ 258507 h 341712"/>
              <a:gd name="connsiteX5" fmla="*/ 376644 w 3512578"/>
              <a:gd name="connsiteY5" fmla="*/ 139893 h 341712"/>
              <a:gd name="connsiteX6" fmla="*/ 0 w 3512578"/>
              <a:gd name="connsiteY6" fmla="*/ 0 h 341712"/>
              <a:gd name="connsiteX0" fmla="*/ 3512579 w 3623698"/>
              <a:gd name="connsiteY0" fmla="*/ 112637 h 341712"/>
              <a:gd name="connsiteX1" fmla="*/ 3478032 w 3623698"/>
              <a:gd name="connsiteY1" fmla="*/ 118497 h 341712"/>
              <a:gd name="connsiteX2" fmla="*/ 2638582 w 3623698"/>
              <a:gd name="connsiteY2" fmla="*/ 257657 h 341712"/>
              <a:gd name="connsiteX3" fmla="*/ 1841769 w 3623698"/>
              <a:gd name="connsiteY3" fmla="*/ 329704 h 341712"/>
              <a:gd name="connsiteX4" fmla="*/ 1369222 w 3623698"/>
              <a:gd name="connsiteY4" fmla="*/ 329704 h 341712"/>
              <a:gd name="connsiteX5" fmla="*/ 861610 w 3623698"/>
              <a:gd name="connsiteY5" fmla="*/ 258507 h 341712"/>
              <a:gd name="connsiteX6" fmla="*/ 376644 w 3623698"/>
              <a:gd name="connsiteY6" fmla="*/ 139893 h 341712"/>
              <a:gd name="connsiteX7" fmla="*/ 0 w 3623698"/>
              <a:gd name="connsiteY7" fmla="*/ 0 h 341712"/>
              <a:gd name="connsiteX0" fmla="*/ 3512579 w 3512579"/>
              <a:gd name="connsiteY0" fmla="*/ 112637 h 341712"/>
              <a:gd name="connsiteX1" fmla="*/ 3191203 w 3512579"/>
              <a:gd name="connsiteY1" fmla="*/ 168455 h 341712"/>
              <a:gd name="connsiteX2" fmla="*/ 2638582 w 3512579"/>
              <a:gd name="connsiteY2" fmla="*/ 257657 h 341712"/>
              <a:gd name="connsiteX3" fmla="*/ 1841769 w 3512579"/>
              <a:gd name="connsiteY3" fmla="*/ 329704 h 341712"/>
              <a:gd name="connsiteX4" fmla="*/ 1369222 w 3512579"/>
              <a:gd name="connsiteY4" fmla="*/ 329704 h 341712"/>
              <a:gd name="connsiteX5" fmla="*/ 861610 w 3512579"/>
              <a:gd name="connsiteY5" fmla="*/ 258507 h 341712"/>
              <a:gd name="connsiteX6" fmla="*/ 376644 w 3512579"/>
              <a:gd name="connsiteY6" fmla="*/ 139893 h 341712"/>
              <a:gd name="connsiteX7" fmla="*/ 0 w 3512579"/>
              <a:gd name="connsiteY7" fmla="*/ 0 h 341712"/>
              <a:gd name="connsiteX0" fmla="*/ 3512579 w 3586987"/>
              <a:gd name="connsiteY0" fmla="*/ 112637 h 341712"/>
              <a:gd name="connsiteX1" fmla="*/ 3533424 w 3586987"/>
              <a:gd name="connsiteY1" fmla="*/ 108320 h 341712"/>
              <a:gd name="connsiteX2" fmla="*/ 3191203 w 3586987"/>
              <a:gd name="connsiteY2" fmla="*/ 168455 h 341712"/>
              <a:gd name="connsiteX3" fmla="*/ 2638582 w 3586987"/>
              <a:gd name="connsiteY3" fmla="*/ 257657 h 341712"/>
              <a:gd name="connsiteX4" fmla="*/ 1841769 w 3586987"/>
              <a:gd name="connsiteY4" fmla="*/ 329704 h 341712"/>
              <a:gd name="connsiteX5" fmla="*/ 1369222 w 3586987"/>
              <a:gd name="connsiteY5" fmla="*/ 329704 h 341712"/>
              <a:gd name="connsiteX6" fmla="*/ 861610 w 3586987"/>
              <a:gd name="connsiteY6" fmla="*/ 258507 h 341712"/>
              <a:gd name="connsiteX7" fmla="*/ 376644 w 3586987"/>
              <a:gd name="connsiteY7" fmla="*/ 139893 h 341712"/>
              <a:gd name="connsiteX8" fmla="*/ 0 w 3586987"/>
              <a:gd name="connsiteY8" fmla="*/ 0 h 341712"/>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61610 w 3586987"/>
              <a:gd name="connsiteY6" fmla="*/ 258507 h 338426"/>
              <a:gd name="connsiteX7" fmla="*/ 376644 w 3586987"/>
              <a:gd name="connsiteY7" fmla="*/ 139893 h 338426"/>
              <a:gd name="connsiteX8" fmla="*/ 0 w 3586987"/>
              <a:gd name="connsiteY8" fmla="*/ 0 h 338426"/>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76309 w 3586987"/>
              <a:gd name="connsiteY6" fmla="*/ 210530 h 338426"/>
              <a:gd name="connsiteX7" fmla="*/ 376644 w 3586987"/>
              <a:gd name="connsiteY7" fmla="*/ 139893 h 338426"/>
              <a:gd name="connsiteX8" fmla="*/ 0 w 3586987"/>
              <a:gd name="connsiteY8" fmla="*/ 0 h 338426"/>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76309 w 3586987"/>
              <a:gd name="connsiteY6" fmla="*/ 210530 h 338426"/>
              <a:gd name="connsiteX7" fmla="*/ 445002 w 3586987"/>
              <a:gd name="connsiteY7" fmla="*/ 51177 h 338426"/>
              <a:gd name="connsiteX8" fmla="*/ 0 w 3586987"/>
              <a:gd name="connsiteY8" fmla="*/ 0 h 338426"/>
              <a:gd name="connsiteX0" fmla="*/ 3464729 w 3539137"/>
              <a:gd name="connsiteY0" fmla="*/ 234211 h 460000"/>
              <a:gd name="connsiteX1" fmla="*/ 3485574 w 3539137"/>
              <a:gd name="connsiteY1" fmla="*/ 229894 h 460000"/>
              <a:gd name="connsiteX2" fmla="*/ 3143353 w 3539137"/>
              <a:gd name="connsiteY2" fmla="*/ 290029 h 460000"/>
              <a:gd name="connsiteX3" fmla="*/ 2590732 w 3539137"/>
              <a:gd name="connsiteY3" fmla="*/ 379231 h 460000"/>
              <a:gd name="connsiteX4" fmla="*/ 1793919 w 3539137"/>
              <a:gd name="connsiteY4" fmla="*/ 451278 h 460000"/>
              <a:gd name="connsiteX5" fmla="*/ 1321372 w 3539137"/>
              <a:gd name="connsiteY5" fmla="*/ 431563 h 460000"/>
              <a:gd name="connsiteX6" fmla="*/ 828459 w 3539137"/>
              <a:gd name="connsiteY6" fmla="*/ 332104 h 460000"/>
              <a:gd name="connsiteX7" fmla="*/ 397152 w 3539137"/>
              <a:gd name="connsiteY7" fmla="*/ 172751 h 460000"/>
              <a:gd name="connsiteX8" fmla="*/ 0 w 3539137"/>
              <a:gd name="connsiteY8" fmla="*/ 0 h 460000"/>
              <a:gd name="connsiteX0" fmla="*/ 3464729 w 3539137"/>
              <a:gd name="connsiteY0" fmla="*/ 234211 h 468211"/>
              <a:gd name="connsiteX1" fmla="*/ 3485574 w 3539137"/>
              <a:gd name="connsiteY1" fmla="*/ 229894 h 468211"/>
              <a:gd name="connsiteX2" fmla="*/ 3143353 w 3539137"/>
              <a:gd name="connsiteY2" fmla="*/ 290029 h 468211"/>
              <a:gd name="connsiteX3" fmla="*/ 2590732 w 3539137"/>
              <a:gd name="connsiteY3" fmla="*/ 379231 h 468211"/>
              <a:gd name="connsiteX4" fmla="*/ 1882116 w 3539137"/>
              <a:gd name="connsiteY4" fmla="*/ 459489 h 468211"/>
              <a:gd name="connsiteX5" fmla="*/ 1321372 w 3539137"/>
              <a:gd name="connsiteY5" fmla="*/ 431563 h 468211"/>
              <a:gd name="connsiteX6" fmla="*/ 828459 w 3539137"/>
              <a:gd name="connsiteY6" fmla="*/ 332104 h 468211"/>
              <a:gd name="connsiteX7" fmla="*/ 397152 w 3539137"/>
              <a:gd name="connsiteY7" fmla="*/ 172751 h 468211"/>
              <a:gd name="connsiteX8" fmla="*/ 0 w 3539137"/>
              <a:gd name="connsiteY8" fmla="*/ 0 h 468211"/>
              <a:gd name="connsiteX0" fmla="*/ 3464729 w 3539137"/>
              <a:gd name="connsiteY0" fmla="*/ 234211 h 470401"/>
              <a:gd name="connsiteX1" fmla="*/ 3485574 w 3539137"/>
              <a:gd name="connsiteY1" fmla="*/ 229894 h 470401"/>
              <a:gd name="connsiteX2" fmla="*/ 3143353 w 3539137"/>
              <a:gd name="connsiteY2" fmla="*/ 290029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70401"/>
              <a:gd name="connsiteX1" fmla="*/ 3485574 w 3539137"/>
              <a:gd name="connsiteY1" fmla="*/ 229894 h 470401"/>
              <a:gd name="connsiteX2" fmla="*/ 3146771 w 3539137"/>
              <a:gd name="connsiteY2" fmla="*/ 273600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70401"/>
              <a:gd name="connsiteX1" fmla="*/ 3485574 w 3539137"/>
              <a:gd name="connsiteY1" fmla="*/ 216751 h 470401"/>
              <a:gd name="connsiteX2" fmla="*/ 3146771 w 3539137"/>
              <a:gd name="connsiteY2" fmla="*/ 273600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68759"/>
              <a:gd name="connsiteX1" fmla="*/ 3485574 w 3539137"/>
              <a:gd name="connsiteY1" fmla="*/ 216751 h 468759"/>
              <a:gd name="connsiteX2" fmla="*/ 3146771 w 3539137"/>
              <a:gd name="connsiteY2" fmla="*/ 273600 h 468759"/>
              <a:gd name="connsiteX3" fmla="*/ 2597569 w 3539137"/>
              <a:gd name="connsiteY3" fmla="*/ 375946 h 468759"/>
              <a:gd name="connsiteX4" fmla="*/ 1882116 w 3539137"/>
              <a:gd name="connsiteY4" fmla="*/ 459489 h 468759"/>
              <a:gd name="connsiteX5" fmla="*/ 1321372 w 3539137"/>
              <a:gd name="connsiteY5" fmla="*/ 431563 h 468759"/>
              <a:gd name="connsiteX6" fmla="*/ 828459 w 3539137"/>
              <a:gd name="connsiteY6" fmla="*/ 332104 h 468759"/>
              <a:gd name="connsiteX7" fmla="*/ 397152 w 3539137"/>
              <a:gd name="connsiteY7" fmla="*/ 172751 h 468759"/>
              <a:gd name="connsiteX8" fmla="*/ 0 w 3539137"/>
              <a:gd name="connsiteY8" fmla="*/ 0 h 468759"/>
              <a:gd name="connsiteX0" fmla="*/ 3464729 w 3539137"/>
              <a:gd name="connsiteY0" fmla="*/ 234211 h 470401"/>
              <a:gd name="connsiteX1" fmla="*/ 3485574 w 3539137"/>
              <a:gd name="connsiteY1" fmla="*/ 216751 h 470401"/>
              <a:gd name="connsiteX2" fmla="*/ 3146771 w 3539137"/>
              <a:gd name="connsiteY2" fmla="*/ 273600 h 470401"/>
              <a:gd name="connsiteX3" fmla="*/ 2614659 w 3539137"/>
              <a:gd name="connsiteY3" fmla="*/ 366089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8459 w 3539137"/>
              <a:gd name="connsiteY6" fmla="*/ 332104 h 457258"/>
              <a:gd name="connsiteX7" fmla="*/ 397152 w 3539137"/>
              <a:gd name="connsiteY7" fmla="*/ 172751 h 457258"/>
              <a:gd name="connsiteX8" fmla="*/ 0 w 3539137"/>
              <a:gd name="connsiteY8" fmla="*/ 0 h 457258"/>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6090 w 3539137"/>
              <a:gd name="connsiteY6" fmla="*/ 307874 h 457258"/>
              <a:gd name="connsiteX7" fmla="*/ 397152 w 3539137"/>
              <a:gd name="connsiteY7" fmla="*/ 172751 h 457258"/>
              <a:gd name="connsiteX8" fmla="*/ 0 w 3539137"/>
              <a:gd name="connsiteY8" fmla="*/ 0 h 457258"/>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6090 w 3539137"/>
              <a:gd name="connsiteY6" fmla="*/ 321017 h 457258"/>
              <a:gd name="connsiteX7" fmla="*/ 397152 w 3539137"/>
              <a:gd name="connsiteY7" fmla="*/ 172751 h 457258"/>
              <a:gd name="connsiteX8" fmla="*/ 0 w 3539137"/>
              <a:gd name="connsiteY8" fmla="*/ 0 h 457258"/>
              <a:gd name="connsiteX0" fmla="*/ 3485574 w 3485574"/>
              <a:gd name="connsiteY0" fmla="*/ 216751 h 457258"/>
              <a:gd name="connsiteX1" fmla="*/ 3146771 w 3485574"/>
              <a:gd name="connsiteY1" fmla="*/ 273600 h 457258"/>
              <a:gd name="connsiteX2" fmla="*/ 2614659 w 3485574"/>
              <a:gd name="connsiteY2" fmla="*/ 366089 h 457258"/>
              <a:gd name="connsiteX3" fmla="*/ 1888952 w 3485574"/>
              <a:gd name="connsiteY3" fmla="*/ 446346 h 457258"/>
              <a:gd name="connsiteX4" fmla="*/ 1321372 w 3485574"/>
              <a:gd name="connsiteY4" fmla="*/ 431563 h 457258"/>
              <a:gd name="connsiteX5" fmla="*/ 826090 w 3485574"/>
              <a:gd name="connsiteY5" fmla="*/ 321017 h 457258"/>
              <a:gd name="connsiteX6" fmla="*/ 397152 w 3485574"/>
              <a:gd name="connsiteY6" fmla="*/ 172751 h 457258"/>
              <a:gd name="connsiteX7" fmla="*/ 0 w 3485574"/>
              <a:gd name="connsiteY7" fmla="*/ 0 h 457258"/>
              <a:gd name="connsiteX0" fmla="*/ 3547776 w 3547776"/>
              <a:gd name="connsiteY0" fmla="*/ 201802 h 457258"/>
              <a:gd name="connsiteX1" fmla="*/ 3146771 w 3547776"/>
              <a:gd name="connsiteY1" fmla="*/ 273600 h 457258"/>
              <a:gd name="connsiteX2" fmla="*/ 2614659 w 3547776"/>
              <a:gd name="connsiteY2" fmla="*/ 366089 h 457258"/>
              <a:gd name="connsiteX3" fmla="*/ 1888952 w 3547776"/>
              <a:gd name="connsiteY3" fmla="*/ 446346 h 457258"/>
              <a:gd name="connsiteX4" fmla="*/ 1321372 w 3547776"/>
              <a:gd name="connsiteY4" fmla="*/ 431563 h 457258"/>
              <a:gd name="connsiteX5" fmla="*/ 826090 w 3547776"/>
              <a:gd name="connsiteY5" fmla="*/ 321017 h 457258"/>
              <a:gd name="connsiteX6" fmla="*/ 397152 w 3547776"/>
              <a:gd name="connsiteY6" fmla="*/ 172751 h 457258"/>
              <a:gd name="connsiteX7" fmla="*/ 0 w 3547776"/>
              <a:gd name="connsiteY7" fmla="*/ 0 h 45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76" h="457258">
                <a:moveTo>
                  <a:pt x="3547776" y="201802"/>
                </a:moveTo>
                <a:lnTo>
                  <a:pt x="3146771" y="273600"/>
                </a:lnTo>
                <a:cubicBezTo>
                  <a:pt x="2997631" y="298489"/>
                  <a:pt x="2824295" y="337298"/>
                  <a:pt x="2614659" y="366089"/>
                </a:cubicBezTo>
                <a:cubicBezTo>
                  <a:pt x="2405023" y="394880"/>
                  <a:pt x="2104500" y="435434"/>
                  <a:pt x="1888952" y="446346"/>
                </a:cubicBezTo>
                <a:cubicBezTo>
                  <a:pt x="1673404" y="457258"/>
                  <a:pt x="1498516" y="452451"/>
                  <a:pt x="1321372" y="431563"/>
                </a:cubicBezTo>
                <a:cubicBezTo>
                  <a:pt x="1144228" y="410675"/>
                  <a:pt x="980127" y="364152"/>
                  <a:pt x="826090" y="321017"/>
                </a:cubicBezTo>
                <a:cubicBezTo>
                  <a:pt x="672053" y="277882"/>
                  <a:pt x="534834" y="226254"/>
                  <a:pt x="397152" y="172751"/>
                </a:cubicBezTo>
                <a:cubicBezTo>
                  <a:pt x="259470" y="119248"/>
                  <a:pt x="129904" y="65635"/>
                  <a:pt x="0" y="0"/>
                </a:cubicBezTo>
              </a:path>
            </a:pathLst>
          </a:custGeom>
          <a:noFill/>
          <a:ln w="60325" cap="flat" cmpd="sng" algn="ctr">
            <a:gradFill flip="none" rotWithShape="1">
              <a:gsLst>
                <a:gs pos="0">
                  <a:srgbClr val="7030A0"/>
                </a:gs>
                <a:gs pos="50000">
                  <a:srgbClr val="FFFFCC"/>
                </a:gs>
                <a:gs pos="100000">
                  <a:srgbClr val="FF0000"/>
                </a:gs>
                <a:gs pos="55000">
                  <a:srgbClr val="FFFF00"/>
                </a:gs>
                <a:gs pos="16000">
                  <a:srgbClr val="00B0F0"/>
                </a:gs>
              </a:gsLst>
              <a:lin ang="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07" name="Forma livre 206"/>
          <p:cNvSpPr/>
          <p:nvPr/>
        </p:nvSpPr>
        <p:spPr bwMode="auto">
          <a:xfrm>
            <a:off x="3507551" y="2115519"/>
            <a:ext cx="4320229" cy="436383"/>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321030 w 5321030"/>
              <a:gd name="connsiteY0" fmla="*/ 3229583 h 3229583"/>
              <a:gd name="connsiteX1" fmla="*/ 4941651 w 5321030"/>
              <a:gd name="connsiteY1" fmla="*/ 2782111 h 3229583"/>
              <a:gd name="connsiteX2" fmla="*/ 4562272 w 5321030"/>
              <a:gd name="connsiteY2" fmla="*/ 2402732 h 3229583"/>
              <a:gd name="connsiteX3" fmla="*/ 4105072 w 5321030"/>
              <a:gd name="connsiteY3" fmla="*/ 2110902 h 3229583"/>
              <a:gd name="connsiteX4" fmla="*/ 3540868 w 5321030"/>
              <a:gd name="connsiteY4" fmla="*/ 1848255 h 3229583"/>
              <a:gd name="connsiteX5" fmla="*/ 3268494 w 5321030"/>
              <a:gd name="connsiteY5" fmla="*/ 1741251 h 3229583"/>
              <a:gd name="connsiteX6" fmla="*/ 2714017 w 5321030"/>
              <a:gd name="connsiteY6" fmla="*/ 1605064 h 3229583"/>
              <a:gd name="connsiteX7" fmla="*/ 2159541 w 5321030"/>
              <a:gd name="connsiteY7" fmla="*/ 1429966 h 3229583"/>
              <a:gd name="connsiteX8" fmla="*/ 1498060 w 5321030"/>
              <a:gd name="connsiteY8" fmla="*/ 1167319 h 3229583"/>
              <a:gd name="connsiteX9" fmla="*/ 894945 w 5321030"/>
              <a:gd name="connsiteY9" fmla="*/ 836579 h 3229583"/>
              <a:gd name="connsiteX10" fmla="*/ 564204 w 5321030"/>
              <a:gd name="connsiteY10" fmla="*/ 603115 h 3229583"/>
              <a:gd name="connsiteX11" fmla="*/ 282102 w 5321030"/>
              <a:gd name="connsiteY11" fmla="*/ 340468 h 3229583"/>
              <a:gd name="connsiteX12" fmla="*/ 0 w 5321030"/>
              <a:gd name="connsiteY12" fmla="*/ 0 h 3229583"/>
              <a:gd name="connsiteX0" fmla="*/ 5321030 w 5321030"/>
              <a:gd name="connsiteY0" fmla="*/ 3229583 h 3229583"/>
              <a:gd name="connsiteX1" fmla="*/ 4562272 w 5321030"/>
              <a:gd name="connsiteY1" fmla="*/ 2402732 h 3229583"/>
              <a:gd name="connsiteX2" fmla="*/ 4105072 w 5321030"/>
              <a:gd name="connsiteY2" fmla="*/ 2110902 h 3229583"/>
              <a:gd name="connsiteX3" fmla="*/ 3540868 w 5321030"/>
              <a:gd name="connsiteY3" fmla="*/ 1848255 h 3229583"/>
              <a:gd name="connsiteX4" fmla="*/ 3268494 w 5321030"/>
              <a:gd name="connsiteY4" fmla="*/ 1741251 h 3229583"/>
              <a:gd name="connsiteX5" fmla="*/ 2714017 w 5321030"/>
              <a:gd name="connsiteY5" fmla="*/ 1605064 h 3229583"/>
              <a:gd name="connsiteX6" fmla="*/ 2159541 w 5321030"/>
              <a:gd name="connsiteY6" fmla="*/ 1429966 h 3229583"/>
              <a:gd name="connsiteX7" fmla="*/ 1498060 w 5321030"/>
              <a:gd name="connsiteY7" fmla="*/ 1167319 h 3229583"/>
              <a:gd name="connsiteX8" fmla="*/ 894945 w 5321030"/>
              <a:gd name="connsiteY8" fmla="*/ 836579 h 3229583"/>
              <a:gd name="connsiteX9" fmla="*/ 564204 w 5321030"/>
              <a:gd name="connsiteY9" fmla="*/ 603115 h 3229583"/>
              <a:gd name="connsiteX10" fmla="*/ 282102 w 5321030"/>
              <a:gd name="connsiteY10" fmla="*/ 340468 h 3229583"/>
              <a:gd name="connsiteX11" fmla="*/ 0 w 5321030"/>
              <a:gd name="connsiteY11" fmla="*/ 0 h 3229583"/>
              <a:gd name="connsiteX0" fmla="*/ 4562272 w 4562272"/>
              <a:gd name="connsiteY0" fmla="*/ 2402732 h 2402732"/>
              <a:gd name="connsiteX1" fmla="*/ 4105072 w 4562272"/>
              <a:gd name="connsiteY1" fmla="*/ 2110902 h 2402732"/>
              <a:gd name="connsiteX2" fmla="*/ 3540868 w 4562272"/>
              <a:gd name="connsiteY2" fmla="*/ 1848255 h 2402732"/>
              <a:gd name="connsiteX3" fmla="*/ 3268494 w 4562272"/>
              <a:gd name="connsiteY3" fmla="*/ 1741251 h 2402732"/>
              <a:gd name="connsiteX4" fmla="*/ 2714017 w 4562272"/>
              <a:gd name="connsiteY4" fmla="*/ 1605064 h 2402732"/>
              <a:gd name="connsiteX5" fmla="*/ 2159541 w 4562272"/>
              <a:gd name="connsiteY5" fmla="*/ 1429966 h 2402732"/>
              <a:gd name="connsiteX6" fmla="*/ 1498060 w 4562272"/>
              <a:gd name="connsiteY6" fmla="*/ 1167319 h 2402732"/>
              <a:gd name="connsiteX7" fmla="*/ 894945 w 4562272"/>
              <a:gd name="connsiteY7" fmla="*/ 836579 h 2402732"/>
              <a:gd name="connsiteX8" fmla="*/ 564204 w 4562272"/>
              <a:gd name="connsiteY8" fmla="*/ 603115 h 2402732"/>
              <a:gd name="connsiteX9" fmla="*/ 282102 w 4562272"/>
              <a:gd name="connsiteY9" fmla="*/ 340468 h 2402732"/>
              <a:gd name="connsiteX10" fmla="*/ 0 w 4562272"/>
              <a:gd name="connsiteY10" fmla="*/ 0 h 2402732"/>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215958 w 4280170"/>
              <a:gd name="connsiteY6" fmla="*/ 826851 h 2062264"/>
              <a:gd name="connsiteX7" fmla="*/ 612843 w 4280170"/>
              <a:gd name="connsiteY7" fmla="*/ 496111 h 2062264"/>
              <a:gd name="connsiteX8" fmla="*/ 282102 w 4280170"/>
              <a:gd name="connsiteY8" fmla="*/ 262647 h 2062264"/>
              <a:gd name="connsiteX9" fmla="*/ 0 w 4280170"/>
              <a:gd name="connsiteY9" fmla="*/ 0 h 2062264"/>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470268 w 4280170"/>
              <a:gd name="connsiteY6" fmla="*/ 963975 h 2062264"/>
              <a:gd name="connsiteX7" fmla="*/ 1215958 w 4280170"/>
              <a:gd name="connsiteY7" fmla="*/ 826851 h 2062264"/>
              <a:gd name="connsiteX8" fmla="*/ 612843 w 4280170"/>
              <a:gd name="connsiteY8" fmla="*/ 496111 h 2062264"/>
              <a:gd name="connsiteX9" fmla="*/ 282102 w 4280170"/>
              <a:gd name="connsiteY9" fmla="*/ 262647 h 2062264"/>
              <a:gd name="connsiteX10" fmla="*/ 0 w 4280170"/>
              <a:gd name="connsiteY10" fmla="*/ 0 h 2062264"/>
              <a:gd name="connsiteX0" fmla="*/ 4833500 w 4833500"/>
              <a:gd name="connsiteY0" fmla="*/ 1513213 h 1771338"/>
              <a:gd name="connsiteX1" fmla="*/ 3822970 w 4833500"/>
              <a:gd name="connsiteY1" fmla="*/ 1770434 h 1771338"/>
              <a:gd name="connsiteX2" fmla="*/ 3258766 w 4833500"/>
              <a:gd name="connsiteY2" fmla="*/ 1507787 h 1771338"/>
              <a:gd name="connsiteX3" fmla="*/ 2986392 w 4833500"/>
              <a:gd name="connsiteY3" fmla="*/ 1400783 h 1771338"/>
              <a:gd name="connsiteX4" fmla="*/ 2431915 w 4833500"/>
              <a:gd name="connsiteY4" fmla="*/ 1264596 h 1771338"/>
              <a:gd name="connsiteX5" fmla="*/ 1877439 w 4833500"/>
              <a:gd name="connsiteY5" fmla="*/ 1089498 h 1771338"/>
              <a:gd name="connsiteX6" fmla="*/ 1470268 w 4833500"/>
              <a:gd name="connsiteY6" fmla="*/ 963975 h 1771338"/>
              <a:gd name="connsiteX7" fmla="*/ 1215958 w 4833500"/>
              <a:gd name="connsiteY7" fmla="*/ 826851 h 1771338"/>
              <a:gd name="connsiteX8" fmla="*/ 612843 w 4833500"/>
              <a:gd name="connsiteY8" fmla="*/ 496111 h 1771338"/>
              <a:gd name="connsiteX9" fmla="*/ 282102 w 4833500"/>
              <a:gd name="connsiteY9" fmla="*/ 262647 h 1771338"/>
              <a:gd name="connsiteX10" fmla="*/ 0 w 4833500"/>
              <a:gd name="connsiteY10" fmla="*/ 0 h 1771338"/>
              <a:gd name="connsiteX0" fmla="*/ 4833500 w 4833500"/>
              <a:gd name="connsiteY0" fmla="*/ 1513213 h 1651427"/>
              <a:gd name="connsiteX1" fmla="*/ 3952654 w 4833500"/>
              <a:gd name="connsiteY1" fmla="*/ 1650523 h 1651427"/>
              <a:gd name="connsiteX2" fmla="*/ 3258766 w 4833500"/>
              <a:gd name="connsiteY2" fmla="*/ 1507787 h 1651427"/>
              <a:gd name="connsiteX3" fmla="*/ 2986392 w 4833500"/>
              <a:gd name="connsiteY3" fmla="*/ 1400783 h 1651427"/>
              <a:gd name="connsiteX4" fmla="*/ 2431915 w 4833500"/>
              <a:gd name="connsiteY4" fmla="*/ 1264596 h 1651427"/>
              <a:gd name="connsiteX5" fmla="*/ 1877439 w 4833500"/>
              <a:gd name="connsiteY5" fmla="*/ 1089498 h 1651427"/>
              <a:gd name="connsiteX6" fmla="*/ 1470268 w 4833500"/>
              <a:gd name="connsiteY6" fmla="*/ 963975 h 1651427"/>
              <a:gd name="connsiteX7" fmla="*/ 1215958 w 4833500"/>
              <a:gd name="connsiteY7" fmla="*/ 826851 h 1651427"/>
              <a:gd name="connsiteX8" fmla="*/ 612843 w 4833500"/>
              <a:gd name="connsiteY8" fmla="*/ 496111 h 1651427"/>
              <a:gd name="connsiteX9" fmla="*/ 282102 w 4833500"/>
              <a:gd name="connsiteY9" fmla="*/ 262647 h 1651427"/>
              <a:gd name="connsiteX10" fmla="*/ 0 w 4833500"/>
              <a:gd name="connsiteY10" fmla="*/ 0 h 1651427"/>
              <a:gd name="connsiteX0" fmla="*/ 4833500 w 4833500"/>
              <a:gd name="connsiteY0" fmla="*/ 1513213 h 1760801"/>
              <a:gd name="connsiteX1" fmla="*/ 3952654 w 4833500"/>
              <a:gd name="connsiteY1" fmla="*/ 1650523 h 1760801"/>
              <a:gd name="connsiteX2" fmla="*/ 3151884 w 4833500"/>
              <a:gd name="connsiteY2" fmla="*/ 1719178 h 1760801"/>
              <a:gd name="connsiteX3" fmla="*/ 2986392 w 4833500"/>
              <a:gd name="connsiteY3" fmla="*/ 1400783 h 1760801"/>
              <a:gd name="connsiteX4" fmla="*/ 2431915 w 4833500"/>
              <a:gd name="connsiteY4" fmla="*/ 1264596 h 1760801"/>
              <a:gd name="connsiteX5" fmla="*/ 1877439 w 4833500"/>
              <a:gd name="connsiteY5" fmla="*/ 1089498 h 1760801"/>
              <a:gd name="connsiteX6" fmla="*/ 1470268 w 4833500"/>
              <a:gd name="connsiteY6" fmla="*/ 963975 h 1760801"/>
              <a:gd name="connsiteX7" fmla="*/ 1215958 w 4833500"/>
              <a:gd name="connsiteY7" fmla="*/ 826851 h 1760801"/>
              <a:gd name="connsiteX8" fmla="*/ 612843 w 4833500"/>
              <a:gd name="connsiteY8" fmla="*/ 496111 h 1760801"/>
              <a:gd name="connsiteX9" fmla="*/ 282102 w 4833500"/>
              <a:gd name="connsiteY9" fmla="*/ 262647 h 1760801"/>
              <a:gd name="connsiteX10" fmla="*/ 0 w 4833500"/>
              <a:gd name="connsiteY10" fmla="*/ 0 h 1760801"/>
              <a:gd name="connsiteX0" fmla="*/ 4833500 w 4833500"/>
              <a:gd name="connsiteY0" fmla="*/ 1513213 h 1794942"/>
              <a:gd name="connsiteX1" fmla="*/ 3952654 w 4833500"/>
              <a:gd name="connsiteY1" fmla="*/ 1650523 h 1794942"/>
              <a:gd name="connsiteX2" fmla="*/ 3151884 w 4833500"/>
              <a:gd name="connsiteY2" fmla="*/ 1719178 h 1794942"/>
              <a:gd name="connsiteX3" fmla="*/ 2671423 w 4833500"/>
              <a:gd name="connsiteY3" fmla="*/ 1719178 h 1794942"/>
              <a:gd name="connsiteX4" fmla="*/ 2431915 w 4833500"/>
              <a:gd name="connsiteY4" fmla="*/ 1264596 h 1794942"/>
              <a:gd name="connsiteX5" fmla="*/ 1877439 w 4833500"/>
              <a:gd name="connsiteY5" fmla="*/ 1089498 h 1794942"/>
              <a:gd name="connsiteX6" fmla="*/ 1470268 w 4833500"/>
              <a:gd name="connsiteY6" fmla="*/ 963975 h 1794942"/>
              <a:gd name="connsiteX7" fmla="*/ 1215958 w 4833500"/>
              <a:gd name="connsiteY7" fmla="*/ 826851 h 1794942"/>
              <a:gd name="connsiteX8" fmla="*/ 612843 w 4833500"/>
              <a:gd name="connsiteY8" fmla="*/ 496111 h 1794942"/>
              <a:gd name="connsiteX9" fmla="*/ 282102 w 4833500"/>
              <a:gd name="connsiteY9" fmla="*/ 262647 h 1794942"/>
              <a:gd name="connsiteX10" fmla="*/ 0 w 4833500"/>
              <a:gd name="connsiteY10" fmla="*/ 0 h 1794942"/>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877439 w 4833500"/>
              <a:gd name="connsiteY5" fmla="*/ 1089498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310115 w 4833500"/>
              <a:gd name="connsiteY6" fmla="*/ 1375904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551398 w 4551398"/>
              <a:gd name="connsiteY0" fmla="*/ 1250566 h 1479416"/>
              <a:gd name="connsiteX1" fmla="*/ 3670552 w 4551398"/>
              <a:gd name="connsiteY1" fmla="*/ 1387876 h 1479416"/>
              <a:gd name="connsiteX2" fmla="*/ 2869782 w 4551398"/>
              <a:gd name="connsiteY2" fmla="*/ 1456531 h 1479416"/>
              <a:gd name="connsiteX3" fmla="*/ 2389321 w 4551398"/>
              <a:gd name="connsiteY3" fmla="*/ 1456531 h 1479416"/>
              <a:gd name="connsiteX4" fmla="*/ 1908859 w 4551398"/>
              <a:gd name="connsiteY4" fmla="*/ 1319222 h 1479416"/>
              <a:gd name="connsiteX5" fmla="*/ 1428397 w 4551398"/>
              <a:gd name="connsiteY5" fmla="*/ 1181912 h 1479416"/>
              <a:gd name="connsiteX6" fmla="*/ 1028013 w 4551398"/>
              <a:gd name="connsiteY6" fmla="*/ 1113257 h 1479416"/>
              <a:gd name="connsiteX7" fmla="*/ 933856 w 4551398"/>
              <a:gd name="connsiteY7" fmla="*/ 564204 h 1479416"/>
              <a:gd name="connsiteX8" fmla="*/ 330741 w 4551398"/>
              <a:gd name="connsiteY8" fmla="*/ 233464 h 1479416"/>
              <a:gd name="connsiteX9" fmla="*/ 0 w 4551398"/>
              <a:gd name="connsiteY9" fmla="*/ 0 h 1479416"/>
              <a:gd name="connsiteX0" fmla="*/ 4220657 w 4220657"/>
              <a:gd name="connsiteY0" fmla="*/ 1017102 h 1245952"/>
              <a:gd name="connsiteX1" fmla="*/ 3339811 w 4220657"/>
              <a:gd name="connsiteY1" fmla="*/ 1154412 h 1245952"/>
              <a:gd name="connsiteX2" fmla="*/ 2539041 w 4220657"/>
              <a:gd name="connsiteY2" fmla="*/ 1223067 h 1245952"/>
              <a:gd name="connsiteX3" fmla="*/ 2058580 w 4220657"/>
              <a:gd name="connsiteY3" fmla="*/ 1223067 h 1245952"/>
              <a:gd name="connsiteX4" fmla="*/ 1578118 w 4220657"/>
              <a:gd name="connsiteY4" fmla="*/ 1085758 h 1245952"/>
              <a:gd name="connsiteX5" fmla="*/ 1097656 w 4220657"/>
              <a:gd name="connsiteY5" fmla="*/ 948448 h 1245952"/>
              <a:gd name="connsiteX6" fmla="*/ 697272 w 4220657"/>
              <a:gd name="connsiteY6" fmla="*/ 879793 h 1245952"/>
              <a:gd name="connsiteX7" fmla="*/ 603115 w 4220657"/>
              <a:gd name="connsiteY7" fmla="*/ 330740 h 1245952"/>
              <a:gd name="connsiteX8" fmla="*/ 0 w 4220657"/>
              <a:gd name="connsiteY8" fmla="*/ 0 h 1245952"/>
              <a:gd name="connsiteX0" fmla="*/ 3617542 w 3617542"/>
              <a:gd name="connsiteY0" fmla="*/ 686362 h 915212"/>
              <a:gd name="connsiteX1" fmla="*/ 2736696 w 3617542"/>
              <a:gd name="connsiteY1" fmla="*/ 823672 h 915212"/>
              <a:gd name="connsiteX2" fmla="*/ 1935926 w 3617542"/>
              <a:gd name="connsiteY2" fmla="*/ 892327 h 915212"/>
              <a:gd name="connsiteX3" fmla="*/ 1455465 w 3617542"/>
              <a:gd name="connsiteY3" fmla="*/ 892327 h 915212"/>
              <a:gd name="connsiteX4" fmla="*/ 975003 w 3617542"/>
              <a:gd name="connsiteY4" fmla="*/ 755018 h 915212"/>
              <a:gd name="connsiteX5" fmla="*/ 494541 w 3617542"/>
              <a:gd name="connsiteY5" fmla="*/ 617708 h 915212"/>
              <a:gd name="connsiteX6" fmla="*/ 94157 w 3617542"/>
              <a:gd name="connsiteY6" fmla="*/ 549053 h 915212"/>
              <a:gd name="connsiteX7" fmla="*/ 0 w 3617542"/>
              <a:gd name="connsiteY7" fmla="*/ 0 h 915212"/>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37309 h 366159"/>
              <a:gd name="connsiteX1" fmla="*/ 2642539 w 3523385"/>
              <a:gd name="connsiteY1" fmla="*/ 274619 h 366159"/>
              <a:gd name="connsiteX2" fmla="*/ 1841769 w 3523385"/>
              <a:gd name="connsiteY2" fmla="*/ 343274 h 366159"/>
              <a:gd name="connsiteX3" fmla="*/ 1361308 w 3523385"/>
              <a:gd name="connsiteY3" fmla="*/ 343274 h 366159"/>
              <a:gd name="connsiteX4" fmla="*/ 880846 w 3523385"/>
              <a:gd name="connsiteY4" fmla="*/ 205965 h 366159"/>
              <a:gd name="connsiteX5" fmla="*/ 400384 w 3523385"/>
              <a:gd name="connsiteY5" fmla="*/ 68655 h 366159"/>
              <a:gd name="connsiteX6" fmla="*/ 0 w 3523385"/>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670193"/>
              <a:gd name="connsiteY0" fmla="*/ 137309 h 366159"/>
              <a:gd name="connsiteX1" fmla="*/ 3523385 w 3670193"/>
              <a:gd name="connsiteY1" fmla="*/ 137309 h 366159"/>
              <a:gd name="connsiteX2" fmla="*/ 2642539 w 3670193"/>
              <a:gd name="connsiteY2" fmla="*/ 274619 h 366159"/>
              <a:gd name="connsiteX3" fmla="*/ 1841769 w 3670193"/>
              <a:gd name="connsiteY3" fmla="*/ 343274 h 366159"/>
              <a:gd name="connsiteX4" fmla="*/ 1361308 w 3670193"/>
              <a:gd name="connsiteY4" fmla="*/ 343274 h 366159"/>
              <a:gd name="connsiteX5" fmla="*/ 880846 w 3670193"/>
              <a:gd name="connsiteY5" fmla="*/ 205965 h 366159"/>
              <a:gd name="connsiteX6" fmla="*/ 400384 w 3670193"/>
              <a:gd name="connsiteY6" fmla="*/ 68655 h 366159"/>
              <a:gd name="connsiteX7" fmla="*/ 0 w 3670193"/>
              <a:gd name="connsiteY7" fmla="*/ 0 h 366159"/>
              <a:gd name="connsiteX0" fmla="*/ 3523384 w 3659387"/>
              <a:gd name="connsiteY0" fmla="*/ 137309 h 366159"/>
              <a:gd name="connsiteX1" fmla="*/ 3512579 w 3659387"/>
              <a:gd name="connsiteY1" fmla="*/ 112637 h 366159"/>
              <a:gd name="connsiteX2" fmla="*/ 2642539 w 3659387"/>
              <a:gd name="connsiteY2" fmla="*/ 274619 h 366159"/>
              <a:gd name="connsiteX3" fmla="*/ 1841769 w 3659387"/>
              <a:gd name="connsiteY3" fmla="*/ 343274 h 366159"/>
              <a:gd name="connsiteX4" fmla="*/ 1361308 w 3659387"/>
              <a:gd name="connsiteY4" fmla="*/ 343274 h 366159"/>
              <a:gd name="connsiteX5" fmla="*/ 880846 w 3659387"/>
              <a:gd name="connsiteY5" fmla="*/ 205965 h 366159"/>
              <a:gd name="connsiteX6" fmla="*/ 400384 w 3659387"/>
              <a:gd name="connsiteY6" fmla="*/ 68655 h 366159"/>
              <a:gd name="connsiteX7" fmla="*/ 0 w 3659387"/>
              <a:gd name="connsiteY7" fmla="*/ 0 h 366159"/>
              <a:gd name="connsiteX0" fmla="*/ 3523384 w 3660046"/>
              <a:gd name="connsiteY0" fmla="*/ 137309 h 366159"/>
              <a:gd name="connsiteX1" fmla="*/ 3512579 w 3660046"/>
              <a:gd name="connsiteY1" fmla="*/ 112637 h 366159"/>
              <a:gd name="connsiteX2" fmla="*/ 2638582 w 3660046"/>
              <a:gd name="connsiteY2" fmla="*/ 257657 h 366159"/>
              <a:gd name="connsiteX3" fmla="*/ 1841769 w 3660046"/>
              <a:gd name="connsiteY3" fmla="*/ 343274 h 366159"/>
              <a:gd name="connsiteX4" fmla="*/ 1361308 w 3660046"/>
              <a:gd name="connsiteY4" fmla="*/ 343274 h 366159"/>
              <a:gd name="connsiteX5" fmla="*/ 880846 w 3660046"/>
              <a:gd name="connsiteY5" fmla="*/ 205965 h 366159"/>
              <a:gd name="connsiteX6" fmla="*/ 400384 w 3660046"/>
              <a:gd name="connsiteY6" fmla="*/ 68655 h 366159"/>
              <a:gd name="connsiteX7" fmla="*/ 0 w 3660046"/>
              <a:gd name="connsiteY7" fmla="*/ 0 h 366159"/>
              <a:gd name="connsiteX0" fmla="*/ 3523384 w 3660046"/>
              <a:gd name="connsiteY0" fmla="*/ 137309 h 363897"/>
              <a:gd name="connsiteX1" fmla="*/ 3512579 w 3660046"/>
              <a:gd name="connsiteY1" fmla="*/ 112637 h 363897"/>
              <a:gd name="connsiteX2" fmla="*/ 2638582 w 3660046"/>
              <a:gd name="connsiteY2" fmla="*/ 257657 h 363897"/>
              <a:gd name="connsiteX3" fmla="*/ 1841769 w 3660046"/>
              <a:gd name="connsiteY3" fmla="*/ 329704 h 363897"/>
              <a:gd name="connsiteX4" fmla="*/ 1361308 w 3660046"/>
              <a:gd name="connsiteY4" fmla="*/ 343274 h 363897"/>
              <a:gd name="connsiteX5" fmla="*/ 880846 w 3660046"/>
              <a:gd name="connsiteY5" fmla="*/ 205965 h 363897"/>
              <a:gd name="connsiteX6" fmla="*/ 400384 w 3660046"/>
              <a:gd name="connsiteY6" fmla="*/ 68655 h 363897"/>
              <a:gd name="connsiteX7" fmla="*/ 0 w 3660046"/>
              <a:gd name="connsiteY7" fmla="*/ 0 h 363897"/>
              <a:gd name="connsiteX0" fmla="*/ 3523384 w 3660046"/>
              <a:gd name="connsiteY0" fmla="*/ 137309 h 363896"/>
              <a:gd name="connsiteX1" fmla="*/ 3512579 w 3660046"/>
              <a:gd name="connsiteY1" fmla="*/ 112637 h 363896"/>
              <a:gd name="connsiteX2" fmla="*/ 2638582 w 3660046"/>
              <a:gd name="connsiteY2" fmla="*/ 257657 h 363896"/>
              <a:gd name="connsiteX3" fmla="*/ 1841769 w 3660046"/>
              <a:gd name="connsiteY3" fmla="*/ 329704 h 363896"/>
              <a:gd name="connsiteX4" fmla="*/ 1361308 w 3660046"/>
              <a:gd name="connsiteY4" fmla="*/ 343273 h 363896"/>
              <a:gd name="connsiteX5" fmla="*/ 880846 w 3660046"/>
              <a:gd name="connsiteY5" fmla="*/ 205965 h 363896"/>
              <a:gd name="connsiteX6" fmla="*/ 400384 w 3660046"/>
              <a:gd name="connsiteY6" fmla="*/ 68655 h 363896"/>
              <a:gd name="connsiteX7" fmla="*/ 0 w 3660046"/>
              <a:gd name="connsiteY7" fmla="*/ 0 h 363896"/>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400384 w 3660046"/>
              <a:gd name="connsiteY6" fmla="*/ 68655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12579 w 3512578"/>
              <a:gd name="connsiteY0" fmla="*/ 112637 h 341712"/>
              <a:gd name="connsiteX1" fmla="*/ 2638582 w 3512578"/>
              <a:gd name="connsiteY1" fmla="*/ 257657 h 341712"/>
              <a:gd name="connsiteX2" fmla="*/ 1841769 w 3512578"/>
              <a:gd name="connsiteY2" fmla="*/ 329704 h 341712"/>
              <a:gd name="connsiteX3" fmla="*/ 1369222 w 3512578"/>
              <a:gd name="connsiteY3" fmla="*/ 329704 h 341712"/>
              <a:gd name="connsiteX4" fmla="*/ 861610 w 3512578"/>
              <a:gd name="connsiteY4" fmla="*/ 258507 h 341712"/>
              <a:gd name="connsiteX5" fmla="*/ 376644 w 3512578"/>
              <a:gd name="connsiteY5" fmla="*/ 139893 h 341712"/>
              <a:gd name="connsiteX6" fmla="*/ 0 w 3512578"/>
              <a:gd name="connsiteY6" fmla="*/ 0 h 341712"/>
              <a:gd name="connsiteX0" fmla="*/ 3512579 w 3623698"/>
              <a:gd name="connsiteY0" fmla="*/ 112637 h 341712"/>
              <a:gd name="connsiteX1" fmla="*/ 3478032 w 3623698"/>
              <a:gd name="connsiteY1" fmla="*/ 118497 h 341712"/>
              <a:gd name="connsiteX2" fmla="*/ 2638582 w 3623698"/>
              <a:gd name="connsiteY2" fmla="*/ 257657 h 341712"/>
              <a:gd name="connsiteX3" fmla="*/ 1841769 w 3623698"/>
              <a:gd name="connsiteY3" fmla="*/ 329704 h 341712"/>
              <a:gd name="connsiteX4" fmla="*/ 1369222 w 3623698"/>
              <a:gd name="connsiteY4" fmla="*/ 329704 h 341712"/>
              <a:gd name="connsiteX5" fmla="*/ 861610 w 3623698"/>
              <a:gd name="connsiteY5" fmla="*/ 258507 h 341712"/>
              <a:gd name="connsiteX6" fmla="*/ 376644 w 3623698"/>
              <a:gd name="connsiteY6" fmla="*/ 139893 h 341712"/>
              <a:gd name="connsiteX7" fmla="*/ 0 w 3623698"/>
              <a:gd name="connsiteY7" fmla="*/ 0 h 341712"/>
              <a:gd name="connsiteX0" fmla="*/ 3512579 w 3512579"/>
              <a:gd name="connsiteY0" fmla="*/ 112637 h 341712"/>
              <a:gd name="connsiteX1" fmla="*/ 3191203 w 3512579"/>
              <a:gd name="connsiteY1" fmla="*/ 168455 h 341712"/>
              <a:gd name="connsiteX2" fmla="*/ 2638582 w 3512579"/>
              <a:gd name="connsiteY2" fmla="*/ 257657 h 341712"/>
              <a:gd name="connsiteX3" fmla="*/ 1841769 w 3512579"/>
              <a:gd name="connsiteY3" fmla="*/ 329704 h 341712"/>
              <a:gd name="connsiteX4" fmla="*/ 1369222 w 3512579"/>
              <a:gd name="connsiteY4" fmla="*/ 329704 h 341712"/>
              <a:gd name="connsiteX5" fmla="*/ 861610 w 3512579"/>
              <a:gd name="connsiteY5" fmla="*/ 258507 h 341712"/>
              <a:gd name="connsiteX6" fmla="*/ 376644 w 3512579"/>
              <a:gd name="connsiteY6" fmla="*/ 139893 h 341712"/>
              <a:gd name="connsiteX7" fmla="*/ 0 w 3512579"/>
              <a:gd name="connsiteY7" fmla="*/ 0 h 341712"/>
              <a:gd name="connsiteX0" fmla="*/ 3512579 w 3586987"/>
              <a:gd name="connsiteY0" fmla="*/ 112637 h 341712"/>
              <a:gd name="connsiteX1" fmla="*/ 3533424 w 3586987"/>
              <a:gd name="connsiteY1" fmla="*/ 108320 h 341712"/>
              <a:gd name="connsiteX2" fmla="*/ 3191203 w 3586987"/>
              <a:gd name="connsiteY2" fmla="*/ 168455 h 341712"/>
              <a:gd name="connsiteX3" fmla="*/ 2638582 w 3586987"/>
              <a:gd name="connsiteY3" fmla="*/ 257657 h 341712"/>
              <a:gd name="connsiteX4" fmla="*/ 1841769 w 3586987"/>
              <a:gd name="connsiteY4" fmla="*/ 329704 h 341712"/>
              <a:gd name="connsiteX5" fmla="*/ 1369222 w 3586987"/>
              <a:gd name="connsiteY5" fmla="*/ 329704 h 341712"/>
              <a:gd name="connsiteX6" fmla="*/ 861610 w 3586987"/>
              <a:gd name="connsiteY6" fmla="*/ 258507 h 341712"/>
              <a:gd name="connsiteX7" fmla="*/ 376644 w 3586987"/>
              <a:gd name="connsiteY7" fmla="*/ 139893 h 341712"/>
              <a:gd name="connsiteX8" fmla="*/ 0 w 3586987"/>
              <a:gd name="connsiteY8" fmla="*/ 0 h 341712"/>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61610 w 3586987"/>
              <a:gd name="connsiteY6" fmla="*/ 258507 h 338426"/>
              <a:gd name="connsiteX7" fmla="*/ 376644 w 3586987"/>
              <a:gd name="connsiteY7" fmla="*/ 139893 h 338426"/>
              <a:gd name="connsiteX8" fmla="*/ 0 w 3586987"/>
              <a:gd name="connsiteY8" fmla="*/ 0 h 338426"/>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76309 w 3586987"/>
              <a:gd name="connsiteY6" fmla="*/ 210530 h 338426"/>
              <a:gd name="connsiteX7" fmla="*/ 376644 w 3586987"/>
              <a:gd name="connsiteY7" fmla="*/ 139893 h 338426"/>
              <a:gd name="connsiteX8" fmla="*/ 0 w 3586987"/>
              <a:gd name="connsiteY8" fmla="*/ 0 h 338426"/>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76309 w 3586987"/>
              <a:gd name="connsiteY6" fmla="*/ 210530 h 338426"/>
              <a:gd name="connsiteX7" fmla="*/ 445002 w 3586987"/>
              <a:gd name="connsiteY7" fmla="*/ 51177 h 338426"/>
              <a:gd name="connsiteX8" fmla="*/ 0 w 3586987"/>
              <a:gd name="connsiteY8" fmla="*/ 0 h 338426"/>
              <a:gd name="connsiteX0" fmla="*/ 3464729 w 3539137"/>
              <a:gd name="connsiteY0" fmla="*/ 234211 h 460000"/>
              <a:gd name="connsiteX1" fmla="*/ 3485574 w 3539137"/>
              <a:gd name="connsiteY1" fmla="*/ 229894 h 460000"/>
              <a:gd name="connsiteX2" fmla="*/ 3143353 w 3539137"/>
              <a:gd name="connsiteY2" fmla="*/ 290029 h 460000"/>
              <a:gd name="connsiteX3" fmla="*/ 2590732 w 3539137"/>
              <a:gd name="connsiteY3" fmla="*/ 379231 h 460000"/>
              <a:gd name="connsiteX4" fmla="*/ 1793919 w 3539137"/>
              <a:gd name="connsiteY4" fmla="*/ 451278 h 460000"/>
              <a:gd name="connsiteX5" fmla="*/ 1321372 w 3539137"/>
              <a:gd name="connsiteY5" fmla="*/ 431563 h 460000"/>
              <a:gd name="connsiteX6" fmla="*/ 828459 w 3539137"/>
              <a:gd name="connsiteY6" fmla="*/ 332104 h 460000"/>
              <a:gd name="connsiteX7" fmla="*/ 397152 w 3539137"/>
              <a:gd name="connsiteY7" fmla="*/ 172751 h 460000"/>
              <a:gd name="connsiteX8" fmla="*/ 0 w 3539137"/>
              <a:gd name="connsiteY8" fmla="*/ 0 h 460000"/>
              <a:gd name="connsiteX0" fmla="*/ 3464729 w 3539137"/>
              <a:gd name="connsiteY0" fmla="*/ 234211 h 468211"/>
              <a:gd name="connsiteX1" fmla="*/ 3485574 w 3539137"/>
              <a:gd name="connsiteY1" fmla="*/ 229894 h 468211"/>
              <a:gd name="connsiteX2" fmla="*/ 3143353 w 3539137"/>
              <a:gd name="connsiteY2" fmla="*/ 290029 h 468211"/>
              <a:gd name="connsiteX3" fmla="*/ 2590732 w 3539137"/>
              <a:gd name="connsiteY3" fmla="*/ 379231 h 468211"/>
              <a:gd name="connsiteX4" fmla="*/ 1882116 w 3539137"/>
              <a:gd name="connsiteY4" fmla="*/ 459489 h 468211"/>
              <a:gd name="connsiteX5" fmla="*/ 1321372 w 3539137"/>
              <a:gd name="connsiteY5" fmla="*/ 431563 h 468211"/>
              <a:gd name="connsiteX6" fmla="*/ 828459 w 3539137"/>
              <a:gd name="connsiteY6" fmla="*/ 332104 h 468211"/>
              <a:gd name="connsiteX7" fmla="*/ 397152 w 3539137"/>
              <a:gd name="connsiteY7" fmla="*/ 172751 h 468211"/>
              <a:gd name="connsiteX8" fmla="*/ 0 w 3539137"/>
              <a:gd name="connsiteY8" fmla="*/ 0 h 468211"/>
              <a:gd name="connsiteX0" fmla="*/ 3464729 w 3539137"/>
              <a:gd name="connsiteY0" fmla="*/ 234211 h 470401"/>
              <a:gd name="connsiteX1" fmla="*/ 3485574 w 3539137"/>
              <a:gd name="connsiteY1" fmla="*/ 229894 h 470401"/>
              <a:gd name="connsiteX2" fmla="*/ 3143353 w 3539137"/>
              <a:gd name="connsiteY2" fmla="*/ 290029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70401"/>
              <a:gd name="connsiteX1" fmla="*/ 3485574 w 3539137"/>
              <a:gd name="connsiteY1" fmla="*/ 229894 h 470401"/>
              <a:gd name="connsiteX2" fmla="*/ 3146771 w 3539137"/>
              <a:gd name="connsiteY2" fmla="*/ 273600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70401"/>
              <a:gd name="connsiteX1" fmla="*/ 3485574 w 3539137"/>
              <a:gd name="connsiteY1" fmla="*/ 216751 h 470401"/>
              <a:gd name="connsiteX2" fmla="*/ 3146771 w 3539137"/>
              <a:gd name="connsiteY2" fmla="*/ 273600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68759"/>
              <a:gd name="connsiteX1" fmla="*/ 3485574 w 3539137"/>
              <a:gd name="connsiteY1" fmla="*/ 216751 h 468759"/>
              <a:gd name="connsiteX2" fmla="*/ 3146771 w 3539137"/>
              <a:gd name="connsiteY2" fmla="*/ 273600 h 468759"/>
              <a:gd name="connsiteX3" fmla="*/ 2597569 w 3539137"/>
              <a:gd name="connsiteY3" fmla="*/ 375946 h 468759"/>
              <a:gd name="connsiteX4" fmla="*/ 1882116 w 3539137"/>
              <a:gd name="connsiteY4" fmla="*/ 459489 h 468759"/>
              <a:gd name="connsiteX5" fmla="*/ 1321372 w 3539137"/>
              <a:gd name="connsiteY5" fmla="*/ 431563 h 468759"/>
              <a:gd name="connsiteX6" fmla="*/ 828459 w 3539137"/>
              <a:gd name="connsiteY6" fmla="*/ 332104 h 468759"/>
              <a:gd name="connsiteX7" fmla="*/ 397152 w 3539137"/>
              <a:gd name="connsiteY7" fmla="*/ 172751 h 468759"/>
              <a:gd name="connsiteX8" fmla="*/ 0 w 3539137"/>
              <a:gd name="connsiteY8" fmla="*/ 0 h 468759"/>
              <a:gd name="connsiteX0" fmla="*/ 3464729 w 3539137"/>
              <a:gd name="connsiteY0" fmla="*/ 234211 h 470401"/>
              <a:gd name="connsiteX1" fmla="*/ 3485574 w 3539137"/>
              <a:gd name="connsiteY1" fmla="*/ 216751 h 470401"/>
              <a:gd name="connsiteX2" fmla="*/ 3146771 w 3539137"/>
              <a:gd name="connsiteY2" fmla="*/ 273600 h 470401"/>
              <a:gd name="connsiteX3" fmla="*/ 2614659 w 3539137"/>
              <a:gd name="connsiteY3" fmla="*/ 366089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8459 w 3539137"/>
              <a:gd name="connsiteY6" fmla="*/ 332104 h 457258"/>
              <a:gd name="connsiteX7" fmla="*/ 397152 w 3539137"/>
              <a:gd name="connsiteY7" fmla="*/ 172751 h 457258"/>
              <a:gd name="connsiteX8" fmla="*/ 0 w 3539137"/>
              <a:gd name="connsiteY8" fmla="*/ 0 h 457258"/>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6090 w 3539137"/>
              <a:gd name="connsiteY6" fmla="*/ 307874 h 457258"/>
              <a:gd name="connsiteX7" fmla="*/ 397152 w 3539137"/>
              <a:gd name="connsiteY7" fmla="*/ 172751 h 457258"/>
              <a:gd name="connsiteX8" fmla="*/ 0 w 3539137"/>
              <a:gd name="connsiteY8" fmla="*/ 0 h 457258"/>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6090 w 3539137"/>
              <a:gd name="connsiteY6" fmla="*/ 321017 h 457258"/>
              <a:gd name="connsiteX7" fmla="*/ 397152 w 3539137"/>
              <a:gd name="connsiteY7" fmla="*/ 172751 h 457258"/>
              <a:gd name="connsiteX8" fmla="*/ 0 w 3539137"/>
              <a:gd name="connsiteY8" fmla="*/ 0 h 457258"/>
              <a:gd name="connsiteX0" fmla="*/ 3485574 w 3485574"/>
              <a:gd name="connsiteY0" fmla="*/ 216751 h 457258"/>
              <a:gd name="connsiteX1" fmla="*/ 3146771 w 3485574"/>
              <a:gd name="connsiteY1" fmla="*/ 273600 h 457258"/>
              <a:gd name="connsiteX2" fmla="*/ 2614659 w 3485574"/>
              <a:gd name="connsiteY2" fmla="*/ 366089 h 457258"/>
              <a:gd name="connsiteX3" fmla="*/ 1888952 w 3485574"/>
              <a:gd name="connsiteY3" fmla="*/ 446346 h 457258"/>
              <a:gd name="connsiteX4" fmla="*/ 1321372 w 3485574"/>
              <a:gd name="connsiteY4" fmla="*/ 431563 h 457258"/>
              <a:gd name="connsiteX5" fmla="*/ 826090 w 3485574"/>
              <a:gd name="connsiteY5" fmla="*/ 321017 h 457258"/>
              <a:gd name="connsiteX6" fmla="*/ 397152 w 3485574"/>
              <a:gd name="connsiteY6" fmla="*/ 172751 h 457258"/>
              <a:gd name="connsiteX7" fmla="*/ 0 w 3485574"/>
              <a:gd name="connsiteY7" fmla="*/ 0 h 457258"/>
              <a:gd name="connsiteX0" fmla="*/ 3743959 w 3743959"/>
              <a:gd name="connsiteY0" fmla="*/ 154651 h 395158"/>
              <a:gd name="connsiteX1" fmla="*/ 3405156 w 3743959"/>
              <a:gd name="connsiteY1" fmla="*/ 211500 h 395158"/>
              <a:gd name="connsiteX2" fmla="*/ 2873044 w 3743959"/>
              <a:gd name="connsiteY2" fmla="*/ 303989 h 395158"/>
              <a:gd name="connsiteX3" fmla="*/ 2147337 w 3743959"/>
              <a:gd name="connsiteY3" fmla="*/ 384246 h 395158"/>
              <a:gd name="connsiteX4" fmla="*/ 1579757 w 3743959"/>
              <a:gd name="connsiteY4" fmla="*/ 369463 h 395158"/>
              <a:gd name="connsiteX5" fmla="*/ 1084475 w 3743959"/>
              <a:gd name="connsiteY5" fmla="*/ 258917 h 395158"/>
              <a:gd name="connsiteX6" fmla="*/ 655537 w 3743959"/>
              <a:gd name="connsiteY6" fmla="*/ 110651 h 395158"/>
              <a:gd name="connsiteX7" fmla="*/ 0 w 3743959"/>
              <a:gd name="connsiteY7" fmla="*/ 0 h 395158"/>
              <a:gd name="connsiteX0" fmla="*/ 3743959 w 3743959"/>
              <a:gd name="connsiteY0" fmla="*/ 154651 h 395158"/>
              <a:gd name="connsiteX1" fmla="*/ 3405156 w 3743959"/>
              <a:gd name="connsiteY1" fmla="*/ 211500 h 395158"/>
              <a:gd name="connsiteX2" fmla="*/ 2873044 w 3743959"/>
              <a:gd name="connsiteY2" fmla="*/ 303989 h 395158"/>
              <a:gd name="connsiteX3" fmla="*/ 2147337 w 3743959"/>
              <a:gd name="connsiteY3" fmla="*/ 384246 h 395158"/>
              <a:gd name="connsiteX4" fmla="*/ 1579757 w 3743959"/>
              <a:gd name="connsiteY4" fmla="*/ 369463 h 395158"/>
              <a:gd name="connsiteX5" fmla="*/ 1084475 w 3743959"/>
              <a:gd name="connsiteY5" fmla="*/ 258917 h 395158"/>
              <a:gd name="connsiteX6" fmla="*/ 645964 w 3743959"/>
              <a:gd name="connsiteY6" fmla="*/ 248402 h 395158"/>
              <a:gd name="connsiteX7" fmla="*/ 0 w 3743959"/>
              <a:gd name="connsiteY7" fmla="*/ 0 h 395158"/>
              <a:gd name="connsiteX0" fmla="*/ 3743959 w 3743959"/>
              <a:gd name="connsiteY0" fmla="*/ 154651 h 395158"/>
              <a:gd name="connsiteX1" fmla="*/ 3405156 w 3743959"/>
              <a:gd name="connsiteY1" fmla="*/ 211500 h 395158"/>
              <a:gd name="connsiteX2" fmla="*/ 2873044 w 3743959"/>
              <a:gd name="connsiteY2" fmla="*/ 303989 h 395158"/>
              <a:gd name="connsiteX3" fmla="*/ 2147337 w 3743959"/>
              <a:gd name="connsiteY3" fmla="*/ 384246 h 395158"/>
              <a:gd name="connsiteX4" fmla="*/ 1579757 w 3743959"/>
              <a:gd name="connsiteY4" fmla="*/ 369463 h 395158"/>
              <a:gd name="connsiteX5" fmla="*/ 1098138 w 3743959"/>
              <a:gd name="connsiteY5" fmla="*/ 372603 h 395158"/>
              <a:gd name="connsiteX6" fmla="*/ 645964 w 3743959"/>
              <a:gd name="connsiteY6" fmla="*/ 248402 h 395158"/>
              <a:gd name="connsiteX7" fmla="*/ 0 w 3743959"/>
              <a:gd name="connsiteY7" fmla="*/ 0 h 395158"/>
              <a:gd name="connsiteX0" fmla="*/ 3743959 w 3743959"/>
              <a:gd name="connsiteY0" fmla="*/ 154651 h 392780"/>
              <a:gd name="connsiteX1" fmla="*/ 3405156 w 3743959"/>
              <a:gd name="connsiteY1" fmla="*/ 211500 h 392780"/>
              <a:gd name="connsiteX2" fmla="*/ 2873044 w 3743959"/>
              <a:gd name="connsiteY2" fmla="*/ 303989 h 392780"/>
              <a:gd name="connsiteX3" fmla="*/ 2196276 w 3743959"/>
              <a:gd name="connsiteY3" fmla="*/ 310502 h 392780"/>
              <a:gd name="connsiteX4" fmla="*/ 1579757 w 3743959"/>
              <a:gd name="connsiteY4" fmla="*/ 369463 h 392780"/>
              <a:gd name="connsiteX5" fmla="*/ 1098138 w 3743959"/>
              <a:gd name="connsiteY5" fmla="*/ 372603 h 392780"/>
              <a:gd name="connsiteX6" fmla="*/ 645964 w 3743959"/>
              <a:gd name="connsiteY6" fmla="*/ 248402 h 392780"/>
              <a:gd name="connsiteX7" fmla="*/ 0 w 3743959"/>
              <a:gd name="connsiteY7" fmla="*/ 0 h 392780"/>
              <a:gd name="connsiteX0" fmla="*/ 3811185 w 3811185"/>
              <a:gd name="connsiteY0" fmla="*/ 248402 h 392780"/>
              <a:gd name="connsiteX1" fmla="*/ 3405156 w 3811185"/>
              <a:gd name="connsiteY1" fmla="*/ 211500 h 392780"/>
              <a:gd name="connsiteX2" fmla="*/ 2873044 w 3811185"/>
              <a:gd name="connsiteY2" fmla="*/ 303989 h 392780"/>
              <a:gd name="connsiteX3" fmla="*/ 2196276 w 3811185"/>
              <a:gd name="connsiteY3" fmla="*/ 310502 h 392780"/>
              <a:gd name="connsiteX4" fmla="*/ 1579757 w 3811185"/>
              <a:gd name="connsiteY4" fmla="*/ 369463 h 392780"/>
              <a:gd name="connsiteX5" fmla="*/ 1098138 w 3811185"/>
              <a:gd name="connsiteY5" fmla="*/ 372603 h 392780"/>
              <a:gd name="connsiteX6" fmla="*/ 645964 w 3811185"/>
              <a:gd name="connsiteY6" fmla="*/ 248402 h 392780"/>
              <a:gd name="connsiteX7" fmla="*/ 0 w 3811185"/>
              <a:gd name="connsiteY7" fmla="*/ 0 h 392780"/>
              <a:gd name="connsiteX0" fmla="*/ 3811185 w 3811185"/>
              <a:gd name="connsiteY0" fmla="*/ 248402 h 392780"/>
              <a:gd name="connsiteX1" fmla="*/ 3423606 w 3811185"/>
              <a:gd name="connsiteY1" fmla="*/ 248402 h 392780"/>
              <a:gd name="connsiteX2" fmla="*/ 2873044 w 3811185"/>
              <a:gd name="connsiteY2" fmla="*/ 303989 h 392780"/>
              <a:gd name="connsiteX3" fmla="*/ 2196276 w 3811185"/>
              <a:gd name="connsiteY3" fmla="*/ 310502 h 392780"/>
              <a:gd name="connsiteX4" fmla="*/ 1579757 w 3811185"/>
              <a:gd name="connsiteY4" fmla="*/ 369463 h 392780"/>
              <a:gd name="connsiteX5" fmla="*/ 1098138 w 3811185"/>
              <a:gd name="connsiteY5" fmla="*/ 372603 h 392780"/>
              <a:gd name="connsiteX6" fmla="*/ 645964 w 3811185"/>
              <a:gd name="connsiteY6" fmla="*/ 248402 h 392780"/>
              <a:gd name="connsiteX7" fmla="*/ 0 w 3811185"/>
              <a:gd name="connsiteY7" fmla="*/ 0 h 392780"/>
              <a:gd name="connsiteX0" fmla="*/ 3861724 w 3861724"/>
              <a:gd name="connsiteY0" fmla="*/ 263352 h 407730"/>
              <a:gd name="connsiteX1" fmla="*/ 3474145 w 3861724"/>
              <a:gd name="connsiteY1" fmla="*/ 263352 h 407730"/>
              <a:gd name="connsiteX2" fmla="*/ 2923583 w 3861724"/>
              <a:gd name="connsiteY2" fmla="*/ 318939 h 407730"/>
              <a:gd name="connsiteX3" fmla="*/ 2246815 w 3861724"/>
              <a:gd name="connsiteY3" fmla="*/ 325452 h 407730"/>
              <a:gd name="connsiteX4" fmla="*/ 1630296 w 3861724"/>
              <a:gd name="connsiteY4" fmla="*/ 384413 h 407730"/>
              <a:gd name="connsiteX5" fmla="*/ 1148677 w 3861724"/>
              <a:gd name="connsiteY5" fmla="*/ 387553 h 407730"/>
              <a:gd name="connsiteX6" fmla="*/ 696503 w 3861724"/>
              <a:gd name="connsiteY6" fmla="*/ 263352 h 407730"/>
              <a:gd name="connsiteX7" fmla="*/ 0 w 3861724"/>
              <a:gd name="connsiteY7" fmla="*/ 0 h 407730"/>
              <a:gd name="connsiteX0" fmla="*/ 3861724 w 3861724"/>
              <a:gd name="connsiteY0" fmla="*/ 263352 h 403370"/>
              <a:gd name="connsiteX1" fmla="*/ 3474145 w 3861724"/>
              <a:gd name="connsiteY1" fmla="*/ 263352 h 403370"/>
              <a:gd name="connsiteX2" fmla="*/ 2923583 w 3861724"/>
              <a:gd name="connsiteY2" fmla="*/ 318939 h 403370"/>
              <a:gd name="connsiteX3" fmla="*/ 2246815 w 3861724"/>
              <a:gd name="connsiteY3" fmla="*/ 325452 h 403370"/>
              <a:gd name="connsiteX4" fmla="*/ 1630296 w 3861724"/>
              <a:gd name="connsiteY4" fmla="*/ 384413 h 403370"/>
              <a:gd name="connsiteX5" fmla="*/ 1148677 w 3861724"/>
              <a:gd name="connsiteY5" fmla="*/ 387553 h 403370"/>
              <a:gd name="connsiteX6" fmla="*/ 548774 w 3861724"/>
              <a:gd name="connsiteY6" fmla="*/ 289513 h 403370"/>
              <a:gd name="connsiteX7" fmla="*/ 0 w 3861724"/>
              <a:gd name="connsiteY7" fmla="*/ 0 h 403370"/>
              <a:gd name="connsiteX0" fmla="*/ 3861724 w 3861724"/>
              <a:gd name="connsiteY0" fmla="*/ 263352 h 392895"/>
              <a:gd name="connsiteX1" fmla="*/ 3474145 w 3861724"/>
              <a:gd name="connsiteY1" fmla="*/ 263352 h 392895"/>
              <a:gd name="connsiteX2" fmla="*/ 2923583 w 3861724"/>
              <a:gd name="connsiteY2" fmla="*/ 318939 h 392895"/>
              <a:gd name="connsiteX3" fmla="*/ 2246815 w 3861724"/>
              <a:gd name="connsiteY3" fmla="*/ 325452 h 392895"/>
              <a:gd name="connsiteX4" fmla="*/ 1630296 w 3861724"/>
              <a:gd name="connsiteY4" fmla="*/ 384413 h 392895"/>
              <a:gd name="connsiteX5" fmla="*/ 1148677 w 3861724"/>
              <a:gd name="connsiteY5" fmla="*/ 376341 h 392895"/>
              <a:gd name="connsiteX6" fmla="*/ 548774 w 3861724"/>
              <a:gd name="connsiteY6" fmla="*/ 289513 h 392895"/>
              <a:gd name="connsiteX7" fmla="*/ 0 w 3861724"/>
              <a:gd name="connsiteY7" fmla="*/ 0 h 392895"/>
              <a:gd name="connsiteX0" fmla="*/ 3861724 w 3861724"/>
              <a:gd name="connsiteY0" fmla="*/ 263352 h 384413"/>
              <a:gd name="connsiteX1" fmla="*/ 3474145 w 3861724"/>
              <a:gd name="connsiteY1" fmla="*/ 263352 h 384413"/>
              <a:gd name="connsiteX2" fmla="*/ 2923583 w 3861724"/>
              <a:gd name="connsiteY2" fmla="*/ 318939 h 384413"/>
              <a:gd name="connsiteX3" fmla="*/ 2239039 w 3861724"/>
              <a:gd name="connsiteY3" fmla="*/ 347876 h 384413"/>
              <a:gd name="connsiteX4" fmla="*/ 1630296 w 3861724"/>
              <a:gd name="connsiteY4" fmla="*/ 384413 h 384413"/>
              <a:gd name="connsiteX5" fmla="*/ 1148677 w 3861724"/>
              <a:gd name="connsiteY5" fmla="*/ 376341 h 384413"/>
              <a:gd name="connsiteX6" fmla="*/ 548774 w 3861724"/>
              <a:gd name="connsiteY6" fmla="*/ 289513 h 384413"/>
              <a:gd name="connsiteX7" fmla="*/ 0 w 3861724"/>
              <a:gd name="connsiteY7" fmla="*/ 0 h 384413"/>
              <a:gd name="connsiteX0" fmla="*/ 3861724 w 3861724"/>
              <a:gd name="connsiteY0" fmla="*/ 263352 h 376341"/>
              <a:gd name="connsiteX1" fmla="*/ 3474145 w 3861724"/>
              <a:gd name="connsiteY1" fmla="*/ 263352 h 376341"/>
              <a:gd name="connsiteX2" fmla="*/ 2923583 w 3861724"/>
              <a:gd name="connsiteY2" fmla="*/ 318939 h 376341"/>
              <a:gd name="connsiteX3" fmla="*/ 2239039 w 3861724"/>
              <a:gd name="connsiteY3" fmla="*/ 347876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74145 w 3861724"/>
              <a:gd name="connsiteY1" fmla="*/ 263352 h 376341"/>
              <a:gd name="connsiteX2" fmla="*/ 2923583 w 3861724"/>
              <a:gd name="connsiteY2" fmla="*/ 318939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74145 w 3861724"/>
              <a:gd name="connsiteY1" fmla="*/ 26335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75556"/>
              <a:gd name="connsiteY0" fmla="*/ 263352 h 376341"/>
              <a:gd name="connsiteX1" fmla="*/ 3875556 w 3875556"/>
              <a:gd name="connsiteY1" fmla="*/ 281100 h 376341"/>
              <a:gd name="connsiteX2" fmla="*/ 3485808 w 3875556"/>
              <a:gd name="connsiteY2" fmla="*/ 278302 h 376341"/>
              <a:gd name="connsiteX3" fmla="*/ 2923583 w 3875556"/>
              <a:gd name="connsiteY3" fmla="*/ 303990 h 376341"/>
              <a:gd name="connsiteX4" fmla="*/ 2242926 w 3875556"/>
              <a:gd name="connsiteY4" fmla="*/ 336664 h 376341"/>
              <a:gd name="connsiteX5" fmla="*/ 1634184 w 3875556"/>
              <a:gd name="connsiteY5" fmla="*/ 373201 h 376341"/>
              <a:gd name="connsiteX6" fmla="*/ 1148677 w 3875556"/>
              <a:gd name="connsiteY6" fmla="*/ 376341 h 376341"/>
              <a:gd name="connsiteX7" fmla="*/ 548774 w 3875556"/>
              <a:gd name="connsiteY7" fmla="*/ 289513 h 376341"/>
              <a:gd name="connsiteX8" fmla="*/ 0 w 3875556"/>
              <a:gd name="connsiteY8" fmla="*/ 0 h 376341"/>
              <a:gd name="connsiteX0" fmla="*/ 3861724 w 3875556"/>
              <a:gd name="connsiteY0" fmla="*/ 263352 h 376341"/>
              <a:gd name="connsiteX1" fmla="*/ 3875556 w 3875556"/>
              <a:gd name="connsiteY1" fmla="*/ 281100 h 376341"/>
              <a:gd name="connsiteX2" fmla="*/ 3516812 w 3875556"/>
              <a:gd name="connsiteY2" fmla="*/ 287176 h 376341"/>
              <a:gd name="connsiteX3" fmla="*/ 2923583 w 3875556"/>
              <a:gd name="connsiteY3" fmla="*/ 303990 h 376341"/>
              <a:gd name="connsiteX4" fmla="*/ 2242926 w 3875556"/>
              <a:gd name="connsiteY4" fmla="*/ 336664 h 376341"/>
              <a:gd name="connsiteX5" fmla="*/ 1634184 w 3875556"/>
              <a:gd name="connsiteY5" fmla="*/ 373201 h 376341"/>
              <a:gd name="connsiteX6" fmla="*/ 1148677 w 3875556"/>
              <a:gd name="connsiteY6" fmla="*/ 376341 h 376341"/>
              <a:gd name="connsiteX7" fmla="*/ 548774 w 3875556"/>
              <a:gd name="connsiteY7" fmla="*/ 289513 h 376341"/>
              <a:gd name="connsiteX8" fmla="*/ 0 w 3875556"/>
              <a:gd name="connsiteY8" fmla="*/ 0 h 376341"/>
              <a:gd name="connsiteX0" fmla="*/ 3861724 w 3875556"/>
              <a:gd name="connsiteY0" fmla="*/ 263352 h 376341"/>
              <a:gd name="connsiteX1" fmla="*/ 3875556 w 3875556"/>
              <a:gd name="connsiteY1" fmla="*/ 281100 h 376341"/>
              <a:gd name="connsiteX2" fmla="*/ 3516812 w 3875556"/>
              <a:gd name="connsiteY2" fmla="*/ 287176 h 376341"/>
              <a:gd name="connsiteX3" fmla="*/ 2923583 w 3875556"/>
              <a:gd name="connsiteY3" fmla="*/ 303990 h 376341"/>
              <a:gd name="connsiteX4" fmla="*/ 2242926 w 3875556"/>
              <a:gd name="connsiteY4" fmla="*/ 336664 h 376341"/>
              <a:gd name="connsiteX5" fmla="*/ 1634184 w 3875556"/>
              <a:gd name="connsiteY5" fmla="*/ 373201 h 376341"/>
              <a:gd name="connsiteX6" fmla="*/ 1148677 w 3875556"/>
              <a:gd name="connsiteY6" fmla="*/ 376341 h 376341"/>
              <a:gd name="connsiteX7" fmla="*/ 477615 w 3875556"/>
              <a:gd name="connsiteY7" fmla="*/ 272225 h 376341"/>
              <a:gd name="connsiteX8" fmla="*/ 0 w 3875556"/>
              <a:gd name="connsiteY8" fmla="*/ 0 h 37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5556" h="376341">
                <a:moveTo>
                  <a:pt x="3861724" y="263352"/>
                </a:moveTo>
                <a:lnTo>
                  <a:pt x="3875556" y="281100"/>
                </a:lnTo>
                <a:lnTo>
                  <a:pt x="3516812" y="287176"/>
                </a:lnTo>
                <a:lnTo>
                  <a:pt x="2923583" y="303990"/>
                </a:lnTo>
                <a:lnTo>
                  <a:pt x="2242926" y="336664"/>
                </a:lnTo>
                <a:lnTo>
                  <a:pt x="1634184" y="373201"/>
                </a:lnTo>
                <a:lnTo>
                  <a:pt x="1148677" y="376341"/>
                </a:lnTo>
                <a:cubicBezTo>
                  <a:pt x="968423" y="360524"/>
                  <a:pt x="669061" y="334949"/>
                  <a:pt x="477615" y="272225"/>
                </a:cubicBezTo>
                <a:cubicBezTo>
                  <a:pt x="286169" y="209502"/>
                  <a:pt x="129904" y="65635"/>
                  <a:pt x="0" y="0"/>
                </a:cubicBezTo>
              </a:path>
            </a:pathLst>
          </a:custGeom>
          <a:noFill/>
          <a:ln w="60325" cap="flat" cmpd="sng" algn="ctr">
            <a:gradFill flip="none" rotWithShape="1">
              <a:gsLst>
                <a:gs pos="0">
                  <a:srgbClr val="7030A0"/>
                </a:gs>
                <a:gs pos="52000">
                  <a:srgbClr val="FFFFCC"/>
                </a:gs>
                <a:gs pos="100000">
                  <a:srgbClr val="FF0000"/>
                </a:gs>
                <a:gs pos="64000">
                  <a:srgbClr val="FFFF00"/>
                </a:gs>
                <a:gs pos="16000">
                  <a:srgbClr val="00B0F0"/>
                </a:gs>
              </a:gsLst>
              <a:lin ang="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16" name="Forma livre 215"/>
          <p:cNvSpPr/>
          <p:nvPr/>
        </p:nvSpPr>
        <p:spPr bwMode="auto">
          <a:xfrm>
            <a:off x="3309277" y="1948436"/>
            <a:ext cx="4531958" cy="339732"/>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321030 w 5321030"/>
              <a:gd name="connsiteY0" fmla="*/ 3229583 h 3229583"/>
              <a:gd name="connsiteX1" fmla="*/ 4941651 w 5321030"/>
              <a:gd name="connsiteY1" fmla="*/ 2782111 h 3229583"/>
              <a:gd name="connsiteX2" fmla="*/ 4562272 w 5321030"/>
              <a:gd name="connsiteY2" fmla="*/ 2402732 h 3229583"/>
              <a:gd name="connsiteX3" fmla="*/ 4105072 w 5321030"/>
              <a:gd name="connsiteY3" fmla="*/ 2110902 h 3229583"/>
              <a:gd name="connsiteX4" fmla="*/ 3540868 w 5321030"/>
              <a:gd name="connsiteY4" fmla="*/ 1848255 h 3229583"/>
              <a:gd name="connsiteX5" fmla="*/ 3268494 w 5321030"/>
              <a:gd name="connsiteY5" fmla="*/ 1741251 h 3229583"/>
              <a:gd name="connsiteX6" fmla="*/ 2714017 w 5321030"/>
              <a:gd name="connsiteY6" fmla="*/ 1605064 h 3229583"/>
              <a:gd name="connsiteX7" fmla="*/ 2159541 w 5321030"/>
              <a:gd name="connsiteY7" fmla="*/ 1429966 h 3229583"/>
              <a:gd name="connsiteX8" fmla="*/ 1498060 w 5321030"/>
              <a:gd name="connsiteY8" fmla="*/ 1167319 h 3229583"/>
              <a:gd name="connsiteX9" fmla="*/ 894945 w 5321030"/>
              <a:gd name="connsiteY9" fmla="*/ 836579 h 3229583"/>
              <a:gd name="connsiteX10" fmla="*/ 564204 w 5321030"/>
              <a:gd name="connsiteY10" fmla="*/ 603115 h 3229583"/>
              <a:gd name="connsiteX11" fmla="*/ 282102 w 5321030"/>
              <a:gd name="connsiteY11" fmla="*/ 340468 h 3229583"/>
              <a:gd name="connsiteX12" fmla="*/ 0 w 5321030"/>
              <a:gd name="connsiteY12" fmla="*/ 0 h 3229583"/>
              <a:gd name="connsiteX0" fmla="*/ 5321030 w 5321030"/>
              <a:gd name="connsiteY0" fmla="*/ 3229583 h 3229583"/>
              <a:gd name="connsiteX1" fmla="*/ 4562272 w 5321030"/>
              <a:gd name="connsiteY1" fmla="*/ 2402732 h 3229583"/>
              <a:gd name="connsiteX2" fmla="*/ 4105072 w 5321030"/>
              <a:gd name="connsiteY2" fmla="*/ 2110902 h 3229583"/>
              <a:gd name="connsiteX3" fmla="*/ 3540868 w 5321030"/>
              <a:gd name="connsiteY3" fmla="*/ 1848255 h 3229583"/>
              <a:gd name="connsiteX4" fmla="*/ 3268494 w 5321030"/>
              <a:gd name="connsiteY4" fmla="*/ 1741251 h 3229583"/>
              <a:gd name="connsiteX5" fmla="*/ 2714017 w 5321030"/>
              <a:gd name="connsiteY5" fmla="*/ 1605064 h 3229583"/>
              <a:gd name="connsiteX6" fmla="*/ 2159541 w 5321030"/>
              <a:gd name="connsiteY6" fmla="*/ 1429966 h 3229583"/>
              <a:gd name="connsiteX7" fmla="*/ 1498060 w 5321030"/>
              <a:gd name="connsiteY7" fmla="*/ 1167319 h 3229583"/>
              <a:gd name="connsiteX8" fmla="*/ 894945 w 5321030"/>
              <a:gd name="connsiteY8" fmla="*/ 836579 h 3229583"/>
              <a:gd name="connsiteX9" fmla="*/ 564204 w 5321030"/>
              <a:gd name="connsiteY9" fmla="*/ 603115 h 3229583"/>
              <a:gd name="connsiteX10" fmla="*/ 282102 w 5321030"/>
              <a:gd name="connsiteY10" fmla="*/ 340468 h 3229583"/>
              <a:gd name="connsiteX11" fmla="*/ 0 w 5321030"/>
              <a:gd name="connsiteY11" fmla="*/ 0 h 3229583"/>
              <a:gd name="connsiteX0" fmla="*/ 4562272 w 4562272"/>
              <a:gd name="connsiteY0" fmla="*/ 2402732 h 2402732"/>
              <a:gd name="connsiteX1" fmla="*/ 4105072 w 4562272"/>
              <a:gd name="connsiteY1" fmla="*/ 2110902 h 2402732"/>
              <a:gd name="connsiteX2" fmla="*/ 3540868 w 4562272"/>
              <a:gd name="connsiteY2" fmla="*/ 1848255 h 2402732"/>
              <a:gd name="connsiteX3" fmla="*/ 3268494 w 4562272"/>
              <a:gd name="connsiteY3" fmla="*/ 1741251 h 2402732"/>
              <a:gd name="connsiteX4" fmla="*/ 2714017 w 4562272"/>
              <a:gd name="connsiteY4" fmla="*/ 1605064 h 2402732"/>
              <a:gd name="connsiteX5" fmla="*/ 2159541 w 4562272"/>
              <a:gd name="connsiteY5" fmla="*/ 1429966 h 2402732"/>
              <a:gd name="connsiteX6" fmla="*/ 1498060 w 4562272"/>
              <a:gd name="connsiteY6" fmla="*/ 1167319 h 2402732"/>
              <a:gd name="connsiteX7" fmla="*/ 894945 w 4562272"/>
              <a:gd name="connsiteY7" fmla="*/ 836579 h 2402732"/>
              <a:gd name="connsiteX8" fmla="*/ 564204 w 4562272"/>
              <a:gd name="connsiteY8" fmla="*/ 603115 h 2402732"/>
              <a:gd name="connsiteX9" fmla="*/ 282102 w 4562272"/>
              <a:gd name="connsiteY9" fmla="*/ 340468 h 2402732"/>
              <a:gd name="connsiteX10" fmla="*/ 0 w 4562272"/>
              <a:gd name="connsiteY10" fmla="*/ 0 h 2402732"/>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215958 w 4280170"/>
              <a:gd name="connsiteY6" fmla="*/ 826851 h 2062264"/>
              <a:gd name="connsiteX7" fmla="*/ 612843 w 4280170"/>
              <a:gd name="connsiteY7" fmla="*/ 496111 h 2062264"/>
              <a:gd name="connsiteX8" fmla="*/ 282102 w 4280170"/>
              <a:gd name="connsiteY8" fmla="*/ 262647 h 2062264"/>
              <a:gd name="connsiteX9" fmla="*/ 0 w 4280170"/>
              <a:gd name="connsiteY9" fmla="*/ 0 h 2062264"/>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470268 w 4280170"/>
              <a:gd name="connsiteY6" fmla="*/ 963975 h 2062264"/>
              <a:gd name="connsiteX7" fmla="*/ 1215958 w 4280170"/>
              <a:gd name="connsiteY7" fmla="*/ 826851 h 2062264"/>
              <a:gd name="connsiteX8" fmla="*/ 612843 w 4280170"/>
              <a:gd name="connsiteY8" fmla="*/ 496111 h 2062264"/>
              <a:gd name="connsiteX9" fmla="*/ 282102 w 4280170"/>
              <a:gd name="connsiteY9" fmla="*/ 262647 h 2062264"/>
              <a:gd name="connsiteX10" fmla="*/ 0 w 4280170"/>
              <a:gd name="connsiteY10" fmla="*/ 0 h 2062264"/>
              <a:gd name="connsiteX0" fmla="*/ 4833500 w 4833500"/>
              <a:gd name="connsiteY0" fmla="*/ 1513213 h 1771338"/>
              <a:gd name="connsiteX1" fmla="*/ 3822970 w 4833500"/>
              <a:gd name="connsiteY1" fmla="*/ 1770434 h 1771338"/>
              <a:gd name="connsiteX2" fmla="*/ 3258766 w 4833500"/>
              <a:gd name="connsiteY2" fmla="*/ 1507787 h 1771338"/>
              <a:gd name="connsiteX3" fmla="*/ 2986392 w 4833500"/>
              <a:gd name="connsiteY3" fmla="*/ 1400783 h 1771338"/>
              <a:gd name="connsiteX4" fmla="*/ 2431915 w 4833500"/>
              <a:gd name="connsiteY4" fmla="*/ 1264596 h 1771338"/>
              <a:gd name="connsiteX5" fmla="*/ 1877439 w 4833500"/>
              <a:gd name="connsiteY5" fmla="*/ 1089498 h 1771338"/>
              <a:gd name="connsiteX6" fmla="*/ 1470268 w 4833500"/>
              <a:gd name="connsiteY6" fmla="*/ 963975 h 1771338"/>
              <a:gd name="connsiteX7" fmla="*/ 1215958 w 4833500"/>
              <a:gd name="connsiteY7" fmla="*/ 826851 h 1771338"/>
              <a:gd name="connsiteX8" fmla="*/ 612843 w 4833500"/>
              <a:gd name="connsiteY8" fmla="*/ 496111 h 1771338"/>
              <a:gd name="connsiteX9" fmla="*/ 282102 w 4833500"/>
              <a:gd name="connsiteY9" fmla="*/ 262647 h 1771338"/>
              <a:gd name="connsiteX10" fmla="*/ 0 w 4833500"/>
              <a:gd name="connsiteY10" fmla="*/ 0 h 1771338"/>
              <a:gd name="connsiteX0" fmla="*/ 4833500 w 4833500"/>
              <a:gd name="connsiteY0" fmla="*/ 1513213 h 1651427"/>
              <a:gd name="connsiteX1" fmla="*/ 3952654 w 4833500"/>
              <a:gd name="connsiteY1" fmla="*/ 1650523 h 1651427"/>
              <a:gd name="connsiteX2" fmla="*/ 3258766 w 4833500"/>
              <a:gd name="connsiteY2" fmla="*/ 1507787 h 1651427"/>
              <a:gd name="connsiteX3" fmla="*/ 2986392 w 4833500"/>
              <a:gd name="connsiteY3" fmla="*/ 1400783 h 1651427"/>
              <a:gd name="connsiteX4" fmla="*/ 2431915 w 4833500"/>
              <a:gd name="connsiteY4" fmla="*/ 1264596 h 1651427"/>
              <a:gd name="connsiteX5" fmla="*/ 1877439 w 4833500"/>
              <a:gd name="connsiteY5" fmla="*/ 1089498 h 1651427"/>
              <a:gd name="connsiteX6" fmla="*/ 1470268 w 4833500"/>
              <a:gd name="connsiteY6" fmla="*/ 963975 h 1651427"/>
              <a:gd name="connsiteX7" fmla="*/ 1215958 w 4833500"/>
              <a:gd name="connsiteY7" fmla="*/ 826851 h 1651427"/>
              <a:gd name="connsiteX8" fmla="*/ 612843 w 4833500"/>
              <a:gd name="connsiteY8" fmla="*/ 496111 h 1651427"/>
              <a:gd name="connsiteX9" fmla="*/ 282102 w 4833500"/>
              <a:gd name="connsiteY9" fmla="*/ 262647 h 1651427"/>
              <a:gd name="connsiteX10" fmla="*/ 0 w 4833500"/>
              <a:gd name="connsiteY10" fmla="*/ 0 h 1651427"/>
              <a:gd name="connsiteX0" fmla="*/ 4833500 w 4833500"/>
              <a:gd name="connsiteY0" fmla="*/ 1513213 h 1760801"/>
              <a:gd name="connsiteX1" fmla="*/ 3952654 w 4833500"/>
              <a:gd name="connsiteY1" fmla="*/ 1650523 h 1760801"/>
              <a:gd name="connsiteX2" fmla="*/ 3151884 w 4833500"/>
              <a:gd name="connsiteY2" fmla="*/ 1719178 h 1760801"/>
              <a:gd name="connsiteX3" fmla="*/ 2986392 w 4833500"/>
              <a:gd name="connsiteY3" fmla="*/ 1400783 h 1760801"/>
              <a:gd name="connsiteX4" fmla="*/ 2431915 w 4833500"/>
              <a:gd name="connsiteY4" fmla="*/ 1264596 h 1760801"/>
              <a:gd name="connsiteX5" fmla="*/ 1877439 w 4833500"/>
              <a:gd name="connsiteY5" fmla="*/ 1089498 h 1760801"/>
              <a:gd name="connsiteX6" fmla="*/ 1470268 w 4833500"/>
              <a:gd name="connsiteY6" fmla="*/ 963975 h 1760801"/>
              <a:gd name="connsiteX7" fmla="*/ 1215958 w 4833500"/>
              <a:gd name="connsiteY7" fmla="*/ 826851 h 1760801"/>
              <a:gd name="connsiteX8" fmla="*/ 612843 w 4833500"/>
              <a:gd name="connsiteY8" fmla="*/ 496111 h 1760801"/>
              <a:gd name="connsiteX9" fmla="*/ 282102 w 4833500"/>
              <a:gd name="connsiteY9" fmla="*/ 262647 h 1760801"/>
              <a:gd name="connsiteX10" fmla="*/ 0 w 4833500"/>
              <a:gd name="connsiteY10" fmla="*/ 0 h 1760801"/>
              <a:gd name="connsiteX0" fmla="*/ 4833500 w 4833500"/>
              <a:gd name="connsiteY0" fmla="*/ 1513213 h 1794942"/>
              <a:gd name="connsiteX1" fmla="*/ 3952654 w 4833500"/>
              <a:gd name="connsiteY1" fmla="*/ 1650523 h 1794942"/>
              <a:gd name="connsiteX2" fmla="*/ 3151884 w 4833500"/>
              <a:gd name="connsiteY2" fmla="*/ 1719178 h 1794942"/>
              <a:gd name="connsiteX3" fmla="*/ 2671423 w 4833500"/>
              <a:gd name="connsiteY3" fmla="*/ 1719178 h 1794942"/>
              <a:gd name="connsiteX4" fmla="*/ 2431915 w 4833500"/>
              <a:gd name="connsiteY4" fmla="*/ 1264596 h 1794942"/>
              <a:gd name="connsiteX5" fmla="*/ 1877439 w 4833500"/>
              <a:gd name="connsiteY5" fmla="*/ 1089498 h 1794942"/>
              <a:gd name="connsiteX6" fmla="*/ 1470268 w 4833500"/>
              <a:gd name="connsiteY6" fmla="*/ 963975 h 1794942"/>
              <a:gd name="connsiteX7" fmla="*/ 1215958 w 4833500"/>
              <a:gd name="connsiteY7" fmla="*/ 826851 h 1794942"/>
              <a:gd name="connsiteX8" fmla="*/ 612843 w 4833500"/>
              <a:gd name="connsiteY8" fmla="*/ 496111 h 1794942"/>
              <a:gd name="connsiteX9" fmla="*/ 282102 w 4833500"/>
              <a:gd name="connsiteY9" fmla="*/ 262647 h 1794942"/>
              <a:gd name="connsiteX10" fmla="*/ 0 w 4833500"/>
              <a:gd name="connsiteY10" fmla="*/ 0 h 1794942"/>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877439 w 4833500"/>
              <a:gd name="connsiteY5" fmla="*/ 1089498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310115 w 4833500"/>
              <a:gd name="connsiteY6" fmla="*/ 1375904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551398 w 4551398"/>
              <a:gd name="connsiteY0" fmla="*/ 1250566 h 1479416"/>
              <a:gd name="connsiteX1" fmla="*/ 3670552 w 4551398"/>
              <a:gd name="connsiteY1" fmla="*/ 1387876 h 1479416"/>
              <a:gd name="connsiteX2" fmla="*/ 2869782 w 4551398"/>
              <a:gd name="connsiteY2" fmla="*/ 1456531 h 1479416"/>
              <a:gd name="connsiteX3" fmla="*/ 2389321 w 4551398"/>
              <a:gd name="connsiteY3" fmla="*/ 1456531 h 1479416"/>
              <a:gd name="connsiteX4" fmla="*/ 1908859 w 4551398"/>
              <a:gd name="connsiteY4" fmla="*/ 1319222 h 1479416"/>
              <a:gd name="connsiteX5" fmla="*/ 1428397 w 4551398"/>
              <a:gd name="connsiteY5" fmla="*/ 1181912 h 1479416"/>
              <a:gd name="connsiteX6" fmla="*/ 1028013 w 4551398"/>
              <a:gd name="connsiteY6" fmla="*/ 1113257 h 1479416"/>
              <a:gd name="connsiteX7" fmla="*/ 933856 w 4551398"/>
              <a:gd name="connsiteY7" fmla="*/ 564204 h 1479416"/>
              <a:gd name="connsiteX8" fmla="*/ 330741 w 4551398"/>
              <a:gd name="connsiteY8" fmla="*/ 233464 h 1479416"/>
              <a:gd name="connsiteX9" fmla="*/ 0 w 4551398"/>
              <a:gd name="connsiteY9" fmla="*/ 0 h 1479416"/>
              <a:gd name="connsiteX0" fmla="*/ 4220657 w 4220657"/>
              <a:gd name="connsiteY0" fmla="*/ 1017102 h 1245952"/>
              <a:gd name="connsiteX1" fmla="*/ 3339811 w 4220657"/>
              <a:gd name="connsiteY1" fmla="*/ 1154412 h 1245952"/>
              <a:gd name="connsiteX2" fmla="*/ 2539041 w 4220657"/>
              <a:gd name="connsiteY2" fmla="*/ 1223067 h 1245952"/>
              <a:gd name="connsiteX3" fmla="*/ 2058580 w 4220657"/>
              <a:gd name="connsiteY3" fmla="*/ 1223067 h 1245952"/>
              <a:gd name="connsiteX4" fmla="*/ 1578118 w 4220657"/>
              <a:gd name="connsiteY4" fmla="*/ 1085758 h 1245952"/>
              <a:gd name="connsiteX5" fmla="*/ 1097656 w 4220657"/>
              <a:gd name="connsiteY5" fmla="*/ 948448 h 1245952"/>
              <a:gd name="connsiteX6" fmla="*/ 697272 w 4220657"/>
              <a:gd name="connsiteY6" fmla="*/ 879793 h 1245952"/>
              <a:gd name="connsiteX7" fmla="*/ 603115 w 4220657"/>
              <a:gd name="connsiteY7" fmla="*/ 330740 h 1245952"/>
              <a:gd name="connsiteX8" fmla="*/ 0 w 4220657"/>
              <a:gd name="connsiteY8" fmla="*/ 0 h 1245952"/>
              <a:gd name="connsiteX0" fmla="*/ 3617542 w 3617542"/>
              <a:gd name="connsiteY0" fmla="*/ 686362 h 915212"/>
              <a:gd name="connsiteX1" fmla="*/ 2736696 w 3617542"/>
              <a:gd name="connsiteY1" fmla="*/ 823672 h 915212"/>
              <a:gd name="connsiteX2" fmla="*/ 1935926 w 3617542"/>
              <a:gd name="connsiteY2" fmla="*/ 892327 h 915212"/>
              <a:gd name="connsiteX3" fmla="*/ 1455465 w 3617542"/>
              <a:gd name="connsiteY3" fmla="*/ 892327 h 915212"/>
              <a:gd name="connsiteX4" fmla="*/ 975003 w 3617542"/>
              <a:gd name="connsiteY4" fmla="*/ 755018 h 915212"/>
              <a:gd name="connsiteX5" fmla="*/ 494541 w 3617542"/>
              <a:gd name="connsiteY5" fmla="*/ 617708 h 915212"/>
              <a:gd name="connsiteX6" fmla="*/ 94157 w 3617542"/>
              <a:gd name="connsiteY6" fmla="*/ 549053 h 915212"/>
              <a:gd name="connsiteX7" fmla="*/ 0 w 3617542"/>
              <a:gd name="connsiteY7" fmla="*/ 0 h 915212"/>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37309 h 366159"/>
              <a:gd name="connsiteX1" fmla="*/ 2642539 w 3523385"/>
              <a:gd name="connsiteY1" fmla="*/ 274619 h 366159"/>
              <a:gd name="connsiteX2" fmla="*/ 1841769 w 3523385"/>
              <a:gd name="connsiteY2" fmla="*/ 343274 h 366159"/>
              <a:gd name="connsiteX3" fmla="*/ 1361308 w 3523385"/>
              <a:gd name="connsiteY3" fmla="*/ 343274 h 366159"/>
              <a:gd name="connsiteX4" fmla="*/ 880846 w 3523385"/>
              <a:gd name="connsiteY4" fmla="*/ 205965 h 366159"/>
              <a:gd name="connsiteX5" fmla="*/ 400384 w 3523385"/>
              <a:gd name="connsiteY5" fmla="*/ 68655 h 366159"/>
              <a:gd name="connsiteX6" fmla="*/ 0 w 3523385"/>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670193"/>
              <a:gd name="connsiteY0" fmla="*/ 137309 h 366159"/>
              <a:gd name="connsiteX1" fmla="*/ 3523385 w 3670193"/>
              <a:gd name="connsiteY1" fmla="*/ 137309 h 366159"/>
              <a:gd name="connsiteX2" fmla="*/ 2642539 w 3670193"/>
              <a:gd name="connsiteY2" fmla="*/ 274619 h 366159"/>
              <a:gd name="connsiteX3" fmla="*/ 1841769 w 3670193"/>
              <a:gd name="connsiteY3" fmla="*/ 343274 h 366159"/>
              <a:gd name="connsiteX4" fmla="*/ 1361308 w 3670193"/>
              <a:gd name="connsiteY4" fmla="*/ 343274 h 366159"/>
              <a:gd name="connsiteX5" fmla="*/ 880846 w 3670193"/>
              <a:gd name="connsiteY5" fmla="*/ 205965 h 366159"/>
              <a:gd name="connsiteX6" fmla="*/ 400384 w 3670193"/>
              <a:gd name="connsiteY6" fmla="*/ 68655 h 366159"/>
              <a:gd name="connsiteX7" fmla="*/ 0 w 3670193"/>
              <a:gd name="connsiteY7" fmla="*/ 0 h 366159"/>
              <a:gd name="connsiteX0" fmla="*/ 3523384 w 3659387"/>
              <a:gd name="connsiteY0" fmla="*/ 137309 h 366159"/>
              <a:gd name="connsiteX1" fmla="*/ 3512579 w 3659387"/>
              <a:gd name="connsiteY1" fmla="*/ 112637 h 366159"/>
              <a:gd name="connsiteX2" fmla="*/ 2642539 w 3659387"/>
              <a:gd name="connsiteY2" fmla="*/ 274619 h 366159"/>
              <a:gd name="connsiteX3" fmla="*/ 1841769 w 3659387"/>
              <a:gd name="connsiteY3" fmla="*/ 343274 h 366159"/>
              <a:gd name="connsiteX4" fmla="*/ 1361308 w 3659387"/>
              <a:gd name="connsiteY4" fmla="*/ 343274 h 366159"/>
              <a:gd name="connsiteX5" fmla="*/ 880846 w 3659387"/>
              <a:gd name="connsiteY5" fmla="*/ 205965 h 366159"/>
              <a:gd name="connsiteX6" fmla="*/ 400384 w 3659387"/>
              <a:gd name="connsiteY6" fmla="*/ 68655 h 366159"/>
              <a:gd name="connsiteX7" fmla="*/ 0 w 3659387"/>
              <a:gd name="connsiteY7" fmla="*/ 0 h 366159"/>
              <a:gd name="connsiteX0" fmla="*/ 3523384 w 3660046"/>
              <a:gd name="connsiteY0" fmla="*/ 137309 h 366159"/>
              <a:gd name="connsiteX1" fmla="*/ 3512579 w 3660046"/>
              <a:gd name="connsiteY1" fmla="*/ 112637 h 366159"/>
              <a:gd name="connsiteX2" fmla="*/ 2638582 w 3660046"/>
              <a:gd name="connsiteY2" fmla="*/ 257657 h 366159"/>
              <a:gd name="connsiteX3" fmla="*/ 1841769 w 3660046"/>
              <a:gd name="connsiteY3" fmla="*/ 343274 h 366159"/>
              <a:gd name="connsiteX4" fmla="*/ 1361308 w 3660046"/>
              <a:gd name="connsiteY4" fmla="*/ 343274 h 366159"/>
              <a:gd name="connsiteX5" fmla="*/ 880846 w 3660046"/>
              <a:gd name="connsiteY5" fmla="*/ 205965 h 366159"/>
              <a:gd name="connsiteX6" fmla="*/ 400384 w 3660046"/>
              <a:gd name="connsiteY6" fmla="*/ 68655 h 366159"/>
              <a:gd name="connsiteX7" fmla="*/ 0 w 3660046"/>
              <a:gd name="connsiteY7" fmla="*/ 0 h 366159"/>
              <a:gd name="connsiteX0" fmla="*/ 3523384 w 3660046"/>
              <a:gd name="connsiteY0" fmla="*/ 137309 h 363897"/>
              <a:gd name="connsiteX1" fmla="*/ 3512579 w 3660046"/>
              <a:gd name="connsiteY1" fmla="*/ 112637 h 363897"/>
              <a:gd name="connsiteX2" fmla="*/ 2638582 w 3660046"/>
              <a:gd name="connsiteY2" fmla="*/ 257657 h 363897"/>
              <a:gd name="connsiteX3" fmla="*/ 1841769 w 3660046"/>
              <a:gd name="connsiteY3" fmla="*/ 329704 h 363897"/>
              <a:gd name="connsiteX4" fmla="*/ 1361308 w 3660046"/>
              <a:gd name="connsiteY4" fmla="*/ 343274 h 363897"/>
              <a:gd name="connsiteX5" fmla="*/ 880846 w 3660046"/>
              <a:gd name="connsiteY5" fmla="*/ 205965 h 363897"/>
              <a:gd name="connsiteX6" fmla="*/ 400384 w 3660046"/>
              <a:gd name="connsiteY6" fmla="*/ 68655 h 363897"/>
              <a:gd name="connsiteX7" fmla="*/ 0 w 3660046"/>
              <a:gd name="connsiteY7" fmla="*/ 0 h 363897"/>
              <a:gd name="connsiteX0" fmla="*/ 3523384 w 3660046"/>
              <a:gd name="connsiteY0" fmla="*/ 137309 h 363896"/>
              <a:gd name="connsiteX1" fmla="*/ 3512579 w 3660046"/>
              <a:gd name="connsiteY1" fmla="*/ 112637 h 363896"/>
              <a:gd name="connsiteX2" fmla="*/ 2638582 w 3660046"/>
              <a:gd name="connsiteY2" fmla="*/ 257657 h 363896"/>
              <a:gd name="connsiteX3" fmla="*/ 1841769 w 3660046"/>
              <a:gd name="connsiteY3" fmla="*/ 329704 h 363896"/>
              <a:gd name="connsiteX4" fmla="*/ 1361308 w 3660046"/>
              <a:gd name="connsiteY4" fmla="*/ 343273 h 363896"/>
              <a:gd name="connsiteX5" fmla="*/ 880846 w 3660046"/>
              <a:gd name="connsiteY5" fmla="*/ 205965 h 363896"/>
              <a:gd name="connsiteX6" fmla="*/ 400384 w 3660046"/>
              <a:gd name="connsiteY6" fmla="*/ 68655 h 363896"/>
              <a:gd name="connsiteX7" fmla="*/ 0 w 3660046"/>
              <a:gd name="connsiteY7" fmla="*/ 0 h 363896"/>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400384 w 3660046"/>
              <a:gd name="connsiteY6" fmla="*/ 68655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12579 w 3512578"/>
              <a:gd name="connsiteY0" fmla="*/ 112637 h 341712"/>
              <a:gd name="connsiteX1" fmla="*/ 2638582 w 3512578"/>
              <a:gd name="connsiteY1" fmla="*/ 257657 h 341712"/>
              <a:gd name="connsiteX2" fmla="*/ 1841769 w 3512578"/>
              <a:gd name="connsiteY2" fmla="*/ 329704 h 341712"/>
              <a:gd name="connsiteX3" fmla="*/ 1369222 w 3512578"/>
              <a:gd name="connsiteY3" fmla="*/ 329704 h 341712"/>
              <a:gd name="connsiteX4" fmla="*/ 861610 w 3512578"/>
              <a:gd name="connsiteY4" fmla="*/ 258507 h 341712"/>
              <a:gd name="connsiteX5" fmla="*/ 376644 w 3512578"/>
              <a:gd name="connsiteY5" fmla="*/ 139893 h 341712"/>
              <a:gd name="connsiteX6" fmla="*/ 0 w 3512578"/>
              <a:gd name="connsiteY6" fmla="*/ 0 h 341712"/>
              <a:gd name="connsiteX0" fmla="*/ 3512579 w 3623698"/>
              <a:gd name="connsiteY0" fmla="*/ 112637 h 341712"/>
              <a:gd name="connsiteX1" fmla="*/ 3478032 w 3623698"/>
              <a:gd name="connsiteY1" fmla="*/ 118497 h 341712"/>
              <a:gd name="connsiteX2" fmla="*/ 2638582 w 3623698"/>
              <a:gd name="connsiteY2" fmla="*/ 257657 h 341712"/>
              <a:gd name="connsiteX3" fmla="*/ 1841769 w 3623698"/>
              <a:gd name="connsiteY3" fmla="*/ 329704 h 341712"/>
              <a:gd name="connsiteX4" fmla="*/ 1369222 w 3623698"/>
              <a:gd name="connsiteY4" fmla="*/ 329704 h 341712"/>
              <a:gd name="connsiteX5" fmla="*/ 861610 w 3623698"/>
              <a:gd name="connsiteY5" fmla="*/ 258507 h 341712"/>
              <a:gd name="connsiteX6" fmla="*/ 376644 w 3623698"/>
              <a:gd name="connsiteY6" fmla="*/ 139893 h 341712"/>
              <a:gd name="connsiteX7" fmla="*/ 0 w 3623698"/>
              <a:gd name="connsiteY7" fmla="*/ 0 h 341712"/>
              <a:gd name="connsiteX0" fmla="*/ 3512579 w 3512579"/>
              <a:gd name="connsiteY0" fmla="*/ 112637 h 341712"/>
              <a:gd name="connsiteX1" fmla="*/ 3191203 w 3512579"/>
              <a:gd name="connsiteY1" fmla="*/ 168455 h 341712"/>
              <a:gd name="connsiteX2" fmla="*/ 2638582 w 3512579"/>
              <a:gd name="connsiteY2" fmla="*/ 257657 h 341712"/>
              <a:gd name="connsiteX3" fmla="*/ 1841769 w 3512579"/>
              <a:gd name="connsiteY3" fmla="*/ 329704 h 341712"/>
              <a:gd name="connsiteX4" fmla="*/ 1369222 w 3512579"/>
              <a:gd name="connsiteY4" fmla="*/ 329704 h 341712"/>
              <a:gd name="connsiteX5" fmla="*/ 861610 w 3512579"/>
              <a:gd name="connsiteY5" fmla="*/ 258507 h 341712"/>
              <a:gd name="connsiteX6" fmla="*/ 376644 w 3512579"/>
              <a:gd name="connsiteY6" fmla="*/ 139893 h 341712"/>
              <a:gd name="connsiteX7" fmla="*/ 0 w 3512579"/>
              <a:gd name="connsiteY7" fmla="*/ 0 h 341712"/>
              <a:gd name="connsiteX0" fmla="*/ 3512579 w 3586987"/>
              <a:gd name="connsiteY0" fmla="*/ 112637 h 341712"/>
              <a:gd name="connsiteX1" fmla="*/ 3533424 w 3586987"/>
              <a:gd name="connsiteY1" fmla="*/ 108320 h 341712"/>
              <a:gd name="connsiteX2" fmla="*/ 3191203 w 3586987"/>
              <a:gd name="connsiteY2" fmla="*/ 168455 h 341712"/>
              <a:gd name="connsiteX3" fmla="*/ 2638582 w 3586987"/>
              <a:gd name="connsiteY3" fmla="*/ 257657 h 341712"/>
              <a:gd name="connsiteX4" fmla="*/ 1841769 w 3586987"/>
              <a:gd name="connsiteY4" fmla="*/ 329704 h 341712"/>
              <a:gd name="connsiteX5" fmla="*/ 1369222 w 3586987"/>
              <a:gd name="connsiteY5" fmla="*/ 329704 h 341712"/>
              <a:gd name="connsiteX6" fmla="*/ 861610 w 3586987"/>
              <a:gd name="connsiteY6" fmla="*/ 258507 h 341712"/>
              <a:gd name="connsiteX7" fmla="*/ 376644 w 3586987"/>
              <a:gd name="connsiteY7" fmla="*/ 139893 h 341712"/>
              <a:gd name="connsiteX8" fmla="*/ 0 w 3586987"/>
              <a:gd name="connsiteY8" fmla="*/ 0 h 341712"/>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61610 w 3586987"/>
              <a:gd name="connsiteY6" fmla="*/ 258507 h 338426"/>
              <a:gd name="connsiteX7" fmla="*/ 376644 w 3586987"/>
              <a:gd name="connsiteY7" fmla="*/ 139893 h 338426"/>
              <a:gd name="connsiteX8" fmla="*/ 0 w 3586987"/>
              <a:gd name="connsiteY8" fmla="*/ 0 h 338426"/>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76309 w 3586987"/>
              <a:gd name="connsiteY6" fmla="*/ 210530 h 338426"/>
              <a:gd name="connsiteX7" fmla="*/ 376644 w 3586987"/>
              <a:gd name="connsiteY7" fmla="*/ 139893 h 338426"/>
              <a:gd name="connsiteX8" fmla="*/ 0 w 3586987"/>
              <a:gd name="connsiteY8" fmla="*/ 0 h 338426"/>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76309 w 3586987"/>
              <a:gd name="connsiteY6" fmla="*/ 210530 h 338426"/>
              <a:gd name="connsiteX7" fmla="*/ 445002 w 3586987"/>
              <a:gd name="connsiteY7" fmla="*/ 51177 h 338426"/>
              <a:gd name="connsiteX8" fmla="*/ 0 w 3586987"/>
              <a:gd name="connsiteY8" fmla="*/ 0 h 338426"/>
              <a:gd name="connsiteX0" fmla="*/ 3464729 w 3539137"/>
              <a:gd name="connsiteY0" fmla="*/ 234211 h 460000"/>
              <a:gd name="connsiteX1" fmla="*/ 3485574 w 3539137"/>
              <a:gd name="connsiteY1" fmla="*/ 229894 h 460000"/>
              <a:gd name="connsiteX2" fmla="*/ 3143353 w 3539137"/>
              <a:gd name="connsiteY2" fmla="*/ 290029 h 460000"/>
              <a:gd name="connsiteX3" fmla="*/ 2590732 w 3539137"/>
              <a:gd name="connsiteY3" fmla="*/ 379231 h 460000"/>
              <a:gd name="connsiteX4" fmla="*/ 1793919 w 3539137"/>
              <a:gd name="connsiteY4" fmla="*/ 451278 h 460000"/>
              <a:gd name="connsiteX5" fmla="*/ 1321372 w 3539137"/>
              <a:gd name="connsiteY5" fmla="*/ 431563 h 460000"/>
              <a:gd name="connsiteX6" fmla="*/ 828459 w 3539137"/>
              <a:gd name="connsiteY6" fmla="*/ 332104 h 460000"/>
              <a:gd name="connsiteX7" fmla="*/ 397152 w 3539137"/>
              <a:gd name="connsiteY7" fmla="*/ 172751 h 460000"/>
              <a:gd name="connsiteX8" fmla="*/ 0 w 3539137"/>
              <a:gd name="connsiteY8" fmla="*/ 0 h 460000"/>
              <a:gd name="connsiteX0" fmla="*/ 3464729 w 3539137"/>
              <a:gd name="connsiteY0" fmla="*/ 234211 h 468211"/>
              <a:gd name="connsiteX1" fmla="*/ 3485574 w 3539137"/>
              <a:gd name="connsiteY1" fmla="*/ 229894 h 468211"/>
              <a:gd name="connsiteX2" fmla="*/ 3143353 w 3539137"/>
              <a:gd name="connsiteY2" fmla="*/ 290029 h 468211"/>
              <a:gd name="connsiteX3" fmla="*/ 2590732 w 3539137"/>
              <a:gd name="connsiteY3" fmla="*/ 379231 h 468211"/>
              <a:gd name="connsiteX4" fmla="*/ 1882116 w 3539137"/>
              <a:gd name="connsiteY4" fmla="*/ 459489 h 468211"/>
              <a:gd name="connsiteX5" fmla="*/ 1321372 w 3539137"/>
              <a:gd name="connsiteY5" fmla="*/ 431563 h 468211"/>
              <a:gd name="connsiteX6" fmla="*/ 828459 w 3539137"/>
              <a:gd name="connsiteY6" fmla="*/ 332104 h 468211"/>
              <a:gd name="connsiteX7" fmla="*/ 397152 w 3539137"/>
              <a:gd name="connsiteY7" fmla="*/ 172751 h 468211"/>
              <a:gd name="connsiteX8" fmla="*/ 0 w 3539137"/>
              <a:gd name="connsiteY8" fmla="*/ 0 h 468211"/>
              <a:gd name="connsiteX0" fmla="*/ 3464729 w 3539137"/>
              <a:gd name="connsiteY0" fmla="*/ 234211 h 470401"/>
              <a:gd name="connsiteX1" fmla="*/ 3485574 w 3539137"/>
              <a:gd name="connsiteY1" fmla="*/ 229894 h 470401"/>
              <a:gd name="connsiteX2" fmla="*/ 3143353 w 3539137"/>
              <a:gd name="connsiteY2" fmla="*/ 290029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70401"/>
              <a:gd name="connsiteX1" fmla="*/ 3485574 w 3539137"/>
              <a:gd name="connsiteY1" fmla="*/ 229894 h 470401"/>
              <a:gd name="connsiteX2" fmla="*/ 3146771 w 3539137"/>
              <a:gd name="connsiteY2" fmla="*/ 273600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70401"/>
              <a:gd name="connsiteX1" fmla="*/ 3485574 w 3539137"/>
              <a:gd name="connsiteY1" fmla="*/ 216751 h 470401"/>
              <a:gd name="connsiteX2" fmla="*/ 3146771 w 3539137"/>
              <a:gd name="connsiteY2" fmla="*/ 273600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68759"/>
              <a:gd name="connsiteX1" fmla="*/ 3485574 w 3539137"/>
              <a:gd name="connsiteY1" fmla="*/ 216751 h 468759"/>
              <a:gd name="connsiteX2" fmla="*/ 3146771 w 3539137"/>
              <a:gd name="connsiteY2" fmla="*/ 273600 h 468759"/>
              <a:gd name="connsiteX3" fmla="*/ 2597569 w 3539137"/>
              <a:gd name="connsiteY3" fmla="*/ 375946 h 468759"/>
              <a:gd name="connsiteX4" fmla="*/ 1882116 w 3539137"/>
              <a:gd name="connsiteY4" fmla="*/ 459489 h 468759"/>
              <a:gd name="connsiteX5" fmla="*/ 1321372 w 3539137"/>
              <a:gd name="connsiteY5" fmla="*/ 431563 h 468759"/>
              <a:gd name="connsiteX6" fmla="*/ 828459 w 3539137"/>
              <a:gd name="connsiteY6" fmla="*/ 332104 h 468759"/>
              <a:gd name="connsiteX7" fmla="*/ 397152 w 3539137"/>
              <a:gd name="connsiteY7" fmla="*/ 172751 h 468759"/>
              <a:gd name="connsiteX8" fmla="*/ 0 w 3539137"/>
              <a:gd name="connsiteY8" fmla="*/ 0 h 468759"/>
              <a:gd name="connsiteX0" fmla="*/ 3464729 w 3539137"/>
              <a:gd name="connsiteY0" fmla="*/ 234211 h 470401"/>
              <a:gd name="connsiteX1" fmla="*/ 3485574 w 3539137"/>
              <a:gd name="connsiteY1" fmla="*/ 216751 h 470401"/>
              <a:gd name="connsiteX2" fmla="*/ 3146771 w 3539137"/>
              <a:gd name="connsiteY2" fmla="*/ 273600 h 470401"/>
              <a:gd name="connsiteX3" fmla="*/ 2614659 w 3539137"/>
              <a:gd name="connsiteY3" fmla="*/ 366089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8459 w 3539137"/>
              <a:gd name="connsiteY6" fmla="*/ 332104 h 457258"/>
              <a:gd name="connsiteX7" fmla="*/ 397152 w 3539137"/>
              <a:gd name="connsiteY7" fmla="*/ 172751 h 457258"/>
              <a:gd name="connsiteX8" fmla="*/ 0 w 3539137"/>
              <a:gd name="connsiteY8" fmla="*/ 0 h 457258"/>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6090 w 3539137"/>
              <a:gd name="connsiteY6" fmla="*/ 307874 h 457258"/>
              <a:gd name="connsiteX7" fmla="*/ 397152 w 3539137"/>
              <a:gd name="connsiteY7" fmla="*/ 172751 h 457258"/>
              <a:gd name="connsiteX8" fmla="*/ 0 w 3539137"/>
              <a:gd name="connsiteY8" fmla="*/ 0 h 457258"/>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6090 w 3539137"/>
              <a:gd name="connsiteY6" fmla="*/ 321017 h 457258"/>
              <a:gd name="connsiteX7" fmla="*/ 397152 w 3539137"/>
              <a:gd name="connsiteY7" fmla="*/ 172751 h 457258"/>
              <a:gd name="connsiteX8" fmla="*/ 0 w 3539137"/>
              <a:gd name="connsiteY8" fmla="*/ 0 h 457258"/>
              <a:gd name="connsiteX0" fmla="*/ 3485574 w 3485574"/>
              <a:gd name="connsiteY0" fmla="*/ 216751 h 457258"/>
              <a:gd name="connsiteX1" fmla="*/ 3146771 w 3485574"/>
              <a:gd name="connsiteY1" fmla="*/ 273600 h 457258"/>
              <a:gd name="connsiteX2" fmla="*/ 2614659 w 3485574"/>
              <a:gd name="connsiteY2" fmla="*/ 366089 h 457258"/>
              <a:gd name="connsiteX3" fmla="*/ 1888952 w 3485574"/>
              <a:gd name="connsiteY3" fmla="*/ 446346 h 457258"/>
              <a:gd name="connsiteX4" fmla="*/ 1321372 w 3485574"/>
              <a:gd name="connsiteY4" fmla="*/ 431563 h 457258"/>
              <a:gd name="connsiteX5" fmla="*/ 826090 w 3485574"/>
              <a:gd name="connsiteY5" fmla="*/ 321017 h 457258"/>
              <a:gd name="connsiteX6" fmla="*/ 397152 w 3485574"/>
              <a:gd name="connsiteY6" fmla="*/ 172751 h 457258"/>
              <a:gd name="connsiteX7" fmla="*/ 0 w 3485574"/>
              <a:gd name="connsiteY7" fmla="*/ 0 h 457258"/>
              <a:gd name="connsiteX0" fmla="*/ 3743959 w 3743959"/>
              <a:gd name="connsiteY0" fmla="*/ 154651 h 395158"/>
              <a:gd name="connsiteX1" fmla="*/ 3405156 w 3743959"/>
              <a:gd name="connsiteY1" fmla="*/ 211500 h 395158"/>
              <a:gd name="connsiteX2" fmla="*/ 2873044 w 3743959"/>
              <a:gd name="connsiteY2" fmla="*/ 303989 h 395158"/>
              <a:gd name="connsiteX3" fmla="*/ 2147337 w 3743959"/>
              <a:gd name="connsiteY3" fmla="*/ 384246 h 395158"/>
              <a:gd name="connsiteX4" fmla="*/ 1579757 w 3743959"/>
              <a:gd name="connsiteY4" fmla="*/ 369463 h 395158"/>
              <a:gd name="connsiteX5" fmla="*/ 1084475 w 3743959"/>
              <a:gd name="connsiteY5" fmla="*/ 258917 h 395158"/>
              <a:gd name="connsiteX6" fmla="*/ 655537 w 3743959"/>
              <a:gd name="connsiteY6" fmla="*/ 110651 h 395158"/>
              <a:gd name="connsiteX7" fmla="*/ 0 w 3743959"/>
              <a:gd name="connsiteY7" fmla="*/ 0 h 395158"/>
              <a:gd name="connsiteX0" fmla="*/ 3743959 w 3743959"/>
              <a:gd name="connsiteY0" fmla="*/ 154651 h 395158"/>
              <a:gd name="connsiteX1" fmla="*/ 3405156 w 3743959"/>
              <a:gd name="connsiteY1" fmla="*/ 211500 h 395158"/>
              <a:gd name="connsiteX2" fmla="*/ 2873044 w 3743959"/>
              <a:gd name="connsiteY2" fmla="*/ 303989 h 395158"/>
              <a:gd name="connsiteX3" fmla="*/ 2147337 w 3743959"/>
              <a:gd name="connsiteY3" fmla="*/ 384246 h 395158"/>
              <a:gd name="connsiteX4" fmla="*/ 1579757 w 3743959"/>
              <a:gd name="connsiteY4" fmla="*/ 369463 h 395158"/>
              <a:gd name="connsiteX5" fmla="*/ 1084475 w 3743959"/>
              <a:gd name="connsiteY5" fmla="*/ 258917 h 395158"/>
              <a:gd name="connsiteX6" fmla="*/ 645964 w 3743959"/>
              <a:gd name="connsiteY6" fmla="*/ 248402 h 395158"/>
              <a:gd name="connsiteX7" fmla="*/ 0 w 3743959"/>
              <a:gd name="connsiteY7" fmla="*/ 0 h 395158"/>
              <a:gd name="connsiteX0" fmla="*/ 3743959 w 3743959"/>
              <a:gd name="connsiteY0" fmla="*/ 154651 h 395158"/>
              <a:gd name="connsiteX1" fmla="*/ 3405156 w 3743959"/>
              <a:gd name="connsiteY1" fmla="*/ 211500 h 395158"/>
              <a:gd name="connsiteX2" fmla="*/ 2873044 w 3743959"/>
              <a:gd name="connsiteY2" fmla="*/ 303989 h 395158"/>
              <a:gd name="connsiteX3" fmla="*/ 2147337 w 3743959"/>
              <a:gd name="connsiteY3" fmla="*/ 384246 h 395158"/>
              <a:gd name="connsiteX4" fmla="*/ 1579757 w 3743959"/>
              <a:gd name="connsiteY4" fmla="*/ 369463 h 395158"/>
              <a:gd name="connsiteX5" fmla="*/ 1098138 w 3743959"/>
              <a:gd name="connsiteY5" fmla="*/ 372603 h 395158"/>
              <a:gd name="connsiteX6" fmla="*/ 645964 w 3743959"/>
              <a:gd name="connsiteY6" fmla="*/ 248402 h 395158"/>
              <a:gd name="connsiteX7" fmla="*/ 0 w 3743959"/>
              <a:gd name="connsiteY7" fmla="*/ 0 h 395158"/>
              <a:gd name="connsiteX0" fmla="*/ 3743959 w 3743959"/>
              <a:gd name="connsiteY0" fmla="*/ 154651 h 392780"/>
              <a:gd name="connsiteX1" fmla="*/ 3405156 w 3743959"/>
              <a:gd name="connsiteY1" fmla="*/ 211500 h 392780"/>
              <a:gd name="connsiteX2" fmla="*/ 2873044 w 3743959"/>
              <a:gd name="connsiteY2" fmla="*/ 303989 h 392780"/>
              <a:gd name="connsiteX3" fmla="*/ 2196276 w 3743959"/>
              <a:gd name="connsiteY3" fmla="*/ 310502 h 392780"/>
              <a:gd name="connsiteX4" fmla="*/ 1579757 w 3743959"/>
              <a:gd name="connsiteY4" fmla="*/ 369463 h 392780"/>
              <a:gd name="connsiteX5" fmla="*/ 1098138 w 3743959"/>
              <a:gd name="connsiteY5" fmla="*/ 372603 h 392780"/>
              <a:gd name="connsiteX6" fmla="*/ 645964 w 3743959"/>
              <a:gd name="connsiteY6" fmla="*/ 248402 h 392780"/>
              <a:gd name="connsiteX7" fmla="*/ 0 w 3743959"/>
              <a:gd name="connsiteY7" fmla="*/ 0 h 392780"/>
              <a:gd name="connsiteX0" fmla="*/ 3811185 w 3811185"/>
              <a:gd name="connsiteY0" fmla="*/ 248402 h 392780"/>
              <a:gd name="connsiteX1" fmla="*/ 3405156 w 3811185"/>
              <a:gd name="connsiteY1" fmla="*/ 211500 h 392780"/>
              <a:gd name="connsiteX2" fmla="*/ 2873044 w 3811185"/>
              <a:gd name="connsiteY2" fmla="*/ 303989 h 392780"/>
              <a:gd name="connsiteX3" fmla="*/ 2196276 w 3811185"/>
              <a:gd name="connsiteY3" fmla="*/ 310502 h 392780"/>
              <a:gd name="connsiteX4" fmla="*/ 1579757 w 3811185"/>
              <a:gd name="connsiteY4" fmla="*/ 369463 h 392780"/>
              <a:gd name="connsiteX5" fmla="*/ 1098138 w 3811185"/>
              <a:gd name="connsiteY5" fmla="*/ 372603 h 392780"/>
              <a:gd name="connsiteX6" fmla="*/ 645964 w 3811185"/>
              <a:gd name="connsiteY6" fmla="*/ 248402 h 392780"/>
              <a:gd name="connsiteX7" fmla="*/ 0 w 3811185"/>
              <a:gd name="connsiteY7" fmla="*/ 0 h 392780"/>
              <a:gd name="connsiteX0" fmla="*/ 3811185 w 3811185"/>
              <a:gd name="connsiteY0" fmla="*/ 248402 h 392780"/>
              <a:gd name="connsiteX1" fmla="*/ 3423606 w 3811185"/>
              <a:gd name="connsiteY1" fmla="*/ 248402 h 392780"/>
              <a:gd name="connsiteX2" fmla="*/ 2873044 w 3811185"/>
              <a:gd name="connsiteY2" fmla="*/ 303989 h 392780"/>
              <a:gd name="connsiteX3" fmla="*/ 2196276 w 3811185"/>
              <a:gd name="connsiteY3" fmla="*/ 310502 h 392780"/>
              <a:gd name="connsiteX4" fmla="*/ 1579757 w 3811185"/>
              <a:gd name="connsiteY4" fmla="*/ 369463 h 392780"/>
              <a:gd name="connsiteX5" fmla="*/ 1098138 w 3811185"/>
              <a:gd name="connsiteY5" fmla="*/ 372603 h 392780"/>
              <a:gd name="connsiteX6" fmla="*/ 645964 w 3811185"/>
              <a:gd name="connsiteY6" fmla="*/ 248402 h 392780"/>
              <a:gd name="connsiteX7" fmla="*/ 0 w 3811185"/>
              <a:gd name="connsiteY7" fmla="*/ 0 h 392780"/>
              <a:gd name="connsiteX0" fmla="*/ 3861724 w 3861724"/>
              <a:gd name="connsiteY0" fmla="*/ 263352 h 407730"/>
              <a:gd name="connsiteX1" fmla="*/ 3474145 w 3861724"/>
              <a:gd name="connsiteY1" fmla="*/ 263352 h 407730"/>
              <a:gd name="connsiteX2" fmla="*/ 2923583 w 3861724"/>
              <a:gd name="connsiteY2" fmla="*/ 318939 h 407730"/>
              <a:gd name="connsiteX3" fmla="*/ 2246815 w 3861724"/>
              <a:gd name="connsiteY3" fmla="*/ 325452 h 407730"/>
              <a:gd name="connsiteX4" fmla="*/ 1630296 w 3861724"/>
              <a:gd name="connsiteY4" fmla="*/ 384413 h 407730"/>
              <a:gd name="connsiteX5" fmla="*/ 1148677 w 3861724"/>
              <a:gd name="connsiteY5" fmla="*/ 387553 h 407730"/>
              <a:gd name="connsiteX6" fmla="*/ 696503 w 3861724"/>
              <a:gd name="connsiteY6" fmla="*/ 263352 h 407730"/>
              <a:gd name="connsiteX7" fmla="*/ 0 w 3861724"/>
              <a:gd name="connsiteY7" fmla="*/ 0 h 407730"/>
              <a:gd name="connsiteX0" fmla="*/ 3861724 w 3861724"/>
              <a:gd name="connsiteY0" fmla="*/ 263352 h 403370"/>
              <a:gd name="connsiteX1" fmla="*/ 3474145 w 3861724"/>
              <a:gd name="connsiteY1" fmla="*/ 263352 h 403370"/>
              <a:gd name="connsiteX2" fmla="*/ 2923583 w 3861724"/>
              <a:gd name="connsiteY2" fmla="*/ 318939 h 403370"/>
              <a:gd name="connsiteX3" fmla="*/ 2246815 w 3861724"/>
              <a:gd name="connsiteY3" fmla="*/ 325452 h 403370"/>
              <a:gd name="connsiteX4" fmla="*/ 1630296 w 3861724"/>
              <a:gd name="connsiteY4" fmla="*/ 384413 h 403370"/>
              <a:gd name="connsiteX5" fmla="*/ 1148677 w 3861724"/>
              <a:gd name="connsiteY5" fmla="*/ 387553 h 403370"/>
              <a:gd name="connsiteX6" fmla="*/ 548774 w 3861724"/>
              <a:gd name="connsiteY6" fmla="*/ 289513 h 403370"/>
              <a:gd name="connsiteX7" fmla="*/ 0 w 3861724"/>
              <a:gd name="connsiteY7" fmla="*/ 0 h 403370"/>
              <a:gd name="connsiteX0" fmla="*/ 3861724 w 3861724"/>
              <a:gd name="connsiteY0" fmla="*/ 263352 h 392895"/>
              <a:gd name="connsiteX1" fmla="*/ 3474145 w 3861724"/>
              <a:gd name="connsiteY1" fmla="*/ 263352 h 392895"/>
              <a:gd name="connsiteX2" fmla="*/ 2923583 w 3861724"/>
              <a:gd name="connsiteY2" fmla="*/ 318939 h 392895"/>
              <a:gd name="connsiteX3" fmla="*/ 2246815 w 3861724"/>
              <a:gd name="connsiteY3" fmla="*/ 325452 h 392895"/>
              <a:gd name="connsiteX4" fmla="*/ 1630296 w 3861724"/>
              <a:gd name="connsiteY4" fmla="*/ 384413 h 392895"/>
              <a:gd name="connsiteX5" fmla="*/ 1148677 w 3861724"/>
              <a:gd name="connsiteY5" fmla="*/ 376341 h 392895"/>
              <a:gd name="connsiteX6" fmla="*/ 548774 w 3861724"/>
              <a:gd name="connsiteY6" fmla="*/ 289513 h 392895"/>
              <a:gd name="connsiteX7" fmla="*/ 0 w 3861724"/>
              <a:gd name="connsiteY7" fmla="*/ 0 h 392895"/>
              <a:gd name="connsiteX0" fmla="*/ 3861724 w 3861724"/>
              <a:gd name="connsiteY0" fmla="*/ 263352 h 384413"/>
              <a:gd name="connsiteX1" fmla="*/ 3474145 w 3861724"/>
              <a:gd name="connsiteY1" fmla="*/ 263352 h 384413"/>
              <a:gd name="connsiteX2" fmla="*/ 2923583 w 3861724"/>
              <a:gd name="connsiteY2" fmla="*/ 318939 h 384413"/>
              <a:gd name="connsiteX3" fmla="*/ 2239039 w 3861724"/>
              <a:gd name="connsiteY3" fmla="*/ 347876 h 384413"/>
              <a:gd name="connsiteX4" fmla="*/ 1630296 w 3861724"/>
              <a:gd name="connsiteY4" fmla="*/ 384413 h 384413"/>
              <a:gd name="connsiteX5" fmla="*/ 1148677 w 3861724"/>
              <a:gd name="connsiteY5" fmla="*/ 376341 h 384413"/>
              <a:gd name="connsiteX6" fmla="*/ 548774 w 3861724"/>
              <a:gd name="connsiteY6" fmla="*/ 289513 h 384413"/>
              <a:gd name="connsiteX7" fmla="*/ 0 w 3861724"/>
              <a:gd name="connsiteY7" fmla="*/ 0 h 384413"/>
              <a:gd name="connsiteX0" fmla="*/ 3861724 w 3861724"/>
              <a:gd name="connsiteY0" fmla="*/ 263352 h 376341"/>
              <a:gd name="connsiteX1" fmla="*/ 3474145 w 3861724"/>
              <a:gd name="connsiteY1" fmla="*/ 263352 h 376341"/>
              <a:gd name="connsiteX2" fmla="*/ 2923583 w 3861724"/>
              <a:gd name="connsiteY2" fmla="*/ 318939 h 376341"/>
              <a:gd name="connsiteX3" fmla="*/ 2239039 w 3861724"/>
              <a:gd name="connsiteY3" fmla="*/ 347876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74145 w 3861724"/>
              <a:gd name="connsiteY1" fmla="*/ 263352 h 376341"/>
              <a:gd name="connsiteX2" fmla="*/ 2923583 w 3861724"/>
              <a:gd name="connsiteY2" fmla="*/ 318939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74145 w 3861724"/>
              <a:gd name="connsiteY1" fmla="*/ 26335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75556"/>
              <a:gd name="connsiteY0" fmla="*/ 263352 h 376341"/>
              <a:gd name="connsiteX1" fmla="*/ 3875556 w 3875556"/>
              <a:gd name="connsiteY1" fmla="*/ 281100 h 376341"/>
              <a:gd name="connsiteX2" fmla="*/ 3485808 w 3875556"/>
              <a:gd name="connsiteY2" fmla="*/ 278302 h 376341"/>
              <a:gd name="connsiteX3" fmla="*/ 2923583 w 3875556"/>
              <a:gd name="connsiteY3" fmla="*/ 303990 h 376341"/>
              <a:gd name="connsiteX4" fmla="*/ 2242926 w 3875556"/>
              <a:gd name="connsiteY4" fmla="*/ 336664 h 376341"/>
              <a:gd name="connsiteX5" fmla="*/ 1634184 w 3875556"/>
              <a:gd name="connsiteY5" fmla="*/ 373201 h 376341"/>
              <a:gd name="connsiteX6" fmla="*/ 1148677 w 3875556"/>
              <a:gd name="connsiteY6" fmla="*/ 376341 h 376341"/>
              <a:gd name="connsiteX7" fmla="*/ 548774 w 3875556"/>
              <a:gd name="connsiteY7" fmla="*/ 289513 h 376341"/>
              <a:gd name="connsiteX8" fmla="*/ 0 w 3875556"/>
              <a:gd name="connsiteY8" fmla="*/ 0 h 376341"/>
              <a:gd name="connsiteX0" fmla="*/ 3861724 w 3875556"/>
              <a:gd name="connsiteY0" fmla="*/ 263352 h 376341"/>
              <a:gd name="connsiteX1" fmla="*/ 3875556 w 3875556"/>
              <a:gd name="connsiteY1" fmla="*/ 281100 h 376341"/>
              <a:gd name="connsiteX2" fmla="*/ 3516812 w 3875556"/>
              <a:gd name="connsiteY2" fmla="*/ 287176 h 376341"/>
              <a:gd name="connsiteX3" fmla="*/ 2923583 w 3875556"/>
              <a:gd name="connsiteY3" fmla="*/ 303990 h 376341"/>
              <a:gd name="connsiteX4" fmla="*/ 2242926 w 3875556"/>
              <a:gd name="connsiteY4" fmla="*/ 336664 h 376341"/>
              <a:gd name="connsiteX5" fmla="*/ 1634184 w 3875556"/>
              <a:gd name="connsiteY5" fmla="*/ 373201 h 376341"/>
              <a:gd name="connsiteX6" fmla="*/ 1148677 w 3875556"/>
              <a:gd name="connsiteY6" fmla="*/ 376341 h 376341"/>
              <a:gd name="connsiteX7" fmla="*/ 548774 w 3875556"/>
              <a:gd name="connsiteY7" fmla="*/ 289513 h 376341"/>
              <a:gd name="connsiteX8" fmla="*/ 0 w 3875556"/>
              <a:gd name="connsiteY8" fmla="*/ 0 h 376341"/>
              <a:gd name="connsiteX0" fmla="*/ 3861724 w 3875556"/>
              <a:gd name="connsiteY0" fmla="*/ 263352 h 376341"/>
              <a:gd name="connsiteX1" fmla="*/ 3875556 w 3875556"/>
              <a:gd name="connsiteY1" fmla="*/ 281100 h 376341"/>
              <a:gd name="connsiteX2" fmla="*/ 3516812 w 3875556"/>
              <a:gd name="connsiteY2" fmla="*/ 287176 h 376341"/>
              <a:gd name="connsiteX3" fmla="*/ 2923583 w 3875556"/>
              <a:gd name="connsiteY3" fmla="*/ 303990 h 376341"/>
              <a:gd name="connsiteX4" fmla="*/ 2242926 w 3875556"/>
              <a:gd name="connsiteY4" fmla="*/ 336664 h 376341"/>
              <a:gd name="connsiteX5" fmla="*/ 1634184 w 3875556"/>
              <a:gd name="connsiteY5" fmla="*/ 373201 h 376341"/>
              <a:gd name="connsiteX6" fmla="*/ 1148677 w 3875556"/>
              <a:gd name="connsiteY6" fmla="*/ 376341 h 376341"/>
              <a:gd name="connsiteX7" fmla="*/ 477615 w 3875556"/>
              <a:gd name="connsiteY7" fmla="*/ 272225 h 376341"/>
              <a:gd name="connsiteX8" fmla="*/ 0 w 3875556"/>
              <a:gd name="connsiteY8" fmla="*/ 0 h 376341"/>
              <a:gd name="connsiteX0" fmla="*/ 3861724 w 3861724"/>
              <a:gd name="connsiteY0" fmla="*/ 263352 h 376341"/>
              <a:gd name="connsiteX1" fmla="*/ 3516812 w 3861724"/>
              <a:gd name="connsiteY1" fmla="*/ 287176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477615 w 3861724"/>
              <a:gd name="connsiteY6" fmla="*/ 272225 h 376341"/>
              <a:gd name="connsiteX7" fmla="*/ 0 w 3861724"/>
              <a:gd name="connsiteY7" fmla="*/ 0 h 376341"/>
              <a:gd name="connsiteX0" fmla="*/ 3901685 w 3901685"/>
              <a:gd name="connsiteY0" fmla="*/ 367395 h 376341"/>
              <a:gd name="connsiteX1" fmla="*/ 3516812 w 3901685"/>
              <a:gd name="connsiteY1" fmla="*/ 287176 h 376341"/>
              <a:gd name="connsiteX2" fmla="*/ 2923583 w 3901685"/>
              <a:gd name="connsiteY2" fmla="*/ 303990 h 376341"/>
              <a:gd name="connsiteX3" fmla="*/ 2242926 w 3901685"/>
              <a:gd name="connsiteY3" fmla="*/ 336664 h 376341"/>
              <a:gd name="connsiteX4" fmla="*/ 1634184 w 3901685"/>
              <a:gd name="connsiteY4" fmla="*/ 373201 h 376341"/>
              <a:gd name="connsiteX5" fmla="*/ 1148677 w 3901685"/>
              <a:gd name="connsiteY5" fmla="*/ 376341 h 376341"/>
              <a:gd name="connsiteX6" fmla="*/ 477615 w 3901685"/>
              <a:gd name="connsiteY6" fmla="*/ 272225 h 376341"/>
              <a:gd name="connsiteX7" fmla="*/ 0 w 3901685"/>
              <a:gd name="connsiteY7" fmla="*/ 0 h 376341"/>
              <a:gd name="connsiteX0" fmla="*/ 3901685 w 3901685"/>
              <a:gd name="connsiteY0" fmla="*/ 367395 h 376341"/>
              <a:gd name="connsiteX1" fmla="*/ 3497375 w 3901685"/>
              <a:gd name="connsiteY1" fmla="*/ 358186 h 376341"/>
              <a:gd name="connsiteX2" fmla="*/ 2923583 w 3901685"/>
              <a:gd name="connsiteY2" fmla="*/ 303990 h 376341"/>
              <a:gd name="connsiteX3" fmla="*/ 2242926 w 3901685"/>
              <a:gd name="connsiteY3" fmla="*/ 336664 h 376341"/>
              <a:gd name="connsiteX4" fmla="*/ 1634184 w 3901685"/>
              <a:gd name="connsiteY4" fmla="*/ 373201 h 376341"/>
              <a:gd name="connsiteX5" fmla="*/ 1148677 w 3901685"/>
              <a:gd name="connsiteY5" fmla="*/ 376341 h 376341"/>
              <a:gd name="connsiteX6" fmla="*/ 477615 w 3901685"/>
              <a:gd name="connsiteY6" fmla="*/ 272225 h 376341"/>
              <a:gd name="connsiteX7" fmla="*/ 0 w 3901685"/>
              <a:gd name="connsiteY7" fmla="*/ 0 h 376341"/>
              <a:gd name="connsiteX0" fmla="*/ 3901685 w 3901685"/>
              <a:gd name="connsiteY0" fmla="*/ 367395 h 376341"/>
              <a:gd name="connsiteX1" fmla="*/ 3497375 w 3901685"/>
              <a:gd name="connsiteY1" fmla="*/ 358186 h 376341"/>
              <a:gd name="connsiteX2" fmla="*/ 2915808 w 3901685"/>
              <a:gd name="connsiteY2" fmla="*/ 356313 h 376341"/>
              <a:gd name="connsiteX3" fmla="*/ 2242926 w 3901685"/>
              <a:gd name="connsiteY3" fmla="*/ 336664 h 376341"/>
              <a:gd name="connsiteX4" fmla="*/ 1634184 w 3901685"/>
              <a:gd name="connsiteY4" fmla="*/ 373201 h 376341"/>
              <a:gd name="connsiteX5" fmla="*/ 1148677 w 3901685"/>
              <a:gd name="connsiteY5" fmla="*/ 376341 h 376341"/>
              <a:gd name="connsiteX6" fmla="*/ 477615 w 3901685"/>
              <a:gd name="connsiteY6" fmla="*/ 272225 h 376341"/>
              <a:gd name="connsiteX7" fmla="*/ 0 w 3901685"/>
              <a:gd name="connsiteY7" fmla="*/ 0 h 376341"/>
              <a:gd name="connsiteX0" fmla="*/ 3901685 w 3901685"/>
              <a:gd name="connsiteY0" fmla="*/ 367395 h 376341"/>
              <a:gd name="connsiteX1" fmla="*/ 3497375 w 3901685"/>
              <a:gd name="connsiteY1" fmla="*/ 358186 h 376341"/>
              <a:gd name="connsiteX2" fmla="*/ 2915808 w 3901685"/>
              <a:gd name="connsiteY2" fmla="*/ 356313 h 376341"/>
              <a:gd name="connsiteX3" fmla="*/ 2242926 w 3901685"/>
              <a:gd name="connsiteY3" fmla="*/ 336664 h 376341"/>
              <a:gd name="connsiteX4" fmla="*/ 1630296 w 3901685"/>
              <a:gd name="connsiteY4" fmla="*/ 324615 h 376341"/>
              <a:gd name="connsiteX5" fmla="*/ 1148677 w 3901685"/>
              <a:gd name="connsiteY5" fmla="*/ 376341 h 376341"/>
              <a:gd name="connsiteX6" fmla="*/ 477615 w 3901685"/>
              <a:gd name="connsiteY6" fmla="*/ 272225 h 376341"/>
              <a:gd name="connsiteX7" fmla="*/ 0 w 3901685"/>
              <a:gd name="connsiteY7" fmla="*/ 0 h 376341"/>
              <a:gd name="connsiteX0" fmla="*/ 3901685 w 3901685"/>
              <a:gd name="connsiteY0" fmla="*/ 367395 h 367395"/>
              <a:gd name="connsiteX1" fmla="*/ 3497375 w 3901685"/>
              <a:gd name="connsiteY1" fmla="*/ 358186 h 367395"/>
              <a:gd name="connsiteX2" fmla="*/ 2915808 w 3901685"/>
              <a:gd name="connsiteY2" fmla="*/ 356313 h 367395"/>
              <a:gd name="connsiteX3" fmla="*/ 2242926 w 3901685"/>
              <a:gd name="connsiteY3" fmla="*/ 336664 h 367395"/>
              <a:gd name="connsiteX4" fmla="*/ 1630296 w 3901685"/>
              <a:gd name="connsiteY4" fmla="*/ 324615 h 367395"/>
              <a:gd name="connsiteX5" fmla="*/ 1168115 w 3901685"/>
              <a:gd name="connsiteY5" fmla="*/ 286643 h 367395"/>
              <a:gd name="connsiteX6" fmla="*/ 477615 w 3901685"/>
              <a:gd name="connsiteY6" fmla="*/ 272225 h 367395"/>
              <a:gd name="connsiteX7" fmla="*/ 0 w 3901685"/>
              <a:gd name="connsiteY7" fmla="*/ 0 h 367395"/>
              <a:gd name="connsiteX0" fmla="*/ 3901685 w 3901685"/>
              <a:gd name="connsiteY0" fmla="*/ 367395 h 367395"/>
              <a:gd name="connsiteX1" fmla="*/ 3497375 w 3901685"/>
              <a:gd name="connsiteY1" fmla="*/ 358186 h 367395"/>
              <a:gd name="connsiteX2" fmla="*/ 2915808 w 3901685"/>
              <a:gd name="connsiteY2" fmla="*/ 356313 h 367395"/>
              <a:gd name="connsiteX3" fmla="*/ 2242926 w 3901685"/>
              <a:gd name="connsiteY3" fmla="*/ 336664 h 367395"/>
              <a:gd name="connsiteX4" fmla="*/ 1630296 w 3901685"/>
              <a:gd name="connsiteY4" fmla="*/ 324615 h 367395"/>
              <a:gd name="connsiteX5" fmla="*/ 1168115 w 3901685"/>
              <a:gd name="connsiteY5" fmla="*/ 286643 h 367395"/>
              <a:gd name="connsiteX6" fmla="*/ 512604 w 3901685"/>
              <a:gd name="connsiteY6" fmla="*/ 204953 h 367395"/>
              <a:gd name="connsiteX7" fmla="*/ 0 w 3901685"/>
              <a:gd name="connsiteY7" fmla="*/ 0 h 367395"/>
              <a:gd name="connsiteX0" fmla="*/ 4064964 w 4064964"/>
              <a:gd name="connsiteY0" fmla="*/ 296384 h 296384"/>
              <a:gd name="connsiteX1" fmla="*/ 3660654 w 4064964"/>
              <a:gd name="connsiteY1" fmla="*/ 287175 h 296384"/>
              <a:gd name="connsiteX2" fmla="*/ 3079087 w 4064964"/>
              <a:gd name="connsiteY2" fmla="*/ 285302 h 296384"/>
              <a:gd name="connsiteX3" fmla="*/ 2406205 w 4064964"/>
              <a:gd name="connsiteY3" fmla="*/ 265653 h 296384"/>
              <a:gd name="connsiteX4" fmla="*/ 1793575 w 4064964"/>
              <a:gd name="connsiteY4" fmla="*/ 253604 h 296384"/>
              <a:gd name="connsiteX5" fmla="*/ 1331394 w 4064964"/>
              <a:gd name="connsiteY5" fmla="*/ 215632 h 296384"/>
              <a:gd name="connsiteX6" fmla="*/ 675883 w 4064964"/>
              <a:gd name="connsiteY6" fmla="*/ 133942 h 296384"/>
              <a:gd name="connsiteX7" fmla="*/ 0 w 4064964"/>
              <a:gd name="connsiteY7" fmla="*/ 0 h 296384"/>
              <a:gd name="connsiteX0" fmla="*/ 3389081 w 3389081"/>
              <a:gd name="connsiteY0" fmla="*/ 162442 h 162442"/>
              <a:gd name="connsiteX1" fmla="*/ 2984771 w 3389081"/>
              <a:gd name="connsiteY1" fmla="*/ 153233 h 162442"/>
              <a:gd name="connsiteX2" fmla="*/ 2403204 w 3389081"/>
              <a:gd name="connsiteY2" fmla="*/ 151360 h 162442"/>
              <a:gd name="connsiteX3" fmla="*/ 1730322 w 3389081"/>
              <a:gd name="connsiteY3" fmla="*/ 131711 h 162442"/>
              <a:gd name="connsiteX4" fmla="*/ 1117692 w 3389081"/>
              <a:gd name="connsiteY4" fmla="*/ 119662 h 162442"/>
              <a:gd name="connsiteX5" fmla="*/ 655511 w 3389081"/>
              <a:gd name="connsiteY5" fmla="*/ 81690 h 162442"/>
              <a:gd name="connsiteX6" fmla="*/ 0 w 3389081"/>
              <a:gd name="connsiteY6" fmla="*/ 0 h 162442"/>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94134 w 4065523"/>
              <a:gd name="connsiteY4" fmla="*/ 246734 h 289514"/>
              <a:gd name="connsiteX5" fmla="*/ 1331953 w 4065523"/>
              <a:gd name="connsiteY5" fmla="*/ 208762 h 289514"/>
              <a:gd name="connsiteX6" fmla="*/ 0 w 4065523"/>
              <a:gd name="connsiteY6" fmla="*/ 0 h 289514"/>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94134 w 4065523"/>
              <a:gd name="connsiteY4" fmla="*/ 246734 h 289514"/>
              <a:gd name="connsiteX5" fmla="*/ 1009284 w 4065523"/>
              <a:gd name="connsiteY5" fmla="*/ 167651 h 289514"/>
              <a:gd name="connsiteX6" fmla="*/ 0 w 4065523"/>
              <a:gd name="connsiteY6" fmla="*/ 0 h 289514"/>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94134 w 4065523"/>
              <a:gd name="connsiteY4" fmla="*/ 246734 h 289514"/>
              <a:gd name="connsiteX5" fmla="*/ 1009284 w 4065523"/>
              <a:gd name="connsiteY5" fmla="*/ 167651 h 289514"/>
              <a:gd name="connsiteX6" fmla="*/ 0 w 4065523"/>
              <a:gd name="connsiteY6" fmla="*/ 0 h 289514"/>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86360 w 4065523"/>
              <a:gd name="connsiteY4" fmla="*/ 246734 h 289514"/>
              <a:gd name="connsiteX5" fmla="*/ 1009284 w 4065523"/>
              <a:gd name="connsiteY5" fmla="*/ 167651 h 289514"/>
              <a:gd name="connsiteX6" fmla="*/ 0 w 4065523"/>
              <a:gd name="connsiteY6" fmla="*/ 0 h 289514"/>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82473 w 4065523"/>
              <a:gd name="connsiteY4" fmla="*/ 239259 h 289514"/>
              <a:gd name="connsiteX5" fmla="*/ 1009284 w 4065523"/>
              <a:gd name="connsiteY5" fmla="*/ 167651 h 289514"/>
              <a:gd name="connsiteX6" fmla="*/ 0 w 4065523"/>
              <a:gd name="connsiteY6" fmla="*/ 0 h 289514"/>
              <a:gd name="connsiteX0" fmla="*/ 3781729 w 3781729"/>
              <a:gd name="connsiteY0" fmla="*/ 248403 h 248403"/>
              <a:gd name="connsiteX1" fmla="*/ 3377419 w 3781729"/>
              <a:gd name="connsiteY1" fmla="*/ 239194 h 248403"/>
              <a:gd name="connsiteX2" fmla="*/ 2795852 w 3781729"/>
              <a:gd name="connsiteY2" fmla="*/ 237321 h 248403"/>
              <a:gd name="connsiteX3" fmla="*/ 2122970 w 3781729"/>
              <a:gd name="connsiteY3" fmla="*/ 217672 h 248403"/>
              <a:gd name="connsiteX4" fmla="*/ 1498679 w 3781729"/>
              <a:gd name="connsiteY4" fmla="*/ 198148 h 248403"/>
              <a:gd name="connsiteX5" fmla="*/ 725490 w 3781729"/>
              <a:gd name="connsiteY5" fmla="*/ 126540 h 248403"/>
              <a:gd name="connsiteX6" fmla="*/ 0 w 3781729"/>
              <a:gd name="connsiteY6" fmla="*/ 0 h 248403"/>
              <a:gd name="connsiteX0" fmla="*/ 4065492 w 4065492"/>
              <a:gd name="connsiteY0" fmla="*/ 292989 h 292989"/>
              <a:gd name="connsiteX1" fmla="*/ 3661182 w 4065492"/>
              <a:gd name="connsiteY1" fmla="*/ 283780 h 292989"/>
              <a:gd name="connsiteX2" fmla="*/ 3079615 w 4065492"/>
              <a:gd name="connsiteY2" fmla="*/ 281907 h 292989"/>
              <a:gd name="connsiteX3" fmla="*/ 2406733 w 4065492"/>
              <a:gd name="connsiteY3" fmla="*/ 262258 h 292989"/>
              <a:gd name="connsiteX4" fmla="*/ 1782442 w 4065492"/>
              <a:gd name="connsiteY4" fmla="*/ 242734 h 292989"/>
              <a:gd name="connsiteX5" fmla="*/ 1009253 w 4065492"/>
              <a:gd name="connsiteY5" fmla="*/ 171126 h 292989"/>
              <a:gd name="connsiteX6" fmla="*/ 0 w 4065492"/>
              <a:gd name="connsiteY6" fmla="*/ 0 h 292989"/>
              <a:gd name="connsiteX0" fmla="*/ 4065492 w 4065492"/>
              <a:gd name="connsiteY0" fmla="*/ 292989 h 292989"/>
              <a:gd name="connsiteX1" fmla="*/ 3661182 w 4065492"/>
              <a:gd name="connsiteY1" fmla="*/ 283780 h 292989"/>
              <a:gd name="connsiteX2" fmla="*/ 3079615 w 4065492"/>
              <a:gd name="connsiteY2" fmla="*/ 281907 h 292989"/>
              <a:gd name="connsiteX3" fmla="*/ 2406733 w 4065492"/>
              <a:gd name="connsiteY3" fmla="*/ 262258 h 292989"/>
              <a:gd name="connsiteX4" fmla="*/ 1782442 w 4065492"/>
              <a:gd name="connsiteY4" fmla="*/ 242734 h 292989"/>
              <a:gd name="connsiteX5" fmla="*/ 1009253 w 4065492"/>
              <a:gd name="connsiteY5" fmla="*/ 171126 h 292989"/>
              <a:gd name="connsiteX6" fmla="*/ 0 w 4065492"/>
              <a:gd name="connsiteY6" fmla="*/ 0 h 2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492" h="292989">
                <a:moveTo>
                  <a:pt x="4065492" y="292989"/>
                </a:moveTo>
                <a:lnTo>
                  <a:pt x="3661182" y="283780"/>
                </a:lnTo>
                <a:lnTo>
                  <a:pt x="3079615" y="281907"/>
                </a:lnTo>
                <a:lnTo>
                  <a:pt x="2406733" y="262258"/>
                </a:lnTo>
                <a:lnTo>
                  <a:pt x="1782442" y="242734"/>
                </a:lnTo>
                <a:cubicBezTo>
                  <a:pt x="1549529" y="227545"/>
                  <a:pt x="1189507" y="186943"/>
                  <a:pt x="1009253" y="171126"/>
                </a:cubicBezTo>
                <a:cubicBezTo>
                  <a:pt x="828999" y="155309"/>
                  <a:pt x="221899" y="35939"/>
                  <a:pt x="0" y="0"/>
                </a:cubicBezTo>
              </a:path>
            </a:pathLst>
          </a:custGeom>
          <a:noFill/>
          <a:ln w="60325" cap="flat" cmpd="sng" algn="ctr">
            <a:gradFill flip="none" rotWithShape="1">
              <a:gsLst>
                <a:gs pos="0">
                  <a:srgbClr val="7030A0"/>
                </a:gs>
                <a:gs pos="55000">
                  <a:srgbClr val="FFFFCC"/>
                </a:gs>
                <a:gs pos="100000">
                  <a:srgbClr val="FF0000"/>
                </a:gs>
                <a:gs pos="62000">
                  <a:srgbClr val="FFFF00"/>
                </a:gs>
                <a:gs pos="16000">
                  <a:srgbClr val="00B0F0"/>
                </a:gs>
              </a:gsLst>
              <a:lin ang="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25" name="Forma livre 224"/>
          <p:cNvSpPr/>
          <p:nvPr/>
        </p:nvSpPr>
        <p:spPr bwMode="auto">
          <a:xfrm>
            <a:off x="3314332" y="1794485"/>
            <a:ext cx="4492955" cy="183720"/>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515986 w 5515986"/>
              <a:gd name="connsiteY0" fmla="*/ 3570051 h 3570051"/>
              <a:gd name="connsiteX1" fmla="*/ 5321030 w 5515986"/>
              <a:gd name="connsiteY1" fmla="*/ 3229583 h 3570051"/>
              <a:gd name="connsiteX2" fmla="*/ 4941651 w 5515986"/>
              <a:gd name="connsiteY2" fmla="*/ 2782111 h 3570051"/>
              <a:gd name="connsiteX3" fmla="*/ 4562272 w 5515986"/>
              <a:gd name="connsiteY3" fmla="*/ 2402732 h 3570051"/>
              <a:gd name="connsiteX4" fmla="*/ 4105072 w 5515986"/>
              <a:gd name="connsiteY4" fmla="*/ 2110902 h 3570051"/>
              <a:gd name="connsiteX5" fmla="*/ 3540868 w 5515986"/>
              <a:gd name="connsiteY5" fmla="*/ 1848255 h 3570051"/>
              <a:gd name="connsiteX6" fmla="*/ 3268494 w 5515986"/>
              <a:gd name="connsiteY6" fmla="*/ 1741251 h 3570051"/>
              <a:gd name="connsiteX7" fmla="*/ 2714017 w 5515986"/>
              <a:gd name="connsiteY7" fmla="*/ 1605064 h 3570051"/>
              <a:gd name="connsiteX8" fmla="*/ 2159541 w 5515986"/>
              <a:gd name="connsiteY8" fmla="*/ 1429966 h 3570051"/>
              <a:gd name="connsiteX9" fmla="*/ 1498060 w 5515986"/>
              <a:gd name="connsiteY9" fmla="*/ 1167319 h 3570051"/>
              <a:gd name="connsiteX10" fmla="*/ 894945 w 5515986"/>
              <a:gd name="connsiteY10" fmla="*/ 836579 h 3570051"/>
              <a:gd name="connsiteX11" fmla="*/ 564204 w 5515986"/>
              <a:gd name="connsiteY11" fmla="*/ 603115 h 3570051"/>
              <a:gd name="connsiteX12" fmla="*/ 282102 w 5515986"/>
              <a:gd name="connsiteY12" fmla="*/ 340468 h 3570051"/>
              <a:gd name="connsiteX13" fmla="*/ 0 w 5515986"/>
              <a:gd name="connsiteY13" fmla="*/ 0 h 3570051"/>
              <a:gd name="connsiteX0" fmla="*/ 5321030 w 5321030"/>
              <a:gd name="connsiteY0" fmla="*/ 3229583 h 3229583"/>
              <a:gd name="connsiteX1" fmla="*/ 4941651 w 5321030"/>
              <a:gd name="connsiteY1" fmla="*/ 2782111 h 3229583"/>
              <a:gd name="connsiteX2" fmla="*/ 4562272 w 5321030"/>
              <a:gd name="connsiteY2" fmla="*/ 2402732 h 3229583"/>
              <a:gd name="connsiteX3" fmla="*/ 4105072 w 5321030"/>
              <a:gd name="connsiteY3" fmla="*/ 2110902 h 3229583"/>
              <a:gd name="connsiteX4" fmla="*/ 3540868 w 5321030"/>
              <a:gd name="connsiteY4" fmla="*/ 1848255 h 3229583"/>
              <a:gd name="connsiteX5" fmla="*/ 3268494 w 5321030"/>
              <a:gd name="connsiteY5" fmla="*/ 1741251 h 3229583"/>
              <a:gd name="connsiteX6" fmla="*/ 2714017 w 5321030"/>
              <a:gd name="connsiteY6" fmla="*/ 1605064 h 3229583"/>
              <a:gd name="connsiteX7" fmla="*/ 2159541 w 5321030"/>
              <a:gd name="connsiteY7" fmla="*/ 1429966 h 3229583"/>
              <a:gd name="connsiteX8" fmla="*/ 1498060 w 5321030"/>
              <a:gd name="connsiteY8" fmla="*/ 1167319 h 3229583"/>
              <a:gd name="connsiteX9" fmla="*/ 894945 w 5321030"/>
              <a:gd name="connsiteY9" fmla="*/ 836579 h 3229583"/>
              <a:gd name="connsiteX10" fmla="*/ 564204 w 5321030"/>
              <a:gd name="connsiteY10" fmla="*/ 603115 h 3229583"/>
              <a:gd name="connsiteX11" fmla="*/ 282102 w 5321030"/>
              <a:gd name="connsiteY11" fmla="*/ 340468 h 3229583"/>
              <a:gd name="connsiteX12" fmla="*/ 0 w 5321030"/>
              <a:gd name="connsiteY12" fmla="*/ 0 h 3229583"/>
              <a:gd name="connsiteX0" fmla="*/ 5321030 w 5321030"/>
              <a:gd name="connsiteY0" fmla="*/ 3229583 h 3229583"/>
              <a:gd name="connsiteX1" fmla="*/ 4562272 w 5321030"/>
              <a:gd name="connsiteY1" fmla="*/ 2402732 h 3229583"/>
              <a:gd name="connsiteX2" fmla="*/ 4105072 w 5321030"/>
              <a:gd name="connsiteY2" fmla="*/ 2110902 h 3229583"/>
              <a:gd name="connsiteX3" fmla="*/ 3540868 w 5321030"/>
              <a:gd name="connsiteY3" fmla="*/ 1848255 h 3229583"/>
              <a:gd name="connsiteX4" fmla="*/ 3268494 w 5321030"/>
              <a:gd name="connsiteY4" fmla="*/ 1741251 h 3229583"/>
              <a:gd name="connsiteX5" fmla="*/ 2714017 w 5321030"/>
              <a:gd name="connsiteY5" fmla="*/ 1605064 h 3229583"/>
              <a:gd name="connsiteX6" fmla="*/ 2159541 w 5321030"/>
              <a:gd name="connsiteY6" fmla="*/ 1429966 h 3229583"/>
              <a:gd name="connsiteX7" fmla="*/ 1498060 w 5321030"/>
              <a:gd name="connsiteY7" fmla="*/ 1167319 h 3229583"/>
              <a:gd name="connsiteX8" fmla="*/ 894945 w 5321030"/>
              <a:gd name="connsiteY8" fmla="*/ 836579 h 3229583"/>
              <a:gd name="connsiteX9" fmla="*/ 564204 w 5321030"/>
              <a:gd name="connsiteY9" fmla="*/ 603115 h 3229583"/>
              <a:gd name="connsiteX10" fmla="*/ 282102 w 5321030"/>
              <a:gd name="connsiteY10" fmla="*/ 340468 h 3229583"/>
              <a:gd name="connsiteX11" fmla="*/ 0 w 5321030"/>
              <a:gd name="connsiteY11" fmla="*/ 0 h 3229583"/>
              <a:gd name="connsiteX0" fmla="*/ 4562272 w 4562272"/>
              <a:gd name="connsiteY0" fmla="*/ 2402732 h 2402732"/>
              <a:gd name="connsiteX1" fmla="*/ 4105072 w 4562272"/>
              <a:gd name="connsiteY1" fmla="*/ 2110902 h 2402732"/>
              <a:gd name="connsiteX2" fmla="*/ 3540868 w 4562272"/>
              <a:gd name="connsiteY2" fmla="*/ 1848255 h 2402732"/>
              <a:gd name="connsiteX3" fmla="*/ 3268494 w 4562272"/>
              <a:gd name="connsiteY3" fmla="*/ 1741251 h 2402732"/>
              <a:gd name="connsiteX4" fmla="*/ 2714017 w 4562272"/>
              <a:gd name="connsiteY4" fmla="*/ 1605064 h 2402732"/>
              <a:gd name="connsiteX5" fmla="*/ 2159541 w 4562272"/>
              <a:gd name="connsiteY5" fmla="*/ 1429966 h 2402732"/>
              <a:gd name="connsiteX6" fmla="*/ 1498060 w 4562272"/>
              <a:gd name="connsiteY6" fmla="*/ 1167319 h 2402732"/>
              <a:gd name="connsiteX7" fmla="*/ 894945 w 4562272"/>
              <a:gd name="connsiteY7" fmla="*/ 836579 h 2402732"/>
              <a:gd name="connsiteX8" fmla="*/ 564204 w 4562272"/>
              <a:gd name="connsiteY8" fmla="*/ 603115 h 2402732"/>
              <a:gd name="connsiteX9" fmla="*/ 282102 w 4562272"/>
              <a:gd name="connsiteY9" fmla="*/ 340468 h 2402732"/>
              <a:gd name="connsiteX10" fmla="*/ 0 w 4562272"/>
              <a:gd name="connsiteY10" fmla="*/ 0 h 2402732"/>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215958 w 4280170"/>
              <a:gd name="connsiteY6" fmla="*/ 826851 h 2062264"/>
              <a:gd name="connsiteX7" fmla="*/ 612843 w 4280170"/>
              <a:gd name="connsiteY7" fmla="*/ 496111 h 2062264"/>
              <a:gd name="connsiteX8" fmla="*/ 282102 w 4280170"/>
              <a:gd name="connsiteY8" fmla="*/ 262647 h 2062264"/>
              <a:gd name="connsiteX9" fmla="*/ 0 w 4280170"/>
              <a:gd name="connsiteY9" fmla="*/ 0 h 2062264"/>
              <a:gd name="connsiteX0" fmla="*/ 4280170 w 4280170"/>
              <a:gd name="connsiteY0" fmla="*/ 2062264 h 2062264"/>
              <a:gd name="connsiteX1" fmla="*/ 3822970 w 4280170"/>
              <a:gd name="connsiteY1" fmla="*/ 1770434 h 2062264"/>
              <a:gd name="connsiteX2" fmla="*/ 3258766 w 4280170"/>
              <a:gd name="connsiteY2" fmla="*/ 1507787 h 2062264"/>
              <a:gd name="connsiteX3" fmla="*/ 2986392 w 4280170"/>
              <a:gd name="connsiteY3" fmla="*/ 1400783 h 2062264"/>
              <a:gd name="connsiteX4" fmla="*/ 2431915 w 4280170"/>
              <a:gd name="connsiteY4" fmla="*/ 1264596 h 2062264"/>
              <a:gd name="connsiteX5" fmla="*/ 1877439 w 4280170"/>
              <a:gd name="connsiteY5" fmla="*/ 1089498 h 2062264"/>
              <a:gd name="connsiteX6" fmla="*/ 1470268 w 4280170"/>
              <a:gd name="connsiteY6" fmla="*/ 963975 h 2062264"/>
              <a:gd name="connsiteX7" fmla="*/ 1215958 w 4280170"/>
              <a:gd name="connsiteY7" fmla="*/ 826851 h 2062264"/>
              <a:gd name="connsiteX8" fmla="*/ 612843 w 4280170"/>
              <a:gd name="connsiteY8" fmla="*/ 496111 h 2062264"/>
              <a:gd name="connsiteX9" fmla="*/ 282102 w 4280170"/>
              <a:gd name="connsiteY9" fmla="*/ 262647 h 2062264"/>
              <a:gd name="connsiteX10" fmla="*/ 0 w 4280170"/>
              <a:gd name="connsiteY10" fmla="*/ 0 h 2062264"/>
              <a:gd name="connsiteX0" fmla="*/ 4833500 w 4833500"/>
              <a:gd name="connsiteY0" fmla="*/ 1513213 h 1771338"/>
              <a:gd name="connsiteX1" fmla="*/ 3822970 w 4833500"/>
              <a:gd name="connsiteY1" fmla="*/ 1770434 h 1771338"/>
              <a:gd name="connsiteX2" fmla="*/ 3258766 w 4833500"/>
              <a:gd name="connsiteY2" fmla="*/ 1507787 h 1771338"/>
              <a:gd name="connsiteX3" fmla="*/ 2986392 w 4833500"/>
              <a:gd name="connsiteY3" fmla="*/ 1400783 h 1771338"/>
              <a:gd name="connsiteX4" fmla="*/ 2431915 w 4833500"/>
              <a:gd name="connsiteY4" fmla="*/ 1264596 h 1771338"/>
              <a:gd name="connsiteX5" fmla="*/ 1877439 w 4833500"/>
              <a:gd name="connsiteY5" fmla="*/ 1089498 h 1771338"/>
              <a:gd name="connsiteX6" fmla="*/ 1470268 w 4833500"/>
              <a:gd name="connsiteY6" fmla="*/ 963975 h 1771338"/>
              <a:gd name="connsiteX7" fmla="*/ 1215958 w 4833500"/>
              <a:gd name="connsiteY7" fmla="*/ 826851 h 1771338"/>
              <a:gd name="connsiteX8" fmla="*/ 612843 w 4833500"/>
              <a:gd name="connsiteY8" fmla="*/ 496111 h 1771338"/>
              <a:gd name="connsiteX9" fmla="*/ 282102 w 4833500"/>
              <a:gd name="connsiteY9" fmla="*/ 262647 h 1771338"/>
              <a:gd name="connsiteX10" fmla="*/ 0 w 4833500"/>
              <a:gd name="connsiteY10" fmla="*/ 0 h 1771338"/>
              <a:gd name="connsiteX0" fmla="*/ 4833500 w 4833500"/>
              <a:gd name="connsiteY0" fmla="*/ 1513213 h 1651427"/>
              <a:gd name="connsiteX1" fmla="*/ 3952654 w 4833500"/>
              <a:gd name="connsiteY1" fmla="*/ 1650523 h 1651427"/>
              <a:gd name="connsiteX2" fmla="*/ 3258766 w 4833500"/>
              <a:gd name="connsiteY2" fmla="*/ 1507787 h 1651427"/>
              <a:gd name="connsiteX3" fmla="*/ 2986392 w 4833500"/>
              <a:gd name="connsiteY3" fmla="*/ 1400783 h 1651427"/>
              <a:gd name="connsiteX4" fmla="*/ 2431915 w 4833500"/>
              <a:gd name="connsiteY4" fmla="*/ 1264596 h 1651427"/>
              <a:gd name="connsiteX5" fmla="*/ 1877439 w 4833500"/>
              <a:gd name="connsiteY5" fmla="*/ 1089498 h 1651427"/>
              <a:gd name="connsiteX6" fmla="*/ 1470268 w 4833500"/>
              <a:gd name="connsiteY6" fmla="*/ 963975 h 1651427"/>
              <a:gd name="connsiteX7" fmla="*/ 1215958 w 4833500"/>
              <a:gd name="connsiteY7" fmla="*/ 826851 h 1651427"/>
              <a:gd name="connsiteX8" fmla="*/ 612843 w 4833500"/>
              <a:gd name="connsiteY8" fmla="*/ 496111 h 1651427"/>
              <a:gd name="connsiteX9" fmla="*/ 282102 w 4833500"/>
              <a:gd name="connsiteY9" fmla="*/ 262647 h 1651427"/>
              <a:gd name="connsiteX10" fmla="*/ 0 w 4833500"/>
              <a:gd name="connsiteY10" fmla="*/ 0 h 1651427"/>
              <a:gd name="connsiteX0" fmla="*/ 4833500 w 4833500"/>
              <a:gd name="connsiteY0" fmla="*/ 1513213 h 1760801"/>
              <a:gd name="connsiteX1" fmla="*/ 3952654 w 4833500"/>
              <a:gd name="connsiteY1" fmla="*/ 1650523 h 1760801"/>
              <a:gd name="connsiteX2" fmla="*/ 3151884 w 4833500"/>
              <a:gd name="connsiteY2" fmla="*/ 1719178 h 1760801"/>
              <a:gd name="connsiteX3" fmla="*/ 2986392 w 4833500"/>
              <a:gd name="connsiteY3" fmla="*/ 1400783 h 1760801"/>
              <a:gd name="connsiteX4" fmla="*/ 2431915 w 4833500"/>
              <a:gd name="connsiteY4" fmla="*/ 1264596 h 1760801"/>
              <a:gd name="connsiteX5" fmla="*/ 1877439 w 4833500"/>
              <a:gd name="connsiteY5" fmla="*/ 1089498 h 1760801"/>
              <a:gd name="connsiteX6" fmla="*/ 1470268 w 4833500"/>
              <a:gd name="connsiteY6" fmla="*/ 963975 h 1760801"/>
              <a:gd name="connsiteX7" fmla="*/ 1215958 w 4833500"/>
              <a:gd name="connsiteY7" fmla="*/ 826851 h 1760801"/>
              <a:gd name="connsiteX8" fmla="*/ 612843 w 4833500"/>
              <a:gd name="connsiteY8" fmla="*/ 496111 h 1760801"/>
              <a:gd name="connsiteX9" fmla="*/ 282102 w 4833500"/>
              <a:gd name="connsiteY9" fmla="*/ 262647 h 1760801"/>
              <a:gd name="connsiteX10" fmla="*/ 0 w 4833500"/>
              <a:gd name="connsiteY10" fmla="*/ 0 h 1760801"/>
              <a:gd name="connsiteX0" fmla="*/ 4833500 w 4833500"/>
              <a:gd name="connsiteY0" fmla="*/ 1513213 h 1794942"/>
              <a:gd name="connsiteX1" fmla="*/ 3952654 w 4833500"/>
              <a:gd name="connsiteY1" fmla="*/ 1650523 h 1794942"/>
              <a:gd name="connsiteX2" fmla="*/ 3151884 w 4833500"/>
              <a:gd name="connsiteY2" fmla="*/ 1719178 h 1794942"/>
              <a:gd name="connsiteX3" fmla="*/ 2671423 w 4833500"/>
              <a:gd name="connsiteY3" fmla="*/ 1719178 h 1794942"/>
              <a:gd name="connsiteX4" fmla="*/ 2431915 w 4833500"/>
              <a:gd name="connsiteY4" fmla="*/ 1264596 h 1794942"/>
              <a:gd name="connsiteX5" fmla="*/ 1877439 w 4833500"/>
              <a:gd name="connsiteY5" fmla="*/ 1089498 h 1794942"/>
              <a:gd name="connsiteX6" fmla="*/ 1470268 w 4833500"/>
              <a:gd name="connsiteY6" fmla="*/ 963975 h 1794942"/>
              <a:gd name="connsiteX7" fmla="*/ 1215958 w 4833500"/>
              <a:gd name="connsiteY7" fmla="*/ 826851 h 1794942"/>
              <a:gd name="connsiteX8" fmla="*/ 612843 w 4833500"/>
              <a:gd name="connsiteY8" fmla="*/ 496111 h 1794942"/>
              <a:gd name="connsiteX9" fmla="*/ 282102 w 4833500"/>
              <a:gd name="connsiteY9" fmla="*/ 262647 h 1794942"/>
              <a:gd name="connsiteX10" fmla="*/ 0 w 4833500"/>
              <a:gd name="connsiteY10" fmla="*/ 0 h 1794942"/>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877439 w 4833500"/>
              <a:gd name="connsiteY5" fmla="*/ 1089498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470268 w 4833500"/>
              <a:gd name="connsiteY6" fmla="*/ 963975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833500 w 4833500"/>
              <a:gd name="connsiteY0" fmla="*/ 1513213 h 1742063"/>
              <a:gd name="connsiteX1" fmla="*/ 3952654 w 4833500"/>
              <a:gd name="connsiteY1" fmla="*/ 1650523 h 1742063"/>
              <a:gd name="connsiteX2" fmla="*/ 3151884 w 4833500"/>
              <a:gd name="connsiteY2" fmla="*/ 1719178 h 1742063"/>
              <a:gd name="connsiteX3" fmla="*/ 2671423 w 4833500"/>
              <a:gd name="connsiteY3" fmla="*/ 1719178 h 1742063"/>
              <a:gd name="connsiteX4" fmla="*/ 2190961 w 4833500"/>
              <a:gd name="connsiteY4" fmla="*/ 1581869 h 1742063"/>
              <a:gd name="connsiteX5" fmla="*/ 1710499 w 4833500"/>
              <a:gd name="connsiteY5" fmla="*/ 1444559 h 1742063"/>
              <a:gd name="connsiteX6" fmla="*/ 1310115 w 4833500"/>
              <a:gd name="connsiteY6" fmla="*/ 1375904 h 1742063"/>
              <a:gd name="connsiteX7" fmla="*/ 1215958 w 4833500"/>
              <a:gd name="connsiteY7" fmla="*/ 826851 h 1742063"/>
              <a:gd name="connsiteX8" fmla="*/ 612843 w 4833500"/>
              <a:gd name="connsiteY8" fmla="*/ 496111 h 1742063"/>
              <a:gd name="connsiteX9" fmla="*/ 282102 w 4833500"/>
              <a:gd name="connsiteY9" fmla="*/ 262647 h 1742063"/>
              <a:gd name="connsiteX10" fmla="*/ 0 w 4833500"/>
              <a:gd name="connsiteY10" fmla="*/ 0 h 1742063"/>
              <a:gd name="connsiteX0" fmla="*/ 4551398 w 4551398"/>
              <a:gd name="connsiteY0" fmla="*/ 1250566 h 1479416"/>
              <a:gd name="connsiteX1" fmla="*/ 3670552 w 4551398"/>
              <a:gd name="connsiteY1" fmla="*/ 1387876 h 1479416"/>
              <a:gd name="connsiteX2" fmla="*/ 2869782 w 4551398"/>
              <a:gd name="connsiteY2" fmla="*/ 1456531 h 1479416"/>
              <a:gd name="connsiteX3" fmla="*/ 2389321 w 4551398"/>
              <a:gd name="connsiteY3" fmla="*/ 1456531 h 1479416"/>
              <a:gd name="connsiteX4" fmla="*/ 1908859 w 4551398"/>
              <a:gd name="connsiteY4" fmla="*/ 1319222 h 1479416"/>
              <a:gd name="connsiteX5" fmla="*/ 1428397 w 4551398"/>
              <a:gd name="connsiteY5" fmla="*/ 1181912 h 1479416"/>
              <a:gd name="connsiteX6" fmla="*/ 1028013 w 4551398"/>
              <a:gd name="connsiteY6" fmla="*/ 1113257 h 1479416"/>
              <a:gd name="connsiteX7" fmla="*/ 933856 w 4551398"/>
              <a:gd name="connsiteY7" fmla="*/ 564204 h 1479416"/>
              <a:gd name="connsiteX8" fmla="*/ 330741 w 4551398"/>
              <a:gd name="connsiteY8" fmla="*/ 233464 h 1479416"/>
              <a:gd name="connsiteX9" fmla="*/ 0 w 4551398"/>
              <a:gd name="connsiteY9" fmla="*/ 0 h 1479416"/>
              <a:gd name="connsiteX0" fmla="*/ 4220657 w 4220657"/>
              <a:gd name="connsiteY0" fmla="*/ 1017102 h 1245952"/>
              <a:gd name="connsiteX1" fmla="*/ 3339811 w 4220657"/>
              <a:gd name="connsiteY1" fmla="*/ 1154412 h 1245952"/>
              <a:gd name="connsiteX2" fmla="*/ 2539041 w 4220657"/>
              <a:gd name="connsiteY2" fmla="*/ 1223067 h 1245952"/>
              <a:gd name="connsiteX3" fmla="*/ 2058580 w 4220657"/>
              <a:gd name="connsiteY3" fmla="*/ 1223067 h 1245952"/>
              <a:gd name="connsiteX4" fmla="*/ 1578118 w 4220657"/>
              <a:gd name="connsiteY4" fmla="*/ 1085758 h 1245952"/>
              <a:gd name="connsiteX5" fmla="*/ 1097656 w 4220657"/>
              <a:gd name="connsiteY5" fmla="*/ 948448 h 1245952"/>
              <a:gd name="connsiteX6" fmla="*/ 697272 w 4220657"/>
              <a:gd name="connsiteY6" fmla="*/ 879793 h 1245952"/>
              <a:gd name="connsiteX7" fmla="*/ 603115 w 4220657"/>
              <a:gd name="connsiteY7" fmla="*/ 330740 h 1245952"/>
              <a:gd name="connsiteX8" fmla="*/ 0 w 4220657"/>
              <a:gd name="connsiteY8" fmla="*/ 0 h 1245952"/>
              <a:gd name="connsiteX0" fmla="*/ 3617542 w 3617542"/>
              <a:gd name="connsiteY0" fmla="*/ 686362 h 915212"/>
              <a:gd name="connsiteX1" fmla="*/ 2736696 w 3617542"/>
              <a:gd name="connsiteY1" fmla="*/ 823672 h 915212"/>
              <a:gd name="connsiteX2" fmla="*/ 1935926 w 3617542"/>
              <a:gd name="connsiteY2" fmla="*/ 892327 h 915212"/>
              <a:gd name="connsiteX3" fmla="*/ 1455465 w 3617542"/>
              <a:gd name="connsiteY3" fmla="*/ 892327 h 915212"/>
              <a:gd name="connsiteX4" fmla="*/ 975003 w 3617542"/>
              <a:gd name="connsiteY4" fmla="*/ 755018 h 915212"/>
              <a:gd name="connsiteX5" fmla="*/ 494541 w 3617542"/>
              <a:gd name="connsiteY5" fmla="*/ 617708 h 915212"/>
              <a:gd name="connsiteX6" fmla="*/ 94157 w 3617542"/>
              <a:gd name="connsiteY6" fmla="*/ 549053 h 915212"/>
              <a:gd name="connsiteX7" fmla="*/ 0 w 3617542"/>
              <a:gd name="connsiteY7" fmla="*/ 0 h 915212"/>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86447 h 415297"/>
              <a:gd name="connsiteX1" fmla="*/ 2642539 w 3523385"/>
              <a:gd name="connsiteY1" fmla="*/ 323757 h 415297"/>
              <a:gd name="connsiteX2" fmla="*/ 1841769 w 3523385"/>
              <a:gd name="connsiteY2" fmla="*/ 392412 h 415297"/>
              <a:gd name="connsiteX3" fmla="*/ 1361308 w 3523385"/>
              <a:gd name="connsiteY3" fmla="*/ 392412 h 415297"/>
              <a:gd name="connsiteX4" fmla="*/ 880846 w 3523385"/>
              <a:gd name="connsiteY4" fmla="*/ 255103 h 415297"/>
              <a:gd name="connsiteX5" fmla="*/ 400384 w 3523385"/>
              <a:gd name="connsiteY5" fmla="*/ 117793 h 415297"/>
              <a:gd name="connsiteX6" fmla="*/ 0 w 3523385"/>
              <a:gd name="connsiteY6" fmla="*/ 49138 h 415297"/>
              <a:gd name="connsiteX0" fmla="*/ 3523385 w 3523385"/>
              <a:gd name="connsiteY0" fmla="*/ 137309 h 366159"/>
              <a:gd name="connsiteX1" fmla="*/ 2642539 w 3523385"/>
              <a:gd name="connsiteY1" fmla="*/ 274619 h 366159"/>
              <a:gd name="connsiteX2" fmla="*/ 1841769 w 3523385"/>
              <a:gd name="connsiteY2" fmla="*/ 343274 h 366159"/>
              <a:gd name="connsiteX3" fmla="*/ 1361308 w 3523385"/>
              <a:gd name="connsiteY3" fmla="*/ 343274 h 366159"/>
              <a:gd name="connsiteX4" fmla="*/ 880846 w 3523385"/>
              <a:gd name="connsiteY4" fmla="*/ 205965 h 366159"/>
              <a:gd name="connsiteX5" fmla="*/ 400384 w 3523385"/>
              <a:gd name="connsiteY5" fmla="*/ 68655 h 366159"/>
              <a:gd name="connsiteX6" fmla="*/ 0 w 3523385"/>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523384"/>
              <a:gd name="connsiteY0" fmla="*/ 137309 h 366159"/>
              <a:gd name="connsiteX1" fmla="*/ 2642539 w 3523384"/>
              <a:gd name="connsiteY1" fmla="*/ 274619 h 366159"/>
              <a:gd name="connsiteX2" fmla="*/ 1841769 w 3523384"/>
              <a:gd name="connsiteY2" fmla="*/ 343274 h 366159"/>
              <a:gd name="connsiteX3" fmla="*/ 1361308 w 3523384"/>
              <a:gd name="connsiteY3" fmla="*/ 343274 h 366159"/>
              <a:gd name="connsiteX4" fmla="*/ 880846 w 3523384"/>
              <a:gd name="connsiteY4" fmla="*/ 205965 h 366159"/>
              <a:gd name="connsiteX5" fmla="*/ 400384 w 3523384"/>
              <a:gd name="connsiteY5" fmla="*/ 68655 h 366159"/>
              <a:gd name="connsiteX6" fmla="*/ 0 w 3523384"/>
              <a:gd name="connsiteY6" fmla="*/ 0 h 366159"/>
              <a:gd name="connsiteX0" fmla="*/ 3523384 w 3670193"/>
              <a:gd name="connsiteY0" fmla="*/ 137309 h 366159"/>
              <a:gd name="connsiteX1" fmla="*/ 3523385 w 3670193"/>
              <a:gd name="connsiteY1" fmla="*/ 137309 h 366159"/>
              <a:gd name="connsiteX2" fmla="*/ 2642539 w 3670193"/>
              <a:gd name="connsiteY2" fmla="*/ 274619 h 366159"/>
              <a:gd name="connsiteX3" fmla="*/ 1841769 w 3670193"/>
              <a:gd name="connsiteY3" fmla="*/ 343274 h 366159"/>
              <a:gd name="connsiteX4" fmla="*/ 1361308 w 3670193"/>
              <a:gd name="connsiteY4" fmla="*/ 343274 h 366159"/>
              <a:gd name="connsiteX5" fmla="*/ 880846 w 3670193"/>
              <a:gd name="connsiteY5" fmla="*/ 205965 h 366159"/>
              <a:gd name="connsiteX6" fmla="*/ 400384 w 3670193"/>
              <a:gd name="connsiteY6" fmla="*/ 68655 h 366159"/>
              <a:gd name="connsiteX7" fmla="*/ 0 w 3670193"/>
              <a:gd name="connsiteY7" fmla="*/ 0 h 366159"/>
              <a:gd name="connsiteX0" fmla="*/ 3523384 w 3659387"/>
              <a:gd name="connsiteY0" fmla="*/ 137309 h 366159"/>
              <a:gd name="connsiteX1" fmla="*/ 3512579 w 3659387"/>
              <a:gd name="connsiteY1" fmla="*/ 112637 h 366159"/>
              <a:gd name="connsiteX2" fmla="*/ 2642539 w 3659387"/>
              <a:gd name="connsiteY2" fmla="*/ 274619 h 366159"/>
              <a:gd name="connsiteX3" fmla="*/ 1841769 w 3659387"/>
              <a:gd name="connsiteY3" fmla="*/ 343274 h 366159"/>
              <a:gd name="connsiteX4" fmla="*/ 1361308 w 3659387"/>
              <a:gd name="connsiteY4" fmla="*/ 343274 h 366159"/>
              <a:gd name="connsiteX5" fmla="*/ 880846 w 3659387"/>
              <a:gd name="connsiteY5" fmla="*/ 205965 h 366159"/>
              <a:gd name="connsiteX6" fmla="*/ 400384 w 3659387"/>
              <a:gd name="connsiteY6" fmla="*/ 68655 h 366159"/>
              <a:gd name="connsiteX7" fmla="*/ 0 w 3659387"/>
              <a:gd name="connsiteY7" fmla="*/ 0 h 366159"/>
              <a:gd name="connsiteX0" fmla="*/ 3523384 w 3660046"/>
              <a:gd name="connsiteY0" fmla="*/ 137309 h 366159"/>
              <a:gd name="connsiteX1" fmla="*/ 3512579 w 3660046"/>
              <a:gd name="connsiteY1" fmla="*/ 112637 h 366159"/>
              <a:gd name="connsiteX2" fmla="*/ 2638582 w 3660046"/>
              <a:gd name="connsiteY2" fmla="*/ 257657 h 366159"/>
              <a:gd name="connsiteX3" fmla="*/ 1841769 w 3660046"/>
              <a:gd name="connsiteY3" fmla="*/ 343274 h 366159"/>
              <a:gd name="connsiteX4" fmla="*/ 1361308 w 3660046"/>
              <a:gd name="connsiteY4" fmla="*/ 343274 h 366159"/>
              <a:gd name="connsiteX5" fmla="*/ 880846 w 3660046"/>
              <a:gd name="connsiteY5" fmla="*/ 205965 h 366159"/>
              <a:gd name="connsiteX6" fmla="*/ 400384 w 3660046"/>
              <a:gd name="connsiteY6" fmla="*/ 68655 h 366159"/>
              <a:gd name="connsiteX7" fmla="*/ 0 w 3660046"/>
              <a:gd name="connsiteY7" fmla="*/ 0 h 366159"/>
              <a:gd name="connsiteX0" fmla="*/ 3523384 w 3660046"/>
              <a:gd name="connsiteY0" fmla="*/ 137309 h 363897"/>
              <a:gd name="connsiteX1" fmla="*/ 3512579 w 3660046"/>
              <a:gd name="connsiteY1" fmla="*/ 112637 h 363897"/>
              <a:gd name="connsiteX2" fmla="*/ 2638582 w 3660046"/>
              <a:gd name="connsiteY2" fmla="*/ 257657 h 363897"/>
              <a:gd name="connsiteX3" fmla="*/ 1841769 w 3660046"/>
              <a:gd name="connsiteY3" fmla="*/ 329704 h 363897"/>
              <a:gd name="connsiteX4" fmla="*/ 1361308 w 3660046"/>
              <a:gd name="connsiteY4" fmla="*/ 343274 h 363897"/>
              <a:gd name="connsiteX5" fmla="*/ 880846 w 3660046"/>
              <a:gd name="connsiteY5" fmla="*/ 205965 h 363897"/>
              <a:gd name="connsiteX6" fmla="*/ 400384 w 3660046"/>
              <a:gd name="connsiteY6" fmla="*/ 68655 h 363897"/>
              <a:gd name="connsiteX7" fmla="*/ 0 w 3660046"/>
              <a:gd name="connsiteY7" fmla="*/ 0 h 363897"/>
              <a:gd name="connsiteX0" fmla="*/ 3523384 w 3660046"/>
              <a:gd name="connsiteY0" fmla="*/ 137309 h 363896"/>
              <a:gd name="connsiteX1" fmla="*/ 3512579 w 3660046"/>
              <a:gd name="connsiteY1" fmla="*/ 112637 h 363896"/>
              <a:gd name="connsiteX2" fmla="*/ 2638582 w 3660046"/>
              <a:gd name="connsiteY2" fmla="*/ 257657 h 363896"/>
              <a:gd name="connsiteX3" fmla="*/ 1841769 w 3660046"/>
              <a:gd name="connsiteY3" fmla="*/ 329704 h 363896"/>
              <a:gd name="connsiteX4" fmla="*/ 1361308 w 3660046"/>
              <a:gd name="connsiteY4" fmla="*/ 343273 h 363896"/>
              <a:gd name="connsiteX5" fmla="*/ 880846 w 3660046"/>
              <a:gd name="connsiteY5" fmla="*/ 205965 h 363896"/>
              <a:gd name="connsiteX6" fmla="*/ 400384 w 3660046"/>
              <a:gd name="connsiteY6" fmla="*/ 68655 h 363896"/>
              <a:gd name="connsiteX7" fmla="*/ 0 w 3660046"/>
              <a:gd name="connsiteY7" fmla="*/ 0 h 363896"/>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400384 w 3660046"/>
              <a:gd name="connsiteY6" fmla="*/ 68655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55139"/>
              <a:gd name="connsiteX1" fmla="*/ 3512579 w 3660046"/>
              <a:gd name="connsiteY1" fmla="*/ 112637 h 355139"/>
              <a:gd name="connsiteX2" fmla="*/ 2638582 w 3660046"/>
              <a:gd name="connsiteY2" fmla="*/ 257657 h 355139"/>
              <a:gd name="connsiteX3" fmla="*/ 1841769 w 3660046"/>
              <a:gd name="connsiteY3" fmla="*/ 329704 h 355139"/>
              <a:gd name="connsiteX4" fmla="*/ 1361308 w 3660046"/>
              <a:gd name="connsiteY4" fmla="*/ 343273 h 355139"/>
              <a:gd name="connsiteX5" fmla="*/ 861610 w 3660046"/>
              <a:gd name="connsiteY5" fmla="*/ 258507 h 355139"/>
              <a:gd name="connsiteX6" fmla="*/ 376644 w 3660046"/>
              <a:gd name="connsiteY6" fmla="*/ 139893 h 355139"/>
              <a:gd name="connsiteX7" fmla="*/ 0 w 3660046"/>
              <a:gd name="connsiteY7" fmla="*/ 0 h 355139"/>
              <a:gd name="connsiteX0" fmla="*/ 3523384 w 3660046"/>
              <a:gd name="connsiteY0" fmla="*/ 137309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23384 w 3660046"/>
              <a:gd name="connsiteY0" fmla="*/ 137311 h 341712"/>
              <a:gd name="connsiteX1" fmla="*/ 3512579 w 3660046"/>
              <a:gd name="connsiteY1" fmla="*/ 112637 h 341712"/>
              <a:gd name="connsiteX2" fmla="*/ 2638582 w 3660046"/>
              <a:gd name="connsiteY2" fmla="*/ 257657 h 341712"/>
              <a:gd name="connsiteX3" fmla="*/ 1841769 w 3660046"/>
              <a:gd name="connsiteY3" fmla="*/ 329704 h 341712"/>
              <a:gd name="connsiteX4" fmla="*/ 1369222 w 3660046"/>
              <a:gd name="connsiteY4" fmla="*/ 329704 h 341712"/>
              <a:gd name="connsiteX5" fmla="*/ 861610 w 3660046"/>
              <a:gd name="connsiteY5" fmla="*/ 258507 h 341712"/>
              <a:gd name="connsiteX6" fmla="*/ 376644 w 3660046"/>
              <a:gd name="connsiteY6" fmla="*/ 139893 h 341712"/>
              <a:gd name="connsiteX7" fmla="*/ 0 w 3660046"/>
              <a:gd name="connsiteY7" fmla="*/ 0 h 341712"/>
              <a:gd name="connsiteX0" fmla="*/ 3512579 w 3512578"/>
              <a:gd name="connsiteY0" fmla="*/ 112637 h 341712"/>
              <a:gd name="connsiteX1" fmla="*/ 2638582 w 3512578"/>
              <a:gd name="connsiteY1" fmla="*/ 257657 h 341712"/>
              <a:gd name="connsiteX2" fmla="*/ 1841769 w 3512578"/>
              <a:gd name="connsiteY2" fmla="*/ 329704 h 341712"/>
              <a:gd name="connsiteX3" fmla="*/ 1369222 w 3512578"/>
              <a:gd name="connsiteY3" fmla="*/ 329704 h 341712"/>
              <a:gd name="connsiteX4" fmla="*/ 861610 w 3512578"/>
              <a:gd name="connsiteY4" fmla="*/ 258507 h 341712"/>
              <a:gd name="connsiteX5" fmla="*/ 376644 w 3512578"/>
              <a:gd name="connsiteY5" fmla="*/ 139893 h 341712"/>
              <a:gd name="connsiteX6" fmla="*/ 0 w 3512578"/>
              <a:gd name="connsiteY6" fmla="*/ 0 h 341712"/>
              <a:gd name="connsiteX0" fmla="*/ 3512579 w 3623698"/>
              <a:gd name="connsiteY0" fmla="*/ 112637 h 341712"/>
              <a:gd name="connsiteX1" fmla="*/ 3478032 w 3623698"/>
              <a:gd name="connsiteY1" fmla="*/ 118497 h 341712"/>
              <a:gd name="connsiteX2" fmla="*/ 2638582 w 3623698"/>
              <a:gd name="connsiteY2" fmla="*/ 257657 h 341712"/>
              <a:gd name="connsiteX3" fmla="*/ 1841769 w 3623698"/>
              <a:gd name="connsiteY3" fmla="*/ 329704 h 341712"/>
              <a:gd name="connsiteX4" fmla="*/ 1369222 w 3623698"/>
              <a:gd name="connsiteY4" fmla="*/ 329704 h 341712"/>
              <a:gd name="connsiteX5" fmla="*/ 861610 w 3623698"/>
              <a:gd name="connsiteY5" fmla="*/ 258507 h 341712"/>
              <a:gd name="connsiteX6" fmla="*/ 376644 w 3623698"/>
              <a:gd name="connsiteY6" fmla="*/ 139893 h 341712"/>
              <a:gd name="connsiteX7" fmla="*/ 0 w 3623698"/>
              <a:gd name="connsiteY7" fmla="*/ 0 h 341712"/>
              <a:gd name="connsiteX0" fmla="*/ 3512579 w 3512579"/>
              <a:gd name="connsiteY0" fmla="*/ 112637 h 341712"/>
              <a:gd name="connsiteX1" fmla="*/ 3191203 w 3512579"/>
              <a:gd name="connsiteY1" fmla="*/ 168455 h 341712"/>
              <a:gd name="connsiteX2" fmla="*/ 2638582 w 3512579"/>
              <a:gd name="connsiteY2" fmla="*/ 257657 h 341712"/>
              <a:gd name="connsiteX3" fmla="*/ 1841769 w 3512579"/>
              <a:gd name="connsiteY3" fmla="*/ 329704 h 341712"/>
              <a:gd name="connsiteX4" fmla="*/ 1369222 w 3512579"/>
              <a:gd name="connsiteY4" fmla="*/ 329704 h 341712"/>
              <a:gd name="connsiteX5" fmla="*/ 861610 w 3512579"/>
              <a:gd name="connsiteY5" fmla="*/ 258507 h 341712"/>
              <a:gd name="connsiteX6" fmla="*/ 376644 w 3512579"/>
              <a:gd name="connsiteY6" fmla="*/ 139893 h 341712"/>
              <a:gd name="connsiteX7" fmla="*/ 0 w 3512579"/>
              <a:gd name="connsiteY7" fmla="*/ 0 h 341712"/>
              <a:gd name="connsiteX0" fmla="*/ 3512579 w 3586987"/>
              <a:gd name="connsiteY0" fmla="*/ 112637 h 341712"/>
              <a:gd name="connsiteX1" fmla="*/ 3533424 w 3586987"/>
              <a:gd name="connsiteY1" fmla="*/ 108320 h 341712"/>
              <a:gd name="connsiteX2" fmla="*/ 3191203 w 3586987"/>
              <a:gd name="connsiteY2" fmla="*/ 168455 h 341712"/>
              <a:gd name="connsiteX3" fmla="*/ 2638582 w 3586987"/>
              <a:gd name="connsiteY3" fmla="*/ 257657 h 341712"/>
              <a:gd name="connsiteX4" fmla="*/ 1841769 w 3586987"/>
              <a:gd name="connsiteY4" fmla="*/ 329704 h 341712"/>
              <a:gd name="connsiteX5" fmla="*/ 1369222 w 3586987"/>
              <a:gd name="connsiteY5" fmla="*/ 329704 h 341712"/>
              <a:gd name="connsiteX6" fmla="*/ 861610 w 3586987"/>
              <a:gd name="connsiteY6" fmla="*/ 258507 h 341712"/>
              <a:gd name="connsiteX7" fmla="*/ 376644 w 3586987"/>
              <a:gd name="connsiteY7" fmla="*/ 139893 h 341712"/>
              <a:gd name="connsiteX8" fmla="*/ 0 w 3586987"/>
              <a:gd name="connsiteY8" fmla="*/ 0 h 341712"/>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61610 w 3586987"/>
              <a:gd name="connsiteY6" fmla="*/ 258507 h 338426"/>
              <a:gd name="connsiteX7" fmla="*/ 376644 w 3586987"/>
              <a:gd name="connsiteY7" fmla="*/ 139893 h 338426"/>
              <a:gd name="connsiteX8" fmla="*/ 0 w 3586987"/>
              <a:gd name="connsiteY8" fmla="*/ 0 h 338426"/>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76309 w 3586987"/>
              <a:gd name="connsiteY6" fmla="*/ 210530 h 338426"/>
              <a:gd name="connsiteX7" fmla="*/ 376644 w 3586987"/>
              <a:gd name="connsiteY7" fmla="*/ 139893 h 338426"/>
              <a:gd name="connsiteX8" fmla="*/ 0 w 3586987"/>
              <a:gd name="connsiteY8" fmla="*/ 0 h 338426"/>
              <a:gd name="connsiteX0" fmla="*/ 3512579 w 3586987"/>
              <a:gd name="connsiteY0" fmla="*/ 112637 h 338426"/>
              <a:gd name="connsiteX1" fmla="*/ 3533424 w 3586987"/>
              <a:gd name="connsiteY1" fmla="*/ 108320 h 338426"/>
              <a:gd name="connsiteX2" fmla="*/ 3191203 w 3586987"/>
              <a:gd name="connsiteY2" fmla="*/ 168455 h 338426"/>
              <a:gd name="connsiteX3" fmla="*/ 2638582 w 3586987"/>
              <a:gd name="connsiteY3" fmla="*/ 257657 h 338426"/>
              <a:gd name="connsiteX4" fmla="*/ 1841769 w 3586987"/>
              <a:gd name="connsiteY4" fmla="*/ 329704 h 338426"/>
              <a:gd name="connsiteX5" fmla="*/ 1369222 w 3586987"/>
              <a:gd name="connsiteY5" fmla="*/ 309989 h 338426"/>
              <a:gd name="connsiteX6" fmla="*/ 876309 w 3586987"/>
              <a:gd name="connsiteY6" fmla="*/ 210530 h 338426"/>
              <a:gd name="connsiteX7" fmla="*/ 445002 w 3586987"/>
              <a:gd name="connsiteY7" fmla="*/ 51177 h 338426"/>
              <a:gd name="connsiteX8" fmla="*/ 0 w 3586987"/>
              <a:gd name="connsiteY8" fmla="*/ 0 h 338426"/>
              <a:gd name="connsiteX0" fmla="*/ 3464729 w 3539137"/>
              <a:gd name="connsiteY0" fmla="*/ 234211 h 460000"/>
              <a:gd name="connsiteX1" fmla="*/ 3485574 w 3539137"/>
              <a:gd name="connsiteY1" fmla="*/ 229894 h 460000"/>
              <a:gd name="connsiteX2" fmla="*/ 3143353 w 3539137"/>
              <a:gd name="connsiteY2" fmla="*/ 290029 h 460000"/>
              <a:gd name="connsiteX3" fmla="*/ 2590732 w 3539137"/>
              <a:gd name="connsiteY3" fmla="*/ 379231 h 460000"/>
              <a:gd name="connsiteX4" fmla="*/ 1793919 w 3539137"/>
              <a:gd name="connsiteY4" fmla="*/ 451278 h 460000"/>
              <a:gd name="connsiteX5" fmla="*/ 1321372 w 3539137"/>
              <a:gd name="connsiteY5" fmla="*/ 431563 h 460000"/>
              <a:gd name="connsiteX6" fmla="*/ 828459 w 3539137"/>
              <a:gd name="connsiteY6" fmla="*/ 332104 h 460000"/>
              <a:gd name="connsiteX7" fmla="*/ 397152 w 3539137"/>
              <a:gd name="connsiteY7" fmla="*/ 172751 h 460000"/>
              <a:gd name="connsiteX8" fmla="*/ 0 w 3539137"/>
              <a:gd name="connsiteY8" fmla="*/ 0 h 460000"/>
              <a:gd name="connsiteX0" fmla="*/ 3464729 w 3539137"/>
              <a:gd name="connsiteY0" fmla="*/ 234211 h 468211"/>
              <a:gd name="connsiteX1" fmla="*/ 3485574 w 3539137"/>
              <a:gd name="connsiteY1" fmla="*/ 229894 h 468211"/>
              <a:gd name="connsiteX2" fmla="*/ 3143353 w 3539137"/>
              <a:gd name="connsiteY2" fmla="*/ 290029 h 468211"/>
              <a:gd name="connsiteX3" fmla="*/ 2590732 w 3539137"/>
              <a:gd name="connsiteY3" fmla="*/ 379231 h 468211"/>
              <a:gd name="connsiteX4" fmla="*/ 1882116 w 3539137"/>
              <a:gd name="connsiteY4" fmla="*/ 459489 h 468211"/>
              <a:gd name="connsiteX5" fmla="*/ 1321372 w 3539137"/>
              <a:gd name="connsiteY5" fmla="*/ 431563 h 468211"/>
              <a:gd name="connsiteX6" fmla="*/ 828459 w 3539137"/>
              <a:gd name="connsiteY6" fmla="*/ 332104 h 468211"/>
              <a:gd name="connsiteX7" fmla="*/ 397152 w 3539137"/>
              <a:gd name="connsiteY7" fmla="*/ 172751 h 468211"/>
              <a:gd name="connsiteX8" fmla="*/ 0 w 3539137"/>
              <a:gd name="connsiteY8" fmla="*/ 0 h 468211"/>
              <a:gd name="connsiteX0" fmla="*/ 3464729 w 3539137"/>
              <a:gd name="connsiteY0" fmla="*/ 234211 h 470401"/>
              <a:gd name="connsiteX1" fmla="*/ 3485574 w 3539137"/>
              <a:gd name="connsiteY1" fmla="*/ 229894 h 470401"/>
              <a:gd name="connsiteX2" fmla="*/ 3143353 w 3539137"/>
              <a:gd name="connsiteY2" fmla="*/ 290029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70401"/>
              <a:gd name="connsiteX1" fmla="*/ 3485574 w 3539137"/>
              <a:gd name="connsiteY1" fmla="*/ 229894 h 470401"/>
              <a:gd name="connsiteX2" fmla="*/ 3146771 w 3539137"/>
              <a:gd name="connsiteY2" fmla="*/ 273600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70401"/>
              <a:gd name="connsiteX1" fmla="*/ 3485574 w 3539137"/>
              <a:gd name="connsiteY1" fmla="*/ 216751 h 470401"/>
              <a:gd name="connsiteX2" fmla="*/ 3146771 w 3539137"/>
              <a:gd name="connsiteY2" fmla="*/ 273600 h 470401"/>
              <a:gd name="connsiteX3" fmla="*/ 2597568 w 3539137"/>
              <a:gd name="connsiteY3" fmla="*/ 366088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68759"/>
              <a:gd name="connsiteX1" fmla="*/ 3485574 w 3539137"/>
              <a:gd name="connsiteY1" fmla="*/ 216751 h 468759"/>
              <a:gd name="connsiteX2" fmla="*/ 3146771 w 3539137"/>
              <a:gd name="connsiteY2" fmla="*/ 273600 h 468759"/>
              <a:gd name="connsiteX3" fmla="*/ 2597569 w 3539137"/>
              <a:gd name="connsiteY3" fmla="*/ 375946 h 468759"/>
              <a:gd name="connsiteX4" fmla="*/ 1882116 w 3539137"/>
              <a:gd name="connsiteY4" fmla="*/ 459489 h 468759"/>
              <a:gd name="connsiteX5" fmla="*/ 1321372 w 3539137"/>
              <a:gd name="connsiteY5" fmla="*/ 431563 h 468759"/>
              <a:gd name="connsiteX6" fmla="*/ 828459 w 3539137"/>
              <a:gd name="connsiteY6" fmla="*/ 332104 h 468759"/>
              <a:gd name="connsiteX7" fmla="*/ 397152 w 3539137"/>
              <a:gd name="connsiteY7" fmla="*/ 172751 h 468759"/>
              <a:gd name="connsiteX8" fmla="*/ 0 w 3539137"/>
              <a:gd name="connsiteY8" fmla="*/ 0 h 468759"/>
              <a:gd name="connsiteX0" fmla="*/ 3464729 w 3539137"/>
              <a:gd name="connsiteY0" fmla="*/ 234211 h 470401"/>
              <a:gd name="connsiteX1" fmla="*/ 3485574 w 3539137"/>
              <a:gd name="connsiteY1" fmla="*/ 216751 h 470401"/>
              <a:gd name="connsiteX2" fmla="*/ 3146771 w 3539137"/>
              <a:gd name="connsiteY2" fmla="*/ 273600 h 470401"/>
              <a:gd name="connsiteX3" fmla="*/ 2614659 w 3539137"/>
              <a:gd name="connsiteY3" fmla="*/ 366089 h 470401"/>
              <a:gd name="connsiteX4" fmla="*/ 1882116 w 3539137"/>
              <a:gd name="connsiteY4" fmla="*/ 459489 h 470401"/>
              <a:gd name="connsiteX5" fmla="*/ 1321372 w 3539137"/>
              <a:gd name="connsiteY5" fmla="*/ 431563 h 470401"/>
              <a:gd name="connsiteX6" fmla="*/ 828459 w 3539137"/>
              <a:gd name="connsiteY6" fmla="*/ 332104 h 470401"/>
              <a:gd name="connsiteX7" fmla="*/ 397152 w 3539137"/>
              <a:gd name="connsiteY7" fmla="*/ 172751 h 470401"/>
              <a:gd name="connsiteX8" fmla="*/ 0 w 3539137"/>
              <a:gd name="connsiteY8" fmla="*/ 0 h 470401"/>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8459 w 3539137"/>
              <a:gd name="connsiteY6" fmla="*/ 332104 h 457258"/>
              <a:gd name="connsiteX7" fmla="*/ 397152 w 3539137"/>
              <a:gd name="connsiteY7" fmla="*/ 172751 h 457258"/>
              <a:gd name="connsiteX8" fmla="*/ 0 w 3539137"/>
              <a:gd name="connsiteY8" fmla="*/ 0 h 457258"/>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6090 w 3539137"/>
              <a:gd name="connsiteY6" fmla="*/ 307874 h 457258"/>
              <a:gd name="connsiteX7" fmla="*/ 397152 w 3539137"/>
              <a:gd name="connsiteY7" fmla="*/ 172751 h 457258"/>
              <a:gd name="connsiteX8" fmla="*/ 0 w 3539137"/>
              <a:gd name="connsiteY8" fmla="*/ 0 h 457258"/>
              <a:gd name="connsiteX0" fmla="*/ 3464729 w 3539137"/>
              <a:gd name="connsiteY0" fmla="*/ 234211 h 457258"/>
              <a:gd name="connsiteX1" fmla="*/ 3485574 w 3539137"/>
              <a:gd name="connsiteY1" fmla="*/ 216751 h 457258"/>
              <a:gd name="connsiteX2" fmla="*/ 3146771 w 3539137"/>
              <a:gd name="connsiteY2" fmla="*/ 273600 h 457258"/>
              <a:gd name="connsiteX3" fmla="*/ 2614659 w 3539137"/>
              <a:gd name="connsiteY3" fmla="*/ 366089 h 457258"/>
              <a:gd name="connsiteX4" fmla="*/ 1888952 w 3539137"/>
              <a:gd name="connsiteY4" fmla="*/ 446346 h 457258"/>
              <a:gd name="connsiteX5" fmla="*/ 1321372 w 3539137"/>
              <a:gd name="connsiteY5" fmla="*/ 431563 h 457258"/>
              <a:gd name="connsiteX6" fmla="*/ 826090 w 3539137"/>
              <a:gd name="connsiteY6" fmla="*/ 321017 h 457258"/>
              <a:gd name="connsiteX7" fmla="*/ 397152 w 3539137"/>
              <a:gd name="connsiteY7" fmla="*/ 172751 h 457258"/>
              <a:gd name="connsiteX8" fmla="*/ 0 w 3539137"/>
              <a:gd name="connsiteY8" fmla="*/ 0 h 457258"/>
              <a:gd name="connsiteX0" fmla="*/ 3485574 w 3485574"/>
              <a:gd name="connsiteY0" fmla="*/ 216751 h 457258"/>
              <a:gd name="connsiteX1" fmla="*/ 3146771 w 3485574"/>
              <a:gd name="connsiteY1" fmla="*/ 273600 h 457258"/>
              <a:gd name="connsiteX2" fmla="*/ 2614659 w 3485574"/>
              <a:gd name="connsiteY2" fmla="*/ 366089 h 457258"/>
              <a:gd name="connsiteX3" fmla="*/ 1888952 w 3485574"/>
              <a:gd name="connsiteY3" fmla="*/ 446346 h 457258"/>
              <a:gd name="connsiteX4" fmla="*/ 1321372 w 3485574"/>
              <a:gd name="connsiteY4" fmla="*/ 431563 h 457258"/>
              <a:gd name="connsiteX5" fmla="*/ 826090 w 3485574"/>
              <a:gd name="connsiteY5" fmla="*/ 321017 h 457258"/>
              <a:gd name="connsiteX6" fmla="*/ 397152 w 3485574"/>
              <a:gd name="connsiteY6" fmla="*/ 172751 h 457258"/>
              <a:gd name="connsiteX7" fmla="*/ 0 w 3485574"/>
              <a:gd name="connsiteY7" fmla="*/ 0 h 457258"/>
              <a:gd name="connsiteX0" fmla="*/ 3743959 w 3743959"/>
              <a:gd name="connsiteY0" fmla="*/ 154651 h 395158"/>
              <a:gd name="connsiteX1" fmla="*/ 3405156 w 3743959"/>
              <a:gd name="connsiteY1" fmla="*/ 211500 h 395158"/>
              <a:gd name="connsiteX2" fmla="*/ 2873044 w 3743959"/>
              <a:gd name="connsiteY2" fmla="*/ 303989 h 395158"/>
              <a:gd name="connsiteX3" fmla="*/ 2147337 w 3743959"/>
              <a:gd name="connsiteY3" fmla="*/ 384246 h 395158"/>
              <a:gd name="connsiteX4" fmla="*/ 1579757 w 3743959"/>
              <a:gd name="connsiteY4" fmla="*/ 369463 h 395158"/>
              <a:gd name="connsiteX5" fmla="*/ 1084475 w 3743959"/>
              <a:gd name="connsiteY5" fmla="*/ 258917 h 395158"/>
              <a:gd name="connsiteX6" fmla="*/ 655537 w 3743959"/>
              <a:gd name="connsiteY6" fmla="*/ 110651 h 395158"/>
              <a:gd name="connsiteX7" fmla="*/ 0 w 3743959"/>
              <a:gd name="connsiteY7" fmla="*/ 0 h 395158"/>
              <a:gd name="connsiteX0" fmla="*/ 3743959 w 3743959"/>
              <a:gd name="connsiteY0" fmla="*/ 154651 h 395158"/>
              <a:gd name="connsiteX1" fmla="*/ 3405156 w 3743959"/>
              <a:gd name="connsiteY1" fmla="*/ 211500 h 395158"/>
              <a:gd name="connsiteX2" fmla="*/ 2873044 w 3743959"/>
              <a:gd name="connsiteY2" fmla="*/ 303989 h 395158"/>
              <a:gd name="connsiteX3" fmla="*/ 2147337 w 3743959"/>
              <a:gd name="connsiteY3" fmla="*/ 384246 h 395158"/>
              <a:gd name="connsiteX4" fmla="*/ 1579757 w 3743959"/>
              <a:gd name="connsiteY4" fmla="*/ 369463 h 395158"/>
              <a:gd name="connsiteX5" fmla="*/ 1084475 w 3743959"/>
              <a:gd name="connsiteY5" fmla="*/ 258917 h 395158"/>
              <a:gd name="connsiteX6" fmla="*/ 645964 w 3743959"/>
              <a:gd name="connsiteY6" fmla="*/ 248402 h 395158"/>
              <a:gd name="connsiteX7" fmla="*/ 0 w 3743959"/>
              <a:gd name="connsiteY7" fmla="*/ 0 h 395158"/>
              <a:gd name="connsiteX0" fmla="*/ 3743959 w 3743959"/>
              <a:gd name="connsiteY0" fmla="*/ 154651 h 395158"/>
              <a:gd name="connsiteX1" fmla="*/ 3405156 w 3743959"/>
              <a:gd name="connsiteY1" fmla="*/ 211500 h 395158"/>
              <a:gd name="connsiteX2" fmla="*/ 2873044 w 3743959"/>
              <a:gd name="connsiteY2" fmla="*/ 303989 h 395158"/>
              <a:gd name="connsiteX3" fmla="*/ 2147337 w 3743959"/>
              <a:gd name="connsiteY3" fmla="*/ 384246 h 395158"/>
              <a:gd name="connsiteX4" fmla="*/ 1579757 w 3743959"/>
              <a:gd name="connsiteY4" fmla="*/ 369463 h 395158"/>
              <a:gd name="connsiteX5" fmla="*/ 1098138 w 3743959"/>
              <a:gd name="connsiteY5" fmla="*/ 372603 h 395158"/>
              <a:gd name="connsiteX6" fmla="*/ 645964 w 3743959"/>
              <a:gd name="connsiteY6" fmla="*/ 248402 h 395158"/>
              <a:gd name="connsiteX7" fmla="*/ 0 w 3743959"/>
              <a:gd name="connsiteY7" fmla="*/ 0 h 395158"/>
              <a:gd name="connsiteX0" fmla="*/ 3743959 w 3743959"/>
              <a:gd name="connsiteY0" fmla="*/ 154651 h 392780"/>
              <a:gd name="connsiteX1" fmla="*/ 3405156 w 3743959"/>
              <a:gd name="connsiteY1" fmla="*/ 211500 h 392780"/>
              <a:gd name="connsiteX2" fmla="*/ 2873044 w 3743959"/>
              <a:gd name="connsiteY2" fmla="*/ 303989 h 392780"/>
              <a:gd name="connsiteX3" fmla="*/ 2196276 w 3743959"/>
              <a:gd name="connsiteY3" fmla="*/ 310502 h 392780"/>
              <a:gd name="connsiteX4" fmla="*/ 1579757 w 3743959"/>
              <a:gd name="connsiteY4" fmla="*/ 369463 h 392780"/>
              <a:gd name="connsiteX5" fmla="*/ 1098138 w 3743959"/>
              <a:gd name="connsiteY5" fmla="*/ 372603 h 392780"/>
              <a:gd name="connsiteX6" fmla="*/ 645964 w 3743959"/>
              <a:gd name="connsiteY6" fmla="*/ 248402 h 392780"/>
              <a:gd name="connsiteX7" fmla="*/ 0 w 3743959"/>
              <a:gd name="connsiteY7" fmla="*/ 0 h 392780"/>
              <a:gd name="connsiteX0" fmla="*/ 3811185 w 3811185"/>
              <a:gd name="connsiteY0" fmla="*/ 248402 h 392780"/>
              <a:gd name="connsiteX1" fmla="*/ 3405156 w 3811185"/>
              <a:gd name="connsiteY1" fmla="*/ 211500 h 392780"/>
              <a:gd name="connsiteX2" fmla="*/ 2873044 w 3811185"/>
              <a:gd name="connsiteY2" fmla="*/ 303989 h 392780"/>
              <a:gd name="connsiteX3" fmla="*/ 2196276 w 3811185"/>
              <a:gd name="connsiteY3" fmla="*/ 310502 h 392780"/>
              <a:gd name="connsiteX4" fmla="*/ 1579757 w 3811185"/>
              <a:gd name="connsiteY4" fmla="*/ 369463 h 392780"/>
              <a:gd name="connsiteX5" fmla="*/ 1098138 w 3811185"/>
              <a:gd name="connsiteY5" fmla="*/ 372603 h 392780"/>
              <a:gd name="connsiteX6" fmla="*/ 645964 w 3811185"/>
              <a:gd name="connsiteY6" fmla="*/ 248402 h 392780"/>
              <a:gd name="connsiteX7" fmla="*/ 0 w 3811185"/>
              <a:gd name="connsiteY7" fmla="*/ 0 h 392780"/>
              <a:gd name="connsiteX0" fmla="*/ 3811185 w 3811185"/>
              <a:gd name="connsiteY0" fmla="*/ 248402 h 392780"/>
              <a:gd name="connsiteX1" fmla="*/ 3423606 w 3811185"/>
              <a:gd name="connsiteY1" fmla="*/ 248402 h 392780"/>
              <a:gd name="connsiteX2" fmla="*/ 2873044 w 3811185"/>
              <a:gd name="connsiteY2" fmla="*/ 303989 h 392780"/>
              <a:gd name="connsiteX3" fmla="*/ 2196276 w 3811185"/>
              <a:gd name="connsiteY3" fmla="*/ 310502 h 392780"/>
              <a:gd name="connsiteX4" fmla="*/ 1579757 w 3811185"/>
              <a:gd name="connsiteY4" fmla="*/ 369463 h 392780"/>
              <a:gd name="connsiteX5" fmla="*/ 1098138 w 3811185"/>
              <a:gd name="connsiteY5" fmla="*/ 372603 h 392780"/>
              <a:gd name="connsiteX6" fmla="*/ 645964 w 3811185"/>
              <a:gd name="connsiteY6" fmla="*/ 248402 h 392780"/>
              <a:gd name="connsiteX7" fmla="*/ 0 w 3811185"/>
              <a:gd name="connsiteY7" fmla="*/ 0 h 392780"/>
              <a:gd name="connsiteX0" fmla="*/ 3861724 w 3861724"/>
              <a:gd name="connsiteY0" fmla="*/ 263352 h 407730"/>
              <a:gd name="connsiteX1" fmla="*/ 3474145 w 3861724"/>
              <a:gd name="connsiteY1" fmla="*/ 263352 h 407730"/>
              <a:gd name="connsiteX2" fmla="*/ 2923583 w 3861724"/>
              <a:gd name="connsiteY2" fmla="*/ 318939 h 407730"/>
              <a:gd name="connsiteX3" fmla="*/ 2246815 w 3861724"/>
              <a:gd name="connsiteY3" fmla="*/ 325452 h 407730"/>
              <a:gd name="connsiteX4" fmla="*/ 1630296 w 3861724"/>
              <a:gd name="connsiteY4" fmla="*/ 384413 h 407730"/>
              <a:gd name="connsiteX5" fmla="*/ 1148677 w 3861724"/>
              <a:gd name="connsiteY5" fmla="*/ 387553 h 407730"/>
              <a:gd name="connsiteX6" fmla="*/ 696503 w 3861724"/>
              <a:gd name="connsiteY6" fmla="*/ 263352 h 407730"/>
              <a:gd name="connsiteX7" fmla="*/ 0 w 3861724"/>
              <a:gd name="connsiteY7" fmla="*/ 0 h 407730"/>
              <a:gd name="connsiteX0" fmla="*/ 3861724 w 3861724"/>
              <a:gd name="connsiteY0" fmla="*/ 263352 h 403370"/>
              <a:gd name="connsiteX1" fmla="*/ 3474145 w 3861724"/>
              <a:gd name="connsiteY1" fmla="*/ 263352 h 403370"/>
              <a:gd name="connsiteX2" fmla="*/ 2923583 w 3861724"/>
              <a:gd name="connsiteY2" fmla="*/ 318939 h 403370"/>
              <a:gd name="connsiteX3" fmla="*/ 2246815 w 3861724"/>
              <a:gd name="connsiteY3" fmla="*/ 325452 h 403370"/>
              <a:gd name="connsiteX4" fmla="*/ 1630296 w 3861724"/>
              <a:gd name="connsiteY4" fmla="*/ 384413 h 403370"/>
              <a:gd name="connsiteX5" fmla="*/ 1148677 w 3861724"/>
              <a:gd name="connsiteY5" fmla="*/ 387553 h 403370"/>
              <a:gd name="connsiteX6" fmla="*/ 548774 w 3861724"/>
              <a:gd name="connsiteY6" fmla="*/ 289513 h 403370"/>
              <a:gd name="connsiteX7" fmla="*/ 0 w 3861724"/>
              <a:gd name="connsiteY7" fmla="*/ 0 h 403370"/>
              <a:gd name="connsiteX0" fmla="*/ 3861724 w 3861724"/>
              <a:gd name="connsiteY0" fmla="*/ 263352 h 392895"/>
              <a:gd name="connsiteX1" fmla="*/ 3474145 w 3861724"/>
              <a:gd name="connsiteY1" fmla="*/ 263352 h 392895"/>
              <a:gd name="connsiteX2" fmla="*/ 2923583 w 3861724"/>
              <a:gd name="connsiteY2" fmla="*/ 318939 h 392895"/>
              <a:gd name="connsiteX3" fmla="*/ 2246815 w 3861724"/>
              <a:gd name="connsiteY3" fmla="*/ 325452 h 392895"/>
              <a:gd name="connsiteX4" fmla="*/ 1630296 w 3861724"/>
              <a:gd name="connsiteY4" fmla="*/ 384413 h 392895"/>
              <a:gd name="connsiteX5" fmla="*/ 1148677 w 3861724"/>
              <a:gd name="connsiteY5" fmla="*/ 376341 h 392895"/>
              <a:gd name="connsiteX6" fmla="*/ 548774 w 3861724"/>
              <a:gd name="connsiteY6" fmla="*/ 289513 h 392895"/>
              <a:gd name="connsiteX7" fmla="*/ 0 w 3861724"/>
              <a:gd name="connsiteY7" fmla="*/ 0 h 392895"/>
              <a:gd name="connsiteX0" fmla="*/ 3861724 w 3861724"/>
              <a:gd name="connsiteY0" fmla="*/ 263352 h 384413"/>
              <a:gd name="connsiteX1" fmla="*/ 3474145 w 3861724"/>
              <a:gd name="connsiteY1" fmla="*/ 263352 h 384413"/>
              <a:gd name="connsiteX2" fmla="*/ 2923583 w 3861724"/>
              <a:gd name="connsiteY2" fmla="*/ 318939 h 384413"/>
              <a:gd name="connsiteX3" fmla="*/ 2239039 w 3861724"/>
              <a:gd name="connsiteY3" fmla="*/ 347876 h 384413"/>
              <a:gd name="connsiteX4" fmla="*/ 1630296 w 3861724"/>
              <a:gd name="connsiteY4" fmla="*/ 384413 h 384413"/>
              <a:gd name="connsiteX5" fmla="*/ 1148677 w 3861724"/>
              <a:gd name="connsiteY5" fmla="*/ 376341 h 384413"/>
              <a:gd name="connsiteX6" fmla="*/ 548774 w 3861724"/>
              <a:gd name="connsiteY6" fmla="*/ 289513 h 384413"/>
              <a:gd name="connsiteX7" fmla="*/ 0 w 3861724"/>
              <a:gd name="connsiteY7" fmla="*/ 0 h 384413"/>
              <a:gd name="connsiteX0" fmla="*/ 3861724 w 3861724"/>
              <a:gd name="connsiteY0" fmla="*/ 263352 h 376341"/>
              <a:gd name="connsiteX1" fmla="*/ 3474145 w 3861724"/>
              <a:gd name="connsiteY1" fmla="*/ 263352 h 376341"/>
              <a:gd name="connsiteX2" fmla="*/ 2923583 w 3861724"/>
              <a:gd name="connsiteY2" fmla="*/ 318939 h 376341"/>
              <a:gd name="connsiteX3" fmla="*/ 2239039 w 3861724"/>
              <a:gd name="connsiteY3" fmla="*/ 347876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74145 w 3861724"/>
              <a:gd name="connsiteY1" fmla="*/ 263352 h 376341"/>
              <a:gd name="connsiteX2" fmla="*/ 2923583 w 3861724"/>
              <a:gd name="connsiteY2" fmla="*/ 318939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74145 w 3861724"/>
              <a:gd name="connsiteY1" fmla="*/ 26335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61724"/>
              <a:gd name="connsiteY0" fmla="*/ 263352 h 376341"/>
              <a:gd name="connsiteX1" fmla="*/ 3485808 w 3861724"/>
              <a:gd name="connsiteY1" fmla="*/ 278302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548774 w 3861724"/>
              <a:gd name="connsiteY6" fmla="*/ 289513 h 376341"/>
              <a:gd name="connsiteX7" fmla="*/ 0 w 3861724"/>
              <a:gd name="connsiteY7" fmla="*/ 0 h 376341"/>
              <a:gd name="connsiteX0" fmla="*/ 3861724 w 3875556"/>
              <a:gd name="connsiteY0" fmla="*/ 263352 h 376341"/>
              <a:gd name="connsiteX1" fmla="*/ 3875556 w 3875556"/>
              <a:gd name="connsiteY1" fmla="*/ 281100 h 376341"/>
              <a:gd name="connsiteX2" fmla="*/ 3485808 w 3875556"/>
              <a:gd name="connsiteY2" fmla="*/ 278302 h 376341"/>
              <a:gd name="connsiteX3" fmla="*/ 2923583 w 3875556"/>
              <a:gd name="connsiteY3" fmla="*/ 303990 h 376341"/>
              <a:gd name="connsiteX4" fmla="*/ 2242926 w 3875556"/>
              <a:gd name="connsiteY4" fmla="*/ 336664 h 376341"/>
              <a:gd name="connsiteX5" fmla="*/ 1634184 w 3875556"/>
              <a:gd name="connsiteY5" fmla="*/ 373201 h 376341"/>
              <a:gd name="connsiteX6" fmla="*/ 1148677 w 3875556"/>
              <a:gd name="connsiteY6" fmla="*/ 376341 h 376341"/>
              <a:gd name="connsiteX7" fmla="*/ 548774 w 3875556"/>
              <a:gd name="connsiteY7" fmla="*/ 289513 h 376341"/>
              <a:gd name="connsiteX8" fmla="*/ 0 w 3875556"/>
              <a:gd name="connsiteY8" fmla="*/ 0 h 376341"/>
              <a:gd name="connsiteX0" fmla="*/ 3861724 w 3875556"/>
              <a:gd name="connsiteY0" fmla="*/ 263352 h 376341"/>
              <a:gd name="connsiteX1" fmla="*/ 3875556 w 3875556"/>
              <a:gd name="connsiteY1" fmla="*/ 281100 h 376341"/>
              <a:gd name="connsiteX2" fmla="*/ 3516812 w 3875556"/>
              <a:gd name="connsiteY2" fmla="*/ 287176 h 376341"/>
              <a:gd name="connsiteX3" fmla="*/ 2923583 w 3875556"/>
              <a:gd name="connsiteY3" fmla="*/ 303990 h 376341"/>
              <a:gd name="connsiteX4" fmla="*/ 2242926 w 3875556"/>
              <a:gd name="connsiteY4" fmla="*/ 336664 h 376341"/>
              <a:gd name="connsiteX5" fmla="*/ 1634184 w 3875556"/>
              <a:gd name="connsiteY5" fmla="*/ 373201 h 376341"/>
              <a:gd name="connsiteX6" fmla="*/ 1148677 w 3875556"/>
              <a:gd name="connsiteY6" fmla="*/ 376341 h 376341"/>
              <a:gd name="connsiteX7" fmla="*/ 548774 w 3875556"/>
              <a:gd name="connsiteY7" fmla="*/ 289513 h 376341"/>
              <a:gd name="connsiteX8" fmla="*/ 0 w 3875556"/>
              <a:gd name="connsiteY8" fmla="*/ 0 h 376341"/>
              <a:gd name="connsiteX0" fmla="*/ 3861724 w 3875556"/>
              <a:gd name="connsiteY0" fmla="*/ 263352 h 376341"/>
              <a:gd name="connsiteX1" fmla="*/ 3875556 w 3875556"/>
              <a:gd name="connsiteY1" fmla="*/ 281100 h 376341"/>
              <a:gd name="connsiteX2" fmla="*/ 3516812 w 3875556"/>
              <a:gd name="connsiteY2" fmla="*/ 287176 h 376341"/>
              <a:gd name="connsiteX3" fmla="*/ 2923583 w 3875556"/>
              <a:gd name="connsiteY3" fmla="*/ 303990 h 376341"/>
              <a:gd name="connsiteX4" fmla="*/ 2242926 w 3875556"/>
              <a:gd name="connsiteY4" fmla="*/ 336664 h 376341"/>
              <a:gd name="connsiteX5" fmla="*/ 1634184 w 3875556"/>
              <a:gd name="connsiteY5" fmla="*/ 373201 h 376341"/>
              <a:gd name="connsiteX6" fmla="*/ 1148677 w 3875556"/>
              <a:gd name="connsiteY6" fmla="*/ 376341 h 376341"/>
              <a:gd name="connsiteX7" fmla="*/ 477615 w 3875556"/>
              <a:gd name="connsiteY7" fmla="*/ 272225 h 376341"/>
              <a:gd name="connsiteX8" fmla="*/ 0 w 3875556"/>
              <a:gd name="connsiteY8" fmla="*/ 0 h 376341"/>
              <a:gd name="connsiteX0" fmla="*/ 3861724 w 3861724"/>
              <a:gd name="connsiteY0" fmla="*/ 263352 h 376341"/>
              <a:gd name="connsiteX1" fmla="*/ 3516812 w 3861724"/>
              <a:gd name="connsiteY1" fmla="*/ 287176 h 376341"/>
              <a:gd name="connsiteX2" fmla="*/ 2923583 w 3861724"/>
              <a:gd name="connsiteY2" fmla="*/ 303990 h 376341"/>
              <a:gd name="connsiteX3" fmla="*/ 2242926 w 3861724"/>
              <a:gd name="connsiteY3" fmla="*/ 336664 h 376341"/>
              <a:gd name="connsiteX4" fmla="*/ 1634184 w 3861724"/>
              <a:gd name="connsiteY4" fmla="*/ 373201 h 376341"/>
              <a:gd name="connsiteX5" fmla="*/ 1148677 w 3861724"/>
              <a:gd name="connsiteY5" fmla="*/ 376341 h 376341"/>
              <a:gd name="connsiteX6" fmla="*/ 477615 w 3861724"/>
              <a:gd name="connsiteY6" fmla="*/ 272225 h 376341"/>
              <a:gd name="connsiteX7" fmla="*/ 0 w 3861724"/>
              <a:gd name="connsiteY7" fmla="*/ 0 h 376341"/>
              <a:gd name="connsiteX0" fmla="*/ 3901685 w 3901685"/>
              <a:gd name="connsiteY0" fmla="*/ 367395 h 376341"/>
              <a:gd name="connsiteX1" fmla="*/ 3516812 w 3901685"/>
              <a:gd name="connsiteY1" fmla="*/ 287176 h 376341"/>
              <a:gd name="connsiteX2" fmla="*/ 2923583 w 3901685"/>
              <a:gd name="connsiteY2" fmla="*/ 303990 h 376341"/>
              <a:gd name="connsiteX3" fmla="*/ 2242926 w 3901685"/>
              <a:gd name="connsiteY3" fmla="*/ 336664 h 376341"/>
              <a:gd name="connsiteX4" fmla="*/ 1634184 w 3901685"/>
              <a:gd name="connsiteY4" fmla="*/ 373201 h 376341"/>
              <a:gd name="connsiteX5" fmla="*/ 1148677 w 3901685"/>
              <a:gd name="connsiteY5" fmla="*/ 376341 h 376341"/>
              <a:gd name="connsiteX6" fmla="*/ 477615 w 3901685"/>
              <a:gd name="connsiteY6" fmla="*/ 272225 h 376341"/>
              <a:gd name="connsiteX7" fmla="*/ 0 w 3901685"/>
              <a:gd name="connsiteY7" fmla="*/ 0 h 376341"/>
              <a:gd name="connsiteX0" fmla="*/ 3901685 w 3901685"/>
              <a:gd name="connsiteY0" fmla="*/ 367395 h 376341"/>
              <a:gd name="connsiteX1" fmla="*/ 3497375 w 3901685"/>
              <a:gd name="connsiteY1" fmla="*/ 358186 h 376341"/>
              <a:gd name="connsiteX2" fmla="*/ 2923583 w 3901685"/>
              <a:gd name="connsiteY2" fmla="*/ 303990 h 376341"/>
              <a:gd name="connsiteX3" fmla="*/ 2242926 w 3901685"/>
              <a:gd name="connsiteY3" fmla="*/ 336664 h 376341"/>
              <a:gd name="connsiteX4" fmla="*/ 1634184 w 3901685"/>
              <a:gd name="connsiteY4" fmla="*/ 373201 h 376341"/>
              <a:gd name="connsiteX5" fmla="*/ 1148677 w 3901685"/>
              <a:gd name="connsiteY5" fmla="*/ 376341 h 376341"/>
              <a:gd name="connsiteX6" fmla="*/ 477615 w 3901685"/>
              <a:gd name="connsiteY6" fmla="*/ 272225 h 376341"/>
              <a:gd name="connsiteX7" fmla="*/ 0 w 3901685"/>
              <a:gd name="connsiteY7" fmla="*/ 0 h 376341"/>
              <a:gd name="connsiteX0" fmla="*/ 3901685 w 3901685"/>
              <a:gd name="connsiteY0" fmla="*/ 367395 h 376341"/>
              <a:gd name="connsiteX1" fmla="*/ 3497375 w 3901685"/>
              <a:gd name="connsiteY1" fmla="*/ 358186 h 376341"/>
              <a:gd name="connsiteX2" fmla="*/ 2915808 w 3901685"/>
              <a:gd name="connsiteY2" fmla="*/ 356313 h 376341"/>
              <a:gd name="connsiteX3" fmla="*/ 2242926 w 3901685"/>
              <a:gd name="connsiteY3" fmla="*/ 336664 h 376341"/>
              <a:gd name="connsiteX4" fmla="*/ 1634184 w 3901685"/>
              <a:gd name="connsiteY4" fmla="*/ 373201 h 376341"/>
              <a:gd name="connsiteX5" fmla="*/ 1148677 w 3901685"/>
              <a:gd name="connsiteY5" fmla="*/ 376341 h 376341"/>
              <a:gd name="connsiteX6" fmla="*/ 477615 w 3901685"/>
              <a:gd name="connsiteY6" fmla="*/ 272225 h 376341"/>
              <a:gd name="connsiteX7" fmla="*/ 0 w 3901685"/>
              <a:gd name="connsiteY7" fmla="*/ 0 h 376341"/>
              <a:gd name="connsiteX0" fmla="*/ 3901685 w 3901685"/>
              <a:gd name="connsiteY0" fmla="*/ 367395 h 376341"/>
              <a:gd name="connsiteX1" fmla="*/ 3497375 w 3901685"/>
              <a:gd name="connsiteY1" fmla="*/ 358186 h 376341"/>
              <a:gd name="connsiteX2" fmla="*/ 2915808 w 3901685"/>
              <a:gd name="connsiteY2" fmla="*/ 356313 h 376341"/>
              <a:gd name="connsiteX3" fmla="*/ 2242926 w 3901685"/>
              <a:gd name="connsiteY3" fmla="*/ 336664 h 376341"/>
              <a:gd name="connsiteX4" fmla="*/ 1630296 w 3901685"/>
              <a:gd name="connsiteY4" fmla="*/ 324615 h 376341"/>
              <a:gd name="connsiteX5" fmla="*/ 1148677 w 3901685"/>
              <a:gd name="connsiteY5" fmla="*/ 376341 h 376341"/>
              <a:gd name="connsiteX6" fmla="*/ 477615 w 3901685"/>
              <a:gd name="connsiteY6" fmla="*/ 272225 h 376341"/>
              <a:gd name="connsiteX7" fmla="*/ 0 w 3901685"/>
              <a:gd name="connsiteY7" fmla="*/ 0 h 376341"/>
              <a:gd name="connsiteX0" fmla="*/ 3901685 w 3901685"/>
              <a:gd name="connsiteY0" fmla="*/ 367395 h 367395"/>
              <a:gd name="connsiteX1" fmla="*/ 3497375 w 3901685"/>
              <a:gd name="connsiteY1" fmla="*/ 358186 h 367395"/>
              <a:gd name="connsiteX2" fmla="*/ 2915808 w 3901685"/>
              <a:gd name="connsiteY2" fmla="*/ 356313 h 367395"/>
              <a:gd name="connsiteX3" fmla="*/ 2242926 w 3901685"/>
              <a:gd name="connsiteY3" fmla="*/ 336664 h 367395"/>
              <a:gd name="connsiteX4" fmla="*/ 1630296 w 3901685"/>
              <a:gd name="connsiteY4" fmla="*/ 324615 h 367395"/>
              <a:gd name="connsiteX5" fmla="*/ 1168115 w 3901685"/>
              <a:gd name="connsiteY5" fmla="*/ 286643 h 367395"/>
              <a:gd name="connsiteX6" fmla="*/ 477615 w 3901685"/>
              <a:gd name="connsiteY6" fmla="*/ 272225 h 367395"/>
              <a:gd name="connsiteX7" fmla="*/ 0 w 3901685"/>
              <a:gd name="connsiteY7" fmla="*/ 0 h 367395"/>
              <a:gd name="connsiteX0" fmla="*/ 3901685 w 3901685"/>
              <a:gd name="connsiteY0" fmla="*/ 367395 h 367395"/>
              <a:gd name="connsiteX1" fmla="*/ 3497375 w 3901685"/>
              <a:gd name="connsiteY1" fmla="*/ 358186 h 367395"/>
              <a:gd name="connsiteX2" fmla="*/ 2915808 w 3901685"/>
              <a:gd name="connsiteY2" fmla="*/ 356313 h 367395"/>
              <a:gd name="connsiteX3" fmla="*/ 2242926 w 3901685"/>
              <a:gd name="connsiteY3" fmla="*/ 336664 h 367395"/>
              <a:gd name="connsiteX4" fmla="*/ 1630296 w 3901685"/>
              <a:gd name="connsiteY4" fmla="*/ 324615 h 367395"/>
              <a:gd name="connsiteX5" fmla="*/ 1168115 w 3901685"/>
              <a:gd name="connsiteY5" fmla="*/ 286643 h 367395"/>
              <a:gd name="connsiteX6" fmla="*/ 512604 w 3901685"/>
              <a:gd name="connsiteY6" fmla="*/ 204953 h 367395"/>
              <a:gd name="connsiteX7" fmla="*/ 0 w 3901685"/>
              <a:gd name="connsiteY7" fmla="*/ 0 h 367395"/>
              <a:gd name="connsiteX0" fmla="*/ 4064964 w 4064964"/>
              <a:gd name="connsiteY0" fmla="*/ 296384 h 296384"/>
              <a:gd name="connsiteX1" fmla="*/ 3660654 w 4064964"/>
              <a:gd name="connsiteY1" fmla="*/ 287175 h 296384"/>
              <a:gd name="connsiteX2" fmla="*/ 3079087 w 4064964"/>
              <a:gd name="connsiteY2" fmla="*/ 285302 h 296384"/>
              <a:gd name="connsiteX3" fmla="*/ 2406205 w 4064964"/>
              <a:gd name="connsiteY3" fmla="*/ 265653 h 296384"/>
              <a:gd name="connsiteX4" fmla="*/ 1793575 w 4064964"/>
              <a:gd name="connsiteY4" fmla="*/ 253604 h 296384"/>
              <a:gd name="connsiteX5" fmla="*/ 1331394 w 4064964"/>
              <a:gd name="connsiteY5" fmla="*/ 215632 h 296384"/>
              <a:gd name="connsiteX6" fmla="*/ 675883 w 4064964"/>
              <a:gd name="connsiteY6" fmla="*/ 133942 h 296384"/>
              <a:gd name="connsiteX7" fmla="*/ 0 w 4064964"/>
              <a:gd name="connsiteY7" fmla="*/ 0 h 296384"/>
              <a:gd name="connsiteX0" fmla="*/ 3389081 w 3389081"/>
              <a:gd name="connsiteY0" fmla="*/ 162442 h 162442"/>
              <a:gd name="connsiteX1" fmla="*/ 2984771 w 3389081"/>
              <a:gd name="connsiteY1" fmla="*/ 153233 h 162442"/>
              <a:gd name="connsiteX2" fmla="*/ 2403204 w 3389081"/>
              <a:gd name="connsiteY2" fmla="*/ 151360 h 162442"/>
              <a:gd name="connsiteX3" fmla="*/ 1730322 w 3389081"/>
              <a:gd name="connsiteY3" fmla="*/ 131711 h 162442"/>
              <a:gd name="connsiteX4" fmla="*/ 1117692 w 3389081"/>
              <a:gd name="connsiteY4" fmla="*/ 119662 h 162442"/>
              <a:gd name="connsiteX5" fmla="*/ 655511 w 3389081"/>
              <a:gd name="connsiteY5" fmla="*/ 81690 h 162442"/>
              <a:gd name="connsiteX6" fmla="*/ 0 w 3389081"/>
              <a:gd name="connsiteY6" fmla="*/ 0 h 162442"/>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94134 w 4065523"/>
              <a:gd name="connsiteY4" fmla="*/ 246734 h 289514"/>
              <a:gd name="connsiteX5" fmla="*/ 1331953 w 4065523"/>
              <a:gd name="connsiteY5" fmla="*/ 208762 h 289514"/>
              <a:gd name="connsiteX6" fmla="*/ 0 w 4065523"/>
              <a:gd name="connsiteY6" fmla="*/ 0 h 289514"/>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94134 w 4065523"/>
              <a:gd name="connsiteY4" fmla="*/ 246734 h 289514"/>
              <a:gd name="connsiteX5" fmla="*/ 1009284 w 4065523"/>
              <a:gd name="connsiteY5" fmla="*/ 167651 h 289514"/>
              <a:gd name="connsiteX6" fmla="*/ 0 w 4065523"/>
              <a:gd name="connsiteY6" fmla="*/ 0 h 289514"/>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94134 w 4065523"/>
              <a:gd name="connsiteY4" fmla="*/ 246734 h 289514"/>
              <a:gd name="connsiteX5" fmla="*/ 1009284 w 4065523"/>
              <a:gd name="connsiteY5" fmla="*/ 167651 h 289514"/>
              <a:gd name="connsiteX6" fmla="*/ 0 w 4065523"/>
              <a:gd name="connsiteY6" fmla="*/ 0 h 289514"/>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86360 w 4065523"/>
              <a:gd name="connsiteY4" fmla="*/ 246734 h 289514"/>
              <a:gd name="connsiteX5" fmla="*/ 1009284 w 4065523"/>
              <a:gd name="connsiteY5" fmla="*/ 167651 h 289514"/>
              <a:gd name="connsiteX6" fmla="*/ 0 w 4065523"/>
              <a:gd name="connsiteY6" fmla="*/ 0 h 289514"/>
              <a:gd name="connsiteX0" fmla="*/ 4065523 w 4065523"/>
              <a:gd name="connsiteY0" fmla="*/ 289514 h 289514"/>
              <a:gd name="connsiteX1" fmla="*/ 3661213 w 4065523"/>
              <a:gd name="connsiteY1" fmla="*/ 280305 h 289514"/>
              <a:gd name="connsiteX2" fmla="*/ 3079646 w 4065523"/>
              <a:gd name="connsiteY2" fmla="*/ 278432 h 289514"/>
              <a:gd name="connsiteX3" fmla="*/ 2406764 w 4065523"/>
              <a:gd name="connsiteY3" fmla="*/ 258783 h 289514"/>
              <a:gd name="connsiteX4" fmla="*/ 1782473 w 4065523"/>
              <a:gd name="connsiteY4" fmla="*/ 239259 h 289514"/>
              <a:gd name="connsiteX5" fmla="*/ 1009284 w 4065523"/>
              <a:gd name="connsiteY5" fmla="*/ 167651 h 289514"/>
              <a:gd name="connsiteX6" fmla="*/ 0 w 4065523"/>
              <a:gd name="connsiteY6" fmla="*/ 0 h 289514"/>
              <a:gd name="connsiteX0" fmla="*/ 3781729 w 3781729"/>
              <a:gd name="connsiteY0" fmla="*/ 248403 h 248403"/>
              <a:gd name="connsiteX1" fmla="*/ 3377419 w 3781729"/>
              <a:gd name="connsiteY1" fmla="*/ 239194 h 248403"/>
              <a:gd name="connsiteX2" fmla="*/ 2795852 w 3781729"/>
              <a:gd name="connsiteY2" fmla="*/ 237321 h 248403"/>
              <a:gd name="connsiteX3" fmla="*/ 2122970 w 3781729"/>
              <a:gd name="connsiteY3" fmla="*/ 217672 h 248403"/>
              <a:gd name="connsiteX4" fmla="*/ 1498679 w 3781729"/>
              <a:gd name="connsiteY4" fmla="*/ 198148 h 248403"/>
              <a:gd name="connsiteX5" fmla="*/ 725490 w 3781729"/>
              <a:gd name="connsiteY5" fmla="*/ 126540 h 248403"/>
              <a:gd name="connsiteX6" fmla="*/ 0 w 3781729"/>
              <a:gd name="connsiteY6" fmla="*/ 0 h 248403"/>
              <a:gd name="connsiteX0" fmla="*/ 4065492 w 4065492"/>
              <a:gd name="connsiteY0" fmla="*/ 292989 h 292989"/>
              <a:gd name="connsiteX1" fmla="*/ 3661182 w 4065492"/>
              <a:gd name="connsiteY1" fmla="*/ 283780 h 292989"/>
              <a:gd name="connsiteX2" fmla="*/ 3079615 w 4065492"/>
              <a:gd name="connsiteY2" fmla="*/ 281907 h 292989"/>
              <a:gd name="connsiteX3" fmla="*/ 2406733 w 4065492"/>
              <a:gd name="connsiteY3" fmla="*/ 262258 h 292989"/>
              <a:gd name="connsiteX4" fmla="*/ 1782442 w 4065492"/>
              <a:gd name="connsiteY4" fmla="*/ 242734 h 292989"/>
              <a:gd name="connsiteX5" fmla="*/ 1009253 w 4065492"/>
              <a:gd name="connsiteY5" fmla="*/ 171126 h 292989"/>
              <a:gd name="connsiteX6" fmla="*/ 0 w 4065492"/>
              <a:gd name="connsiteY6" fmla="*/ 0 h 292989"/>
              <a:gd name="connsiteX0" fmla="*/ 4065492 w 4065492"/>
              <a:gd name="connsiteY0" fmla="*/ 292989 h 292989"/>
              <a:gd name="connsiteX1" fmla="*/ 3661182 w 4065492"/>
              <a:gd name="connsiteY1" fmla="*/ 283780 h 292989"/>
              <a:gd name="connsiteX2" fmla="*/ 3079615 w 4065492"/>
              <a:gd name="connsiteY2" fmla="*/ 281907 h 292989"/>
              <a:gd name="connsiteX3" fmla="*/ 2406733 w 4065492"/>
              <a:gd name="connsiteY3" fmla="*/ 262258 h 292989"/>
              <a:gd name="connsiteX4" fmla="*/ 1782442 w 4065492"/>
              <a:gd name="connsiteY4" fmla="*/ 242734 h 292989"/>
              <a:gd name="connsiteX5" fmla="*/ 1009253 w 4065492"/>
              <a:gd name="connsiteY5" fmla="*/ 171126 h 292989"/>
              <a:gd name="connsiteX6" fmla="*/ 0 w 4065492"/>
              <a:gd name="connsiteY6" fmla="*/ 0 h 292989"/>
              <a:gd name="connsiteX0" fmla="*/ 4197670 w 4197670"/>
              <a:gd name="connsiteY0" fmla="*/ 274302 h 274302"/>
              <a:gd name="connsiteX1" fmla="*/ 3793360 w 4197670"/>
              <a:gd name="connsiteY1" fmla="*/ 265093 h 274302"/>
              <a:gd name="connsiteX2" fmla="*/ 3211793 w 4197670"/>
              <a:gd name="connsiteY2" fmla="*/ 263220 h 274302"/>
              <a:gd name="connsiteX3" fmla="*/ 2538911 w 4197670"/>
              <a:gd name="connsiteY3" fmla="*/ 243571 h 274302"/>
              <a:gd name="connsiteX4" fmla="*/ 1914620 w 4197670"/>
              <a:gd name="connsiteY4" fmla="*/ 224047 h 274302"/>
              <a:gd name="connsiteX5" fmla="*/ 1141431 w 4197670"/>
              <a:gd name="connsiteY5" fmla="*/ 152439 h 274302"/>
              <a:gd name="connsiteX6" fmla="*/ 0 w 4197670"/>
              <a:gd name="connsiteY6" fmla="*/ 0 h 274302"/>
              <a:gd name="connsiteX0" fmla="*/ 4197670 w 4197670"/>
              <a:gd name="connsiteY0" fmla="*/ 290012 h 290012"/>
              <a:gd name="connsiteX1" fmla="*/ 3793360 w 4197670"/>
              <a:gd name="connsiteY1" fmla="*/ 280803 h 290012"/>
              <a:gd name="connsiteX2" fmla="*/ 3211793 w 4197670"/>
              <a:gd name="connsiteY2" fmla="*/ 278930 h 290012"/>
              <a:gd name="connsiteX3" fmla="*/ 2538911 w 4197670"/>
              <a:gd name="connsiteY3" fmla="*/ 259281 h 290012"/>
              <a:gd name="connsiteX4" fmla="*/ 1914620 w 4197670"/>
              <a:gd name="connsiteY4" fmla="*/ 239757 h 290012"/>
              <a:gd name="connsiteX5" fmla="*/ 1059793 w 4197670"/>
              <a:gd name="connsiteY5" fmla="*/ 37341 h 290012"/>
              <a:gd name="connsiteX6" fmla="*/ 0 w 4197670"/>
              <a:gd name="connsiteY6" fmla="*/ 15710 h 290012"/>
              <a:gd name="connsiteX0" fmla="*/ 4197670 w 4197670"/>
              <a:gd name="connsiteY0" fmla="*/ 285951 h 285951"/>
              <a:gd name="connsiteX1" fmla="*/ 3793360 w 4197670"/>
              <a:gd name="connsiteY1" fmla="*/ 276742 h 285951"/>
              <a:gd name="connsiteX2" fmla="*/ 3211793 w 4197670"/>
              <a:gd name="connsiteY2" fmla="*/ 274869 h 285951"/>
              <a:gd name="connsiteX3" fmla="*/ 2538911 w 4197670"/>
              <a:gd name="connsiteY3" fmla="*/ 255220 h 285951"/>
              <a:gd name="connsiteX4" fmla="*/ 1852418 w 4197670"/>
              <a:gd name="connsiteY4" fmla="*/ 15189 h 285951"/>
              <a:gd name="connsiteX5" fmla="*/ 1059793 w 4197670"/>
              <a:gd name="connsiteY5" fmla="*/ 33280 h 285951"/>
              <a:gd name="connsiteX6" fmla="*/ 0 w 4197670"/>
              <a:gd name="connsiteY6" fmla="*/ 11649 h 285951"/>
              <a:gd name="connsiteX0" fmla="*/ 4197670 w 4197670"/>
              <a:gd name="connsiteY0" fmla="*/ 285951 h 285951"/>
              <a:gd name="connsiteX1" fmla="*/ 3793360 w 4197670"/>
              <a:gd name="connsiteY1" fmla="*/ 276742 h 285951"/>
              <a:gd name="connsiteX2" fmla="*/ 3211793 w 4197670"/>
              <a:gd name="connsiteY2" fmla="*/ 274869 h 285951"/>
              <a:gd name="connsiteX3" fmla="*/ 2585563 w 4197670"/>
              <a:gd name="connsiteY3" fmla="*/ 16027 h 285951"/>
              <a:gd name="connsiteX4" fmla="*/ 1852418 w 4197670"/>
              <a:gd name="connsiteY4" fmla="*/ 15189 h 285951"/>
              <a:gd name="connsiteX5" fmla="*/ 1059793 w 4197670"/>
              <a:gd name="connsiteY5" fmla="*/ 33280 h 285951"/>
              <a:gd name="connsiteX6" fmla="*/ 0 w 4197670"/>
              <a:gd name="connsiteY6" fmla="*/ 11649 h 285951"/>
              <a:gd name="connsiteX0" fmla="*/ 4197670 w 4197670"/>
              <a:gd name="connsiteY0" fmla="*/ 285951 h 285951"/>
              <a:gd name="connsiteX1" fmla="*/ 3793360 w 4197670"/>
              <a:gd name="connsiteY1" fmla="*/ 276742 h 285951"/>
              <a:gd name="connsiteX2" fmla="*/ 3239007 w 4197670"/>
              <a:gd name="connsiteY2" fmla="*/ 43151 h 285951"/>
              <a:gd name="connsiteX3" fmla="*/ 2585563 w 4197670"/>
              <a:gd name="connsiteY3" fmla="*/ 16027 h 285951"/>
              <a:gd name="connsiteX4" fmla="*/ 1852418 w 4197670"/>
              <a:gd name="connsiteY4" fmla="*/ 15189 h 285951"/>
              <a:gd name="connsiteX5" fmla="*/ 1059793 w 4197670"/>
              <a:gd name="connsiteY5" fmla="*/ 33280 h 285951"/>
              <a:gd name="connsiteX6" fmla="*/ 0 w 4197670"/>
              <a:gd name="connsiteY6" fmla="*/ 11649 h 285951"/>
              <a:gd name="connsiteX0" fmla="*/ 4197670 w 4197670"/>
              <a:gd name="connsiteY0" fmla="*/ 285951 h 285951"/>
              <a:gd name="connsiteX1" fmla="*/ 3630082 w 4197670"/>
              <a:gd name="connsiteY1" fmla="*/ 89872 h 285951"/>
              <a:gd name="connsiteX2" fmla="*/ 3239007 w 4197670"/>
              <a:gd name="connsiteY2" fmla="*/ 43151 h 285951"/>
              <a:gd name="connsiteX3" fmla="*/ 2585563 w 4197670"/>
              <a:gd name="connsiteY3" fmla="*/ 16027 h 285951"/>
              <a:gd name="connsiteX4" fmla="*/ 1852418 w 4197670"/>
              <a:gd name="connsiteY4" fmla="*/ 15189 h 285951"/>
              <a:gd name="connsiteX5" fmla="*/ 1059793 w 4197670"/>
              <a:gd name="connsiteY5" fmla="*/ 33280 h 285951"/>
              <a:gd name="connsiteX6" fmla="*/ 0 w 4197670"/>
              <a:gd name="connsiteY6" fmla="*/ 11649 h 285951"/>
              <a:gd name="connsiteX0" fmla="*/ 4197670 w 4197670"/>
              <a:gd name="connsiteY0" fmla="*/ 285951 h 285951"/>
              <a:gd name="connsiteX1" fmla="*/ 4055577 w 4197670"/>
              <a:gd name="connsiteY1" fmla="*/ 172052 h 285951"/>
              <a:gd name="connsiteX2" fmla="*/ 3630082 w 4197670"/>
              <a:gd name="connsiteY2" fmla="*/ 89872 h 285951"/>
              <a:gd name="connsiteX3" fmla="*/ 3239007 w 4197670"/>
              <a:gd name="connsiteY3" fmla="*/ 43151 h 285951"/>
              <a:gd name="connsiteX4" fmla="*/ 2585563 w 4197670"/>
              <a:gd name="connsiteY4" fmla="*/ 16027 h 285951"/>
              <a:gd name="connsiteX5" fmla="*/ 1852418 w 4197670"/>
              <a:gd name="connsiteY5" fmla="*/ 15189 h 285951"/>
              <a:gd name="connsiteX6" fmla="*/ 1059793 w 4197670"/>
              <a:gd name="connsiteY6" fmla="*/ 33280 h 285951"/>
              <a:gd name="connsiteX7" fmla="*/ 0 w 4197670"/>
              <a:gd name="connsiteY7" fmla="*/ 11649 h 285951"/>
              <a:gd name="connsiteX0" fmla="*/ 4197670 w 4197670"/>
              <a:gd name="connsiteY0" fmla="*/ 285951 h 285951"/>
              <a:gd name="connsiteX1" fmla="*/ 4055577 w 4197670"/>
              <a:gd name="connsiteY1" fmla="*/ 172052 h 285951"/>
              <a:gd name="connsiteX2" fmla="*/ 3630082 w 4197670"/>
              <a:gd name="connsiteY2" fmla="*/ 89872 h 285951"/>
              <a:gd name="connsiteX3" fmla="*/ 3239007 w 4197670"/>
              <a:gd name="connsiteY3" fmla="*/ 43151 h 285951"/>
              <a:gd name="connsiteX4" fmla="*/ 2585563 w 4197670"/>
              <a:gd name="connsiteY4" fmla="*/ 16027 h 285951"/>
              <a:gd name="connsiteX5" fmla="*/ 1852418 w 4197670"/>
              <a:gd name="connsiteY5" fmla="*/ 15189 h 285951"/>
              <a:gd name="connsiteX6" fmla="*/ 1048131 w 4197670"/>
              <a:gd name="connsiteY6" fmla="*/ 18330 h 285951"/>
              <a:gd name="connsiteX7" fmla="*/ 0 w 4197670"/>
              <a:gd name="connsiteY7" fmla="*/ 11649 h 285951"/>
              <a:gd name="connsiteX0" fmla="*/ 4197670 w 4197670"/>
              <a:gd name="connsiteY0" fmla="*/ 285951 h 285951"/>
              <a:gd name="connsiteX1" fmla="*/ 4055577 w 4197670"/>
              <a:gd name="connsiteY1" fmla="*/ 172052 h 285951"/>
              <a:gd name="connsiteX2" fmla="*/ 3630082 w 4197670"/>
              <a:gd name="connsiteY2" fmla="*/ 89872 h 285951"/>
              <a:gd name="connsiteX3" fmla="*/ 3239007 w 4197670"/>
              <a:gd name="connsiteY3" fmla="*/ 43151 h 285951"/>
              <a:gd name="connsiteX4" fmla="*/ 2585563 w 4197670"/>
              <a:gd name="connsiteY4" fmla="*/ 16027 h 285951"/>
              <a:gd name="connsiteX5" fmla="*/ 1852418 w 4197670"/>
              <a:gd name="connsiteY5" fmla="*/ 15189 h 285951"/>
              <a:gd name="connsiteX6" fmla="*/ 698248 w 4197670"/>
              <a:gd name="connsiteY6" fmla="*/ 22067 h 285951"/>
              <a:gd name="connsiteX7" fmla="*/ 0 w 4197670"/>
              <a:gd name="connsiteY7" fmla="*/ 11649 h 285951"/>
              <a:gd name="connsiteX0" fmla="*/ 4197670 w 4197670"/>
              <a:gd name="connsiteY0" fmla="*/ 282213 h 282213"/>
              <a:gd name="connsiteX1" fmla="*/ 4055577 w 4197670"/>
              <a:gd name="connsiteY1" fmla="*/ 168314 h 282213"/>
              <a:gd name="connsiteX2" fmla="*/ 3630082 w 4197670"/>
              <a:gd name="connsiteY2" fmla="*/ 86134 h 282213"/>
              <a:gd name="connsiteX3" fmla="*/ 3239007 w 4197670"/>
              <a:gd name="connsiteY3" fmla="*/ 39413 h 282213"/>
              <a:gd name="connsiteX4" fmla="*/ 2585563 w 4197670"/>
              <a:gd name="connsiteY4" fmla="*/ 12289 h 282213"/>
              <a:gd name="connsiteX5" fmla="*/ 1382020 w 4197670"/>
              <a:gd name="connsiteY5" fmla="*/ 15189 h 282213"/>
              <a:gd name="connsiteX6" fmla="*/ 698248 w 4197670"/>
              <a:gd name="connsiteY6" fmla="*/ 18329 h 282213"/>
              <a:gd name="connsiteX7" fmla="*/ 0 w 4197670"/>
              <a:gd name="connsiteY7" fmla="*/ 7911 h 282213"/>
              <a:gd name="connsiteX0" fmla="*/ 4197670 w 4197670"/>
              <a:gd name="connsiteY0" fmla="*/ 274738 h 274738"/>
              <a:gd name="connsiteX1" fmla="*/ 4055577 w 4197670"/>
              <a:gd name="connsiteY1" fmla="*/ 160839 h 274738"/>
              <a:gd name="connsiteX2" fmla="*/ 3630082 w 4197670"/>
              <a:gd name="connsiteY2" fmla="*/ 78659 h 274738"/>
              <a:gd name="connsiteX3" fmla="*/ 3239007 w 4197670"/>
              <a:gd name="connsiteY3" fmla="*/ 31938 h 274738"/>
              <a:gd name="connsiteX4" fmla="*/ 2585563 w 4197670"/>
              <a:gd name="connsiteY4" fmla="*/ 4814 h 274738"/>
              <a:gd name="connsiteX5" fmla="*/ 1432558 w 4197670"/>
              <a:gd name="connsiteY5" fmla="*/ 15189 h 274738"/>
              <a:gd name="connsiteX6" fmla="*/ 698248 w 4197670"/>
              <a:gd name="connsiteY6" fmla="*/ 10854 h 274738"/>
              <a:gd name="connsiteX7" fmla="*/ 0 w 4197670"/>
              <a:gd name="connsiteY7" fmla="*/ 436 h 274738"/>
              <a:gd name="connsiteX0" fmla="*/ 4197670 w 4197670"/>
              <a:gd name="connsiteY0" fmla="*/ 274302 h 274302"/>
              <a:gd name="connsiteX1" fmla="*/ 4055577 w 4197670"/>
              <a:gd name="connsiteY1" fmla="*/ 160403 h 274302"/>
              <a:gd name="connsiteX2" fmla="*/ 3630082 w 4197670"/>
              <a:gd name="connsiteY2" fmla="*/ 78223 h 274302"/>
              <a:gd name="connsiteX3" fmla="*/ 3239007 w 4197670"/>
              <a:gd name="connsiteY3" fmla="*/ 31502 h 274302"/>
              <a:gd name="connsiteX4" fmla="*/ 2585563 w 4197670"/>
              <a:gd name="connsiteY4" fmla="*/ 4378 h 274302"/>
              <a:gd name="connsiteX5" fmla="*/ 1432558 w 4197670"/>
              <a:gd name="connsiteY5" fmla="*/ 14753 h 274302"/>
              <a:gd name="connsiteX6" fmla="*/ 698248 w 4197670"/>
              <a:gd name="connsiteY6" fmla="*/ 10418 h 274302"/>
              <a:gd name="connsiteX7" fmla="*/ 0 w 4197670"/>
              <a:gd name="connsiteY7" fmla="*/ 0 h 274302"/>
              <a:gd name="connsiteX0" fmla="*/ 4197670 w 4197670"/>
              <a:gd name="connsiteY0" fmla="*/ 274302 h 274302"/>
              <a:gd name="connsiteX1" fmla="*/ 4055577 w 4197670"/>
              <a:gd name="connsiteY1" fmla="*/ 160403 h 274302"/>
              <a:gd name="connsiteX2" fmla="*/ 3630082 w 4197670"/>
              <a:gd name="connsiteY2" fmla="*/ 78223 h 274302"/>
              <a:gd name="connsiteX3" fmla="*/ 3239007 w 4197670"/>
              <a:gd name="connsiteY3" fmla="*/ 31502 h 274302"/>
              <a:gd name="connsiteX4" fmla="*/ 2585563 w 4197670"/>
              <a:gd name="connsiteY4" fmla="*/ 4378 h 274302"/>
              <a:gd name="connsiteX5" fmla="*/ 1432558 w 4197670"/>
              <a:gd name="connsiteY5" fmla="*/ 3541 h 274302"/>
              <a:gd name="connsiteX6" fmla="*/ 698248 w 4197670"/>
              <a:gd name="connsiteY6" fmla="*/ 10418 h 274302"/>
              <a:gd name="connsiteX7" fmla="*/ 0 w 4197670"/>
              <a:gd name="connsiteY7" fmla="*/ 0 h 274302"/>
              <a:gd name="connsiteX0" fmla="*/ 4197670 w 4197670"/>
              <a:gd name="connsiteY0" fmla="*/ 274302 h 274302"/>
              <a:gd name="connsiteX1" fmla="*/ 4055577 w 4197670"/>
              <a:gd name="connsiteY1" fmla="*/ 160403 h 274302"/>
              <a:gd name="connsiteX2" fmla="*/ 3630082 w 4197670"/>
              <a:gd name="connsiteY2" fmla="*/ 78223 h 274302"/>
              <a:gd name="connsiteX3" fmla="*/ 3239007 w 4197670"/>
              <a:gd name="connsiteY3" fmla="*/ 31502 h 274302"/>
              <a:gd name="connsiteX4" fmla="*/ 2111276 w 4197670"/>
              <a:gd name="connsiteY4" fmla="*/ 8115 h 274302"/>
              <a:gd name="connsiteX5" fmla="*/ 1432558 w 4197670"/>
              <a:gd name="connsiteY5" fmla="*/ 3541 h 274302"/>
              <a:gd name="connsiteX6" fmla="*/ 698248 w 4197670"/>
              <a:gd name="connsiteY6" fmla="*/ 10418 h 274302"/>
              <a:gd name="connsiteX7" fmla="*/ 0 w 4197670"/>
              <a:gd name="connsiteY7" fmla="*/ 0 h 274302"/>
              <a:gd name="connsiteX0" fmla="*/ 4197670 w 4197670"/>
              <a:gd name="connsiteY0" fmla="*/ 274302 h 274302"/>
              <a:gd name="connsiteX1" fmla="*/ 4055577 w 4197670"/>
              <a:gd name="connsiteY1" fmla="*/ 160403 h 274302"/>
              <a:gd name="connsiteX2" fmla="*/ 3630082 w 4197670"/>
              <a:gd name="connsiteY2" fmla="*/ 78223 h 274302"/>
              <a:gd name="connsiteX3" fmla="*/ 2795821 w 4197670"/>
              <a:gd name="connsiteY3" fmla="*/ 12815 h 274302"/>
              <a:gd name="connsiteX4" fmla="*/ 2111276 w 4197670"/>
              <a:gd name="connsiteY4" fmla="*/ 8115 h 274302"/>
              <a:gd name="connsiteX5" fmla="*/ 1432558 w 4197670"/>
              <a:gd name="connsiteY5" fmla="*/ 3541 h 274302"/>
              <a:gd name="connsiteX6" fmla="*/ 698248 w 4197670"/>
              <a:gd name="connsiteY6" fmla="*/ 10418 h 274302"/>
              <a:gd name="connsiteX7" fmla="*/ 0 w 4197670"/>
              <a:gd name="connsiteY7" fmla="*/ 0 h 274302"/>
              <a:gd name="connsiteX0" fmla="*/ 4197670 w 4197670"/>
              <a:gd name="connsiteY0" fmla="*/ 274302 h 274302"/>
              <a:gd name="connsiteX1" fmla="*/ 4055577 w 4197670"/>
              <a:gd name="connsiteY1" fmla="*/ 160403 h 274302"/>
              <a:gd name="connsiteX2" fmla="*/ 3241322 w 4197670"/>
              <a:gd name="connsiteY2" fmla="*/ 29636 h 274302"/>
              <a:gd name="connsiteX3" fmla="*/ 2795821 w 4197670"/>
              <a:gd name="connsiteY3" fmla="*/ 12815 h 274302"/>
              <a:gd name="connsiteX4" fmla="*/ 2111276 w 4197670"/>
              <a:gd name="connsiteY4" fmla="*/ 8115 h 274302"/>
              <a:gd name="connsiteX5" fmla="*/ 1432558 w 4197670"/>
              <a:gd name="connsiteY5" fmla="*/ 3541 h 274302"/>
              <a:gd name="connsiteX6" fmla="*/ 698248 w 4197670"/>
              <a:gd name="connsiteY6" fmla="*/ 10418 h 274302"/>
              <a:gd name="connsiteX7" fmla="*/ 0 w 4197670"/>
              <a:gd name="connsiteY7" fmla="*/ 0 h 274302"/>
              <a:gd name="connsiteX0" fmla="*/ 4197670 w 4197670"/>
              <a:gd name="connsiteY0" fmla="*/ 274302 h 274302"/>
              <a:gd name="connsiteX1" fmla="*/ 3686256 w 4197670"/>
              <a:gd name="connsiteY1" fmla="*/ 89393 h 274302"/>
              <a:gd name="connsiteX2" fmla="*/ 3241322 w 4197670"/>
              <a:gd name="connsiteY2" fmla="*/ 29636 h 274302"/>
              <a:gd name="connsiteX3" fmla="*/ 2795821 w 4197670"/>
              <a:gd name="connsiteY3" fmla="*/ 12815 h 274302"/>
              <a:gd name="connsiteX4" fmla="*/ 2111276 w 4197670"/>
              <a:gd name="connsiteY4" fmla="*/ 8115 h 274302"/>
              <a:gd name="connsiteX5" fmla="*/ 1432558 w 4197670"/>
              <a:gd name="connsiteY5" fmla="*/ 3541 h 274302"/>
              <a:gd name="connsiteX6" fmla="*/ 698248 w 4197670"/>
              <a:gd name="connsiteY6" fmla="*/ 10418 h 274302"/>
              <a:gd name="connsiteX7" fmla="*/ 0 w 4197670"/>
              <a:gd name="connsiteY7" fmla="*/ 0 h 274302"/>
              <a:gd name="connsiteX0" fmla="*/ 4030503 w 4030503"/>
              <a:gd name="connsiteY0" fmla="*/ 158443 h 158443"/>
              <a:gd name="connsiteX1" fmla="*/ 3686256 w 4030503"/>
              <a:gd name="connsiteY1" fmla="*/ 89393 h 158443"/>
              <a:gd name="connsiteX2" fmla="*/ 3241322 w 4030503"/>
              <a:gd name="connsiteY2" fmla="*/ 29636 h 158443"/>
              <a:gd name="connsiteX3" fmla="*/ 2795821 w 4030503"/>
              <a:gd name="connsiteY3" fmla="*/ 12815 h 158443"/>
              <a:gd name="connsiteX4" fmla="*/ 2111276 w 4030503"/>
              <a:gd name="connsiteY4" fmla="*/ 8115 h 158443"/>
              <a:gd name="connsiteX5" fmla="*/ 1432558 w 4030503"/>
              <a:gd name="connsiteY5" fmla="*/ 3541 h 158443"/>
              <a:gd name="connsiteX6" fmla="*/ 698248 w 4030503"/>
              <a:gd name="connsiteY6" fmla="*/ 10418 h 158443"/>
              <a:gd name="connsiteX7" fmla="*/ 0 w 4030503"/>
              <a:gd name="connsiteY7" fmla="*/ 0 h 158443"/>
              <a:gd name="connsiteX0" fmla="*/ 4030503 w 4030503"/>
              <a:gd name="connsiteY0" fmla="*/ 158443 h 158443"/>
              <a:gd name="connsiteX1" fmla="*/ 3596841 w 4030503"/>
              <a:gd name="connsiteY1" fmla="*/ 74444 h 158443"/>
              <a:gd name="connsiteX2" fmla="*/ 3241322 w 4030503"/>
              <a:gd name="connsiteY2" fmla="*/ 29636 h 158443"/>
              <a:gd name="connsiteX3" fmla="*/ 2795821 w 4030503"/>
              <a:gd name="connsiteY3" fmla="*/ 12815 h 158443"/>
              <a:gd name="connsiteX4" fmla="*/ 2111276 w 4030503"/>
              <a:gd name="connsiteY4" fmla="*/ 8115 h 158443"/>
              <a:gd name="connsiteX5" fmla="*/ 1432558 w 4030503"/>
              <a:gd name="connsiteY5" fmla="*/ 3541 h 158443"/>
              <a:gd name="connsiteX6" fmla="*/ 698248 w 4030503"/>
              <a:gd name="connsiteY6" fmla="*/ 10418 h 158443"/>
              <a:gd name="connsiteX7" fmla="*/ 0 w 4030503"/>
              <a:gd name="connsiteY7" fmla="*/ 0 h 158443"/>
              <a:gd name="connsiteX0" fmla="*/ 4030503 w 4030503"/>
              <a:gd name="connsiteY0" fmla="*/ 158443 h 158443"/>
              <a:gd name="connsiteX1" fmla="*/ 3596841 w 4030503"/>
              <a:gd name="connsiteY1" fmla="*/ 74444 h 158443"/>
              <a:gd name="connsiteX2" fmla="*/ 3241322 w 4030503"/>
              <a:gd name="connsiteY2" fmla="*/ 29636 h 158443"/>
              <a:gd name="connsiteX3" fmla="*/ 2990376 w 4030503"/>
              <a:gd name="connsiteY3" fmla="*/ 18382 h 158443"/>
              <a:gd name="connsiteX4" fmla="*/ 2795821 w 4030503"/>
              <a:gd name="connsiteY4" fmla="*/ 12815 h 158443"/>
              <a:gd name="connsiteX5" fmla="*/ 2111276 w 4030503"/>
              <a:gd name="connsiteY5" fmla="*/ 8115 h 158443"/>
              <a:gd name="connsiteX6" fmla="*/ 1432558 w 4030503"/>
              <a:gd name="connsiteY6" fmla="*/ 3541 h 158443"/>
              <a:gd name="connsiteX7" fmla="*/ 698248 w 4030503"/>
              <a:gd name="connsiteY7" fmla="*/ 10418 h 158443"/>
              <a:gd name="connsiteX8" fmla="*/ 0 w 4030503"/>
              <a:gd name="connsiteY8" fmla="*/ 0 h 158443"/>
              <a:gd name="connsiteX0" fmla="*/ 4030503 w 4030503"/>
              <a:gd name="connsiteY0" fmla="*/ 158443 h 158443"/>
              <a:gd name="connsiteX1" fmla="*/ 3596841 w 4030503"/>
              <a:gd name="connsiteY1" fmla="*/ 74444 h 158443"/>
              <a:gd name="connsiteX2" fmla="*/ 3241322 w 4030503"/>
              <a:gd name="connsiteY2" fmla="*/ 29636 h 158443"/>
              <a:gd name="connsiteX3" fmla="*/ 2990376 w 4030503"/>
              <a:gd name="connsiteY3" fmla="*/ 18382 h 158443"/>
              <a:gd name="connsiteX4" fmla="*/ 2504251 w 4030503"/>
              <a:gd name="connsiteY4" fmla="*/ 16552 h 158443"/>
              <a:gd name="connsiteX5" fmla="*/ 2111276 w 4030503"/>
              <a:gd name="connsiteY5" fmla="*/ 8115 h 158443"/>
              <a:gd name="connsiteX6" fmla="*/ 1432558 w 4030503"/>
              <a:gd name="connsiteY6" fmla="*/ 3541 h 158443"/>
              <a:gd name="connsiteX7" fmla="*/ 698248 w 4030503"/>
              <a:gd name="connsiteY7" fmla="*/ 10418 h 158443"/>
              <a:gd name="connsiteX8" fmla="*/ 0 w 4030503"/>
              <a:gd name="connsiteY8" fmla="*/ 0 h 158443"/>
              <a:gd name="connsiteX0" fmla="*/ 4030503 w 4030503"/>
              <a:gd name="connsiteY0" fmla="*/ 158443 h 158443"/>
              <a:gd name="connsiteX1" fmla="*/ 3596841 w 4030503"/>
              <a:gd name="connsiteY1" fmla="*/ 74444 h 158443"/>
              <a:gd name="connsiteX2" fmla="*/ 3241322 w 4030503"/>
              <a:gd name="connsiteY2" fmla="*/ 29636 h 158443"/>
              <a:gd name="connsiteX3" fmla="*/ 2990376 w 4030503"/>
              <a:gd name="connsiteY3" fmla="*/ 18382 h 158443"/>
              <a:gd name="connsiteX4" fmla="*/ 2504251 w 4030503"/>
              <a:gd name="connsiteY4" fmla="*/ 16552 h 158443"/>
              <a:gd name="connsiteX5" fmla="*/ 2111276 w 4030503"/>
              <a:gd name="connsiteY5" fmla="*/ 8115 h 158443"/>
              <a:gd name="connsiteX6" fmla="*/ 1432558 w 4030503"/>
              <a:gd name="connsiteY6" fmla="*/ 3541 h 158443"/>
              <a:gd name="connsiteX7" fmla="*/ 698248 w 4030503"/>
              <a:gd name="connsiteY7" fmla="*/ 10418 h 158443"/>
              <a:gd name="connsiteX8" fmla="*/ 0 w 4030503"/>
              <a:gd name="connsiteY8" fmla="*/ 0 h 158443"/>
              <a:gd name="connsiteX0" fmla="*/ 4030503 w 4030503"/>
              <a:gd name="connsiteY0" fmla="*/ 158443 h 158443"/>
              <a:gd name="connsiteX1" fmla="*/ 3596841 w 4030503"/>
              <a:gd name="connsiteY1" fmla="*/ 74444 h 158443"/>
              <a:gd name="connsiteX2" fmla="*/ 3241322 w 4030503"/>
              <a:gd name="connsiteY2" fmla="*/ 29636 h 158443"/>
              <a:gd name="connsiteX3" fmla="*/ 2990376 w 4030503"/>
              <a:gd name="connsiteY3" fmla="*/ 18382 h 158443"/>
              <a:gd name="connsiteX4" fmla="*/ 2504251 w 4030503"/>
              <a:gd name="connsiteY4" fmla="*/ 16552 h 158443"/>
              <a:gd name="connsiteX5" fmla="*/ 2111276 w 4030503"/>
              <a:gd name="connsiteY5" fmla="*/ 8115 h 158443"/>
              <a:gd name="connsiteX6" fmla="*/ 1432558 w 4030503"/>
              <a:gd name="connsiteY6" fmla="*/ 3541 h 158443"/>
              <a:gd name="connsiteX7" fmla="*/ 698248 w 4030503"/>
              <a:gd name="connsiteY7" fmla="*/ 10418 h 158443"/>
              <a:gd name="connsiteX8" fmla="*/ 0 w 4030503"/>
              <a:gd name="connsiteY8" fmla="*/ 0 h 158443"/>
              <a:gd name="connsiteX0" fmla="*/ 4030503 w 4030503"/>
              <a:gd name="connsiteY0" fmla="*/ 158443 h 158443"/>
              <a:gd name="connsiteX1" fmla="*/ 3596841 w 4030503"/>
              <a:gd name="connsiteY1" fmla="*/ 74444 h 158443"/>
              <a:gd name="connsiteX2" fmla="*/ 3241322 w 4030503"/>
              <a:gd name="connsiteY2" fmla="*/ 29636 h 158443"/>
              <a:gd name="connsiteX3" fmla="*/ 2990376 w 4030503"/>
              <a:gd name="connsiteY3" fmla="*/ 18382 h 158443"/>
              <a:gd name="connsiteX4" fmla="*/ 2504251 w 4030503"/>
              <a:gd name="connsiteY4" fmla="*/ 16552 h 158443"/>
              <a:gd name="connsiteX5" fmla="*/ 2111276 w 4030503"/>
              <a:gd name="connsiteY5" fmla="*/ 8115 h 158443"/>
              <a:gd name="connsiteX6" fmla="*/ 1432558 w 4030503"/>
              <a:gd name="connsiteY6" fmla="*/ 3541 h 158443"/>
              <a:gd name="connsiteX7" fmla="*/ 698248 w 4030503"/>
              <a:gd name="connsiteY7" fmla="*/ 10418 h 158443"/>
              <a:gd name="connsiteX8" fmla="*/ 0 w 4030503"/>
              <a:gd name="connsiteY8" fmla="*/ 0 h 158443"/>
              <a:gd name="connsiteX0" fmla="*/ 4030503 w 4030503"/>
              <a:gd name="connsiteY0" fmla="*/ 158443 h 158443"/>
              <a:gd name="connsiteX1" fmla="*/ 3596841 w 4030503"/>
              <a:gd name="connsiteY1" fmla="*/ 74444 h 158443"/>
              <a:gd name="connsiteX2" fmla="*/ 3241322 w 4030503"/>
              <a:gd name="connsiteY2" fmla="*/ 29636 h 158443"/>
              <a:gd name="connsiteX3" fmla="*/ 2990376 w 4030503"/>
              <a:gd name="connsiteY3" fmla="*/ 18382 h 158443"/>
              <a:gd name="connsiteX4" fmla="*/ 2504251 w 4030503"/>
              <a:gd name="connsiteY4" fmla="*/ 16552 h 158443"/>
              <a:gd name="connsiteX5" fmla="*/ 2111276 w 4030503"/>
              <a:gd name="connsiteY5" fmla="*/ 8115 h 158443"/>
              <a:gd name="connsiteX6" fmla="*/ 1432558 w 4030503"/>
              <a:gd name="connsiteY6" fmla="*/ 3541 h 158443"/>
              <a:gd name="connsiteX7" fmla="*/ 698248 w 4030503"/>
              <a:gd name="connsiteY7" fmla="*/ 10418 h 158443"/>
              <a:gd name="connsiteX8" fmla="*/ 0 w 4030503"/>
              <a:gd name="connsiteY8" fmla="*/ 0 h 158443"/>
              <a:gd name="connsiteX0" fmla="*/ 4030503 w 4030503"/>
              <a:gd name="connsiteY0" fmla="*/ 158443 h 158443"/>
              <a:gd name="connsiteX1" fmla="*/ 3596841 w 4030503"/>
              <a:gd name="connsiteY1" fmla="*/ 74444 h 158443"/>
              <a:gd name="connsiteX2" fmla="*/ 3241322 w 4030503"/>
              <a:gd name="connsiteY2" fmla="*/ 29636 h 158443"/>
              <a:gd name="connsiteX3" fmla="*/ 2990376 w 4030503"/>
              <a:gd name="connsiteY3" fmla="*/ 18382 h 158443"/>
              <a:gd name="connsiteX4" fmla="*/ 2504251 w 4030503"/>
              <a:gd name="connsiteY4" fmla="*/ 16552 h 158443"/>
              <a:gd name="connsiteX5" fmla="*/ 2111276 w 4030503"/>
              <a:gd name="connsiteY5" fmla="*/ 8115 h 158443"/>
              <a:gd name="connsiteX6" fmla="*/ 1432558 w 4030503"/>
              <a:gd name="connsiteY6" fmla="*/ 3541 h 158443"/>
              <a:gd name="connsiteX7" fmla="*/ 698248 w 4030503"/>
              <a:gd name="connsiteY7" fmla="*/ 10418 h 158443"/>
              <a:gd name="connsiteX8" fmla="*/ 0 w 4030503"/>
              <a:gd name="connsiteY8" fmla="*/ 0 h 1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0503" h="158443">
                <a:moveTo>
                  <a:pt x="4030503" y="158443"/>
                </a:moveTo>
                <a:cubicBezTo>
                  <a:pt x="3885949" y="130443"/>
                  <a:pt x="3728371" y="95912"/>
                  <a:pt x="3596841" y="74444"/>
                </a:cubicBezTo>
                <a:cubicBezTo>
                  <a:pt x="3465311" y="52976"/>
                  <a:pt x="3342399" y="38980"/>
                  <a:pt x="3241322" y="29636"/>
                </a:cubicBezTo>
                <a:cubicBezTo>
                  <a:pt x="3140245" y="20292"/>
                  <a:pt x="3113221" y="20563"/>
                  <a:pt x="2990376" y="18382"/>
                </a:cubicBezTo>
                <a:lnTo>
                  <a:pt x="2504251" y="16552"/>
                </a:lnTo>
                <a:lnTo>
                  <a:pt x="2111276" y="8115"/>
                </a:lnTo>
                <a:lnTo>
                  <a:pt x="1432558" y="3541"/>
                </a:lnTo>
                <a:lnTo>
                  <a:pt x="698248" y="10418"/>
                </a:lnTo>
                <a:cubicBezTo>
                  <a:pt x="459488" y="7959"/>
                  <a:pt x="221899" y="35939"/>
                  <a:pt x="0" y="0"/>
                </a:cubicBezTo>
              </a:path>
            </a:pathLst>
          </a:custGeom>
          <a:noFill/>
          <a:ln w="60325" cap="flat" cmpd="sng" algn="ctr">
            <a:gradFill flip="none" rotWithShape="1">
              <a:gsLst>
                <a:gs pos="0">
                  <a:srgbClr val="7030A0"/>
                </a:gs>
                <a:gs pos="50000">
                  <a:srgbClr val="FFFFCC"/>
                </a:gs>
                <a:gs pos="100000">
                  <a:srgbClr val="FF0000"/>
                </a:gs>
                <a:gs pos="63000">
                  <a:srgbClr val="FFFF00"/>
                </a:gs>
                <a:gs pos="16000">
                  <a:srgbClr val="00B0F0"/>
                </a:gs>
              </a:gsLst>
              <a:lin ang="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28" name="CaixaDeTexto 227"/>
          <p:cNvSpPr txBox="1"/>
          <p:nvPr/>
        </p:nvSpPr>
        <p:spPr>
          <a:xfrm>
            <a:off x="7524328" y="2564904"/>
            <a:ext cx="10081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III</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30" name="CaixaDeTexto 229"/>
          <p:cNvSpPr txBox="1"/>
          <p:nvPr/>
        </p:nvSpPr>
        <p:spPr>
          <a:xfrm>
            <a:off x="7534267" y="3028890"/>
            <a:ext cx="10081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IV</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32" name="CaixaDeTexto 231"/>
          <p:cNvSpPr txBox="1"/>
          <p:nvPr/>
        </p:nvSpPr>
        <p:spPr>
          <a:xfrm>
            <a:off x="7596336" y="5261138"/>
            <a:ext cx="10081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V</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41" name="CaixaDeTexto 240"/>
          <p:cNvSpPr txBox="1"/>
          <p:nvPr/>
        </p:nvSpPr>
        <p:spPr>
          <a:xfrm>
            <a:off x="7164288" y="4221088"/>
            <a:ext cx="1008112"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1" i="0" u="none" strike="noStrike" kern="1200" cap="none" spc="0" normalizeH="0" baseline="0" noProof="0" dirty="0" smtClean="0">
                <a:ln>
                  <a:noFill/>
                </a:ln>
                <a:solidFill>
                  <a:srgbClr val="FFFFFF"/>
                </a:solidFill>
                <a:effectLst/>
                <a:uLnTx/>
                <a:uFillTx/>
                <a:latin typeface="Century Gothic" pitchFamily="34" charset="0"/>
                <a:ea typeface="+mn-ea"/>
                <a:cs typeface="+mn-cs"/>
              </a:rPr>
              <a:t>SP</a:t>
            </a:r>
            <a:endParaRPr kumimoji="0" lang="pt-BR" sz="28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42" name="CaixaDeTexto 241"/>
          <p:cNvSpPr txBox="1"/>
          <p:nvPr/>
        </p:nvSpPr>
        <p:spPr>
          <a:xfrm>
            <a:off x="2627784" y="4026550"/>
            <a:ext cx="388843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Ib</a:t>
            </a:r>
            <a:r>
              <a:rPr kumimoji="0" lang="pt-BR" sz="1600" b="1" i="0" u="none" strike="noStrike" kern="1200" cap="none" spc="0" normalizeH="0" baseline="0" noProof="0" dirty="0" smtClean="0">
                <a:ln>
                  <a:noFill/>
                </a:ln>
                <a:solidFill>
                  <a:srgbClr val="FFFFFF"/>
                </a:solidFill>
                <a:effectLst/>
                <a:uLnTx/>
                <a:uFillTx/>
                <a:latin typeface="Century Gothic" pitchFamily="34" charset="0"/>
                <a:ea typeface="+mn-ea"/>
                <a:cs typeface="+mn-cs"/>
              </a:rPr>
              <a:t>: supergigantes</a:t>
            </a:r>
            <a:endParaRPr kumimoji="0" lang="pt-BR" sz="16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43" name="CaixaDeTexto 242"/>
          <p:cNvSpPr txBox="1"/>
          <p:nvPr/>
        </p:nvSpPr>
        <p:spPr>
          <a:xfrm>
            <a:off x="2627784" y="4405640"/>
            <a:ext cx="36004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FFFFFF"/>
                </a:solidFill>
                <a:effectLst/>
                <a:uLnTx/>
                <a:uFillTx/>
                <a:latin typeface="Century Gothic" pitchFamily="34" charset="0"/>
                <a:ea typeface="+mn-ea"/>
                <a:cs typeface="+mn-cs"/>
              </a:rPr>
              <a:t>II: gigantes brilhantes</a:t>
            </a:r>
            <a:endParaRPr kumimoji="0" lang="pt-BR" sz="16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44" name="CaixaDeTexto 243"/>
          <p:cNvSpPr txBox="1"/>
          <p:nvPr/>
        </p:nvSpPr>
        <p:spPr>
          <a:xfrm>
            <a:off x="2627784" y="3666510"/>
            <a:ext cx="374441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FFFFFF"/>
                </a:solidFill>
                <a:effectLst/>
                <a:uLnTx/>
                <a:uFillTx/>
                <a:latin typeface="Century Gothic" pitchFamily="34" charset="0"/>
                <a:ea typeface="+mn-ea"/>
                <a:cs typeface="+mn-cs"/>
              </a:rPr>
              <a:t>Ia: supergigantes brilhantes</a:t>
            </a:r>
            <a:endParaRPr kumimoji="0" lang="pt-BR" sz="1600" b="1" i="0" u="none" strike="noStrike" kern="0" cap="none" spc="0" normalizeH="0" baseline="-25000" noProof="0" dirty="0">
              <a:ln>
                <a:noFill/>
              </a:ln>
              <a:solidFill>
                <a:srgbClr val="FFFFFF"/>
              </a:solidFill>
              <a:effectLst/>
              <a:uLnTx/>
              <a:uFillTx/>
              <a:latin typeface="Century Gothic" pitchFamily="34" charset="0"/>
              <a:ea typeface="+mn-ea"/>
              <a:cs typeface="+mn-cs"/>
            </a:endParaRPr>
          </a:p>
        </p:txBody>
      </p:sp>
      <p:sp>
        <p:nvSpPr>
          <p:cNvPr id="245" name="CaixaDeTexto 244"/>
          <p:cNvSpPr txBox="1"/>
          <p:nvPr/>
        </p:nvSpPr>
        <p:spPr>
          <a:xfrm>
            <a:off x="2627784" y="4778568"/>
            <a:ext cx="28803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FFFFFF"/>
                </a:solidFill>
                <a:effectLst/>
                <a:uLnTx/>
                <a:uFillTx/>
                <a:latin typeface="Century Gothic" pitchFamily="34" charset="0"/>
                <a:ea typeface="+mn-ea"/>
                <a:cs typeface="+mn-cs"/>
              </a:rPr>
              <a:t>III: gigantes</a:t>
            </a:r>
            <a:endParaRPr kumimoji="0" lang="pt-BR" sz="16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46" name="CaixaDeTexto 245"/>
          <p:cNvSpPr txBox="1"/>
          <p:nvPr/>
        </p:nvSpPr>
        <p:spPr>
          <a:xfrm>
            <a:off x="2627784" y="5150103"/>
            <a:ext cx="324036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FFFFFF"/>
                </a:solidFill>
                <a:effectLst/>
                <a:uLnTx/>
                <a:uFillTx/>
                <a:latin typeface="Century Gothic" pitchFamily="34" charset="0"/>
                <a:ea typeface="+mn-ea"/>
                <a:cs typeface="+mn-cs"/>
              </a:rPr>
              <a:t>IV: subgigantes</a:t>
            </a:r>
            <a:endParaRPr kumimoji="0" lang="pt-BR" sz="16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47" name="CaixaDeTexto 246"/>
          <p:cNvSpPr txBox="1"/>
          <p:nvPr/>
        </p:nvSpPr>
        <p:spPr>
          <a:xfrm>
            <a:off x="2627784" y="5538718"/>
            <a:ext cx="18002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FFFFFF"/>
                </a:solidFill>
                <a:effectLst/>
                <a:uLnTx/>
                <a:uFillTx/>
                <a:latin typeface="Century Gothic" pitchFamily="34" charset="0"/>
                <a:ea typeface="+mn-ea"/>
                <a:cs typeface="+mn-cs"/>
              </a:rPr>
              <a:t>V:  SP</a:t>
            </a:r>
            <a:endParaRPr kumimoji="0" lang="pt-BR" sz="16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43" name="Espaço Reservado para Número de Slide 4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DB87C77-B3D2-4F25-BA53-DE448FCEF32B}" type="slidenum">
              <a:rPr kumimoji="0" lang="pt-BR"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pt-BR"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5147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1"/>
                                        </p:tgtEl>
                                      </p:cBhvr>
                                    </p:animEffect>
                                    <p:set>
                                      <p:cBhvr>
                                        <p:cTn id="7" dur="1" fill="hold">
                                          <p:stCondLst>
                                            <p:cond delay="499"/>
                                          </p:stCondLst>
                                        </p:cTn>
                                        <p:tgtEl>
                                          <p:spTgt spid="25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5"/>
                                        </p:tgtEl>
                                      </p:cBhvr>
                                    </p:animEffect>
                                    <p:set>
                                      <p:cBhvr>
                                        <p:cTn id="10" dur="1" fill="hold">
                                          <p:stCondLst>
                                            <p:cond delay="499"/>
                                          </p:stCondLst>
                                        </p:cTn>
                                        <p:tgtEl>
                                          <p:spTgt spid="19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7"/>
                                        </p:tgtEl>
                                      </p:cBhvr>
                                    </p:animEffect>
                                    <p:set>
                                      <p:cBhvr>
                                        <p:cTn id="13" dur="1" fill="hold">
                                          <p:stCondLst>
                                            <p:cond delay="499"/>
                                          </p:stCondLst>
                                        </p:cTn>
                                        <p:tgtEl>
                                          <p:spTgt spid="20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6"/>
                                        </p:tgtEl>
                                      </p:cBhvr>
                                    </p:animEffect>
                                    <p:set>
                                      <p:cBhvr>
                                        <p:cTn id="16" dur="1" fill="hold">
                                          <p:stCondLst>
                                            <p:cond delay="499"/>
                                          </p:stCondLst>
                                        </p:cTn>
                                        <p:tgtEl>
                                          <p:spTgt spid="21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25"/>
                                        </p:tgtEl>
                                      </p:cBhvr>
                                    </p:animEffect>
                                    <p:set>
                                      <p:cBhvr>
                                        <p:cTn id="19" dur="1" fill="hold">
                                          <p:stCondLst>
                                            <p:cond delay="499"/>
                                          </p:stCondLst>
                                        </p:cTn>
                                        <p:tgtEl>
                                          <p:spTgt spid="22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28"/>
                                        </p:tgtEl>
                                      </p:cBhvr>
                                    </p:animEffect>
                                    <p:set>
                                      <p:cBhvr>
                                        <p:cTn id="22" dur="1" fill="hold">
                                          <p:stCondLst>
                                            <p:cond delay="499"/>
                                          </p:stCondLst>
                                        </p:cTn>
                                        <p:tgtEl>
                                          <p:spTgt spid="22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44"/>
                                        </p:tgtEl>
                                      </p:cBhvr>
                                    </p:animEffect>
                                    <p:set>
                                      <p:cBhvr>
                                        <p:cTn id="25" dur="1" fill="hold">
                                          <p:stCondLst>
                                            <p:cond delay="499"/>
                                          </p:stCondLst>
                                        </p:cTn>
                                        <p:tgtEl>
                                          <p:spTgt spid="24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42"/>
                                        </p:tgtEl>
                                      </p:cBhvr>
                                    </p:animEffect>
                                    <p:set>
                                      <p:cBhvr>
                                        <p:cTn id="28" dur="1" fill="hold">
                                          <p:stCondLst>
                                            <p:cond delay="499"/>
                                          </p:stCondLst>
                                        </p:cTn>
                                        <p:tgtEl>
                                          <p:spTgt spid="24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43"/>
                                        </p:tgtEl>
                                      </p:cBhvr>
                                    </p:animEffect>
                                    <p:set>
                                      <p:cBhvr>
                                        <p:cTn id="31" dur="1" fill="hold">
                                          <p:stCondLst>
                                            <p:cond delay="499"/>
                                          </p:stCondLst>
                                        </p:cTn>
                                        <p:tgtEl>
                                          <p:spTgt spid="24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45"/>
                                        </p:tgtEl>
                                      </p:cBhvr>
                                    </p:animEffect>
                                    <p:set>
                                      <p:cBhvr>
                                        <p:cTn id="34" dur="1" fill="hold">
                                          <p:stCondLst>
                                            <p:cond delay="499"/>
                                          </p:stCondLst>
                                        </p:cTn>
                                        <p:tgtEl>
                                          <p:spTgt spid="245"/>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17"/>
                                        </p:tgtEl>
                                      </p:cBhvr>
                                    </p:animEffect>
                                    <p:set>
                                      <p:cBhvr>
                                        <p:cTn id="37" dur="1" fill="hold">
                                          <p:stCondLst>
                                            <p:cond delay="499"/>
                                          </p:stCondLst>
                                        </p:cTn>
                                        <p:tgtEl>
                                          <p:spTgt spid="21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20"/>
                                        </p:tgtEl>
                                      </p:cBhvr>
                                    </p:animEffect>
                                    <p:set>
                                      <p:cBhvr>
                                        <p:cTn id="40" dur="1" fill="hold">
                                          <p:stCondLst>
                                            <p:cond delay="499"/>
                                          </p:stCondLst>
                                        </p:cTn>
                                        <p:tgtEl>
                                          <p:spTgt spid="2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51" grpId="0"/>
      <p:bldP spid="217" grpId="0"/>
      <p:bldP spid="195" grpId="0" animBg="1"/>
      <p:bldP spid="207" grpId="0" animBg="1"/>
      <p:bldP spid="216" grpId="0" animBg="1"/>
      <p:bldP spid="225" grpId="0" animBg="1"/>
      <p:bldP spid="228" grpId="0"/>
      <p:bldP spid="242" grpId="0"/>
      <p:bldP spid="243" grpId="0"/>
      <p:bldP spid="244" grpId="0"/>
      <p:bldP spid="2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grpSp>
        <p:nvGrpSpPr>
          <p:cNvPr id="2" name="Grupo 23"/>
          <p:cNvGrpSpPr/>
          <p:nvPr/>
        </p:nvGrpSpPr>
        <p:grpSpPr>
          <a:xfrm rot="10800000">
            <a:off x="1259633" y="1644483"/>
            <a:ext cx="6786030" cy="3656724"/>
            <a:chOff x="1519254" y="1644483"/>
            <a:chExt cx="6786030" cy="3656724"/>
          </a:xfrm>
        </p:grpSpPr>
        <p:grpSp>
          <p:nvGrpSpPr>
            <p:cNvPr id="3" name="Grupo 12"/>
            <p:cNvGrpSpPr/>
            <p:nvPr/>
          </p:nvGrpSpPr>
          <p:grpSpPr>
            <a:xfrm rot="10800000">
              <a:off x="1519254" y="1644483"/>
              <a:ext cx="6786030" cy="3656724"/>
              <a:chOff x="1519254" y="1267031"/>
              <a:chExt cx="6786030" cy="3656724"/>
            </a:xfrm>
          </p:grpSpPr>
          <p:sp>
            <p:nvSpPr>
              <p:cNvPr id="15" name="Lágrima 14"/>
              <p:cNvSpPr/>
              <p:nvPr/>
            </p:nvSpPr>
            <p:spPr bwMode="auto">
              <a:xfrm rot="2585281">
                <a:off x="1519254" y="1267031"/>
                <a:ext cx="3602852" cy="3656724"/>
              </a:xfrm>
              <a:prstGeom prst="teardrop">
                <a:avLst>
                  <a:gd name="adj" fmla="val 90304"/>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Lágrima 15"/>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6"/>
            <p:cNvGrpSpPr>
              <a:grpSpLocks/>
            </p:cNvGrpSpPr>
            <p:nvPr/>
          </p:nvGrpSpPr>
          <p:grpSpPr>
            <a:xfrm>
              <a:off x="2140045" y="2981497"/>
              <a:ext cx="1124767" cy="1085633"/>
              <a:chOff x="2844428" y="2930314"/>
              <a:chExt cx="635722" cy="635722"/>
            </a:xfrm>
          </p:grpSpPr>
          <p:sp>
            <p:nvSpPr>
              <p:cNvPr id="19" name="Elipse 18"/>
              <p:cNvSpPr>
                <a:spLocks noChangeAspect="1"/>
              </p:cNvSpPr>
              <p:nvPr/>
            </p:nvSpPr>
            <p:spPr bwMode="auto">
              <a:xfrm>
                <a:off x="2844428" y="2930314"/>
                <a:ext cx="635722" cy="635722"/>
              </a:xfrm>
              <a:prstGeom prst="ellipse">
                <a:avLst/>
              </a:prstGeom>
              <a:gradFill>
                <a:gsLst>
                  <a:gs pos="42000">
                    <a:srgbClr val="FDE65D"/>
                  </a:gs>
                  <a:gs pos="42000">
                    <a:srgbClr val="FFC0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Elipse 19"/>
              <p:cNvSpPr>
                <a:spLocks/>
              </p:cNvSpPr>
              <p:nvPr/>
            </p:nvSpPr>
            <p:spPr bwMode="auto">
              <a:xfrm>
                <a:off x="3018268" y="3098998"/>
                <a:ext cx="288932" cy="299347"/>
              </a:xfrm>
              <a:prstGeom prst="ellipse">
                <a:avLst/>
              </a:prstGeom>
              <a:gradFill>
                <a:gsLst>
                  <a:gs pos="0">
                    <a:srgbClr val="FFFF00"/>
                  </a:gs>
                  <a:gs pos="100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5" name="Grupo 3"/>
            <p:cNvGrpSpPr>
              <a:grpSpLocks noChangeAspect="1"/>
            </p:cNvGrpSpPr>
            <p:nvPr/>
          </p:nvGrpSpPr>
          <p:grpSpPr>
            <a:xfrm>
              <a:off x="5559564" y="2590418"/>
              <a:ext cx="1784960" cy="1784960"/>
              <a:chOff x="2454172" y="2587564"/>
              <a:chExt cx="1476000" cy="1476000"/>
            </a:xfrm>
          </p:grpSpPr>
          <p:sp>
            <p:nvSpPr>
              <p:cNvPr id="22" name="Elipse 21"/>
              <p:cNvSpPr>
                <a:spLocks noChangeAspect="1"/>
              </p:cNvSpPr>
              <p:nvPr/>
            </p:nvSpPr>
            <p:spPr bwMode="auto">
              <a:xfrm>
                <a:off x="2454172" y="2587564"/>
                <a:ext cx="1476000" cy="1476000"/>
              </a:xfrm>
              <a:prstGeom prst="ellipse">
                <a:avLst/>
              </a:prstGeom>
              <a:gradFill>
                <a:gsLst>
                  <a:gs pos="100000">
                    <a:schemeClr val="bg1">
                      <a:lumMod val="0"/>
                      <a:lumOff val="100000"/>
                      <a:alpha val="0"/>
                    </a:schemeClr>
                  </a:gs>
                  <a:gs pos="58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Elipse 22"/>
              <p:cNvSpPr>
                <a:spLocks noChangeAspect="1"/>
              </p:cNvSpPr>
              <p:nvPr/>
            </p:nvSpPr>
            <p:spPr bwMode="auto">
              <a:xfrm>
                <a:off x="2739306" y="2879143"/>
                <a:ext cx="900000" cy="90000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3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4" name="CaixaDeTexto 23"/>
          <p:cNvSpPr txBox="1"/>
          <p:nvPr/>
        </p:nvSpPr>
        <p:spPr>
          <a:xfrm>
            <a:off x="1861944" y="554917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1</a:t>
            </a:r>
          </a:p>
          <a:p>
            <a:r>
              <a:rPr lang="pt-BR" sz="2000" dirty="0" smtClean="0">
                <a:solidFill>
                  <a:schemeClr val="bg1"/>
                </a:solidFill>
                <a:latin typeface="Century Gothic" pitchFamily="34" charset="0"/>
              </a:rPr>
              <a:t>3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sp>
        <p:nvSpPr>
          <p:cNvPr id="25" name="CaixaDeTexto 24"/>
          <p:cNvSpPr txBox="1"/>
          <p:nvPr/>
        </p:nvSpPr>
        <p:spPr>
          <a:xfrm>
            <a:off x="5534352" y="5601434"/>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2</a:t>
            </a:r>
          </a:p>
          <a:p>
            <a:r>
              <a:rPr lang="pt-BR" sz="2000" dirty="0" smtClean="0">
                <a:solidFill>
                  <a:schemeClr val="bg1"/>
                </a:solidFill>
                <a:latin typeface="Century Gothic" pitchFamily="34" charset="0"/>
              </a:rPr>
              <a:t>1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spTree>
    <p:extLst>
      <p:ext uri="{BB962C8B-B14F-4D97-AF65-F5344CB8AC3E}">
        <p14:creationId xmlns:p14="http://schemas.microsoft.com/office/powerpoint/2010/main" val="3380968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co 39"/>
          <p:cNvSpPr/>
          <p:nvPr/>
        </p:nvSpPr>
        <p:spPr bwMode="auto">
          <a:xfrm rot="6716353">
            <a:off x="5227108" y="1337864"/>
            <a:ext cx="2498045" cy="2788869"/>
          </a:xfrm>
          <a:prstGeom prst="arc">
            <a:avLst>
              <a:gd name="adj1" fmla="val 18385707"/>
              <a:gd name="adj2" fmla="val 1456406"/>
            </a:avLst>
          </a:prstGeom>
          <a:noFill/>
          <a:ln w="47625" cap="flat" cmpd="sng" algn="ctr">
            <a:gradFill>
              <a:gsLst>
                <a:gs pos="100000">
                  <a:srgbClr val="FF0000"/>
                </a:gs>
                <a:gs pos="1000">
                  <a:srgbClr val="FFFF00">
                    <a:alpha val="37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100000">
                  <a:srgbClr val="FF0000">
                    <a:alpha val="88000"/>
                  </a:srgbClr>
                </a:gs>
                <a:gs pos="0">
                  <a:srgbClr val="FFFF00">
                    <a:alpha val="19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22" name="CaixaDeTexto 21"/>
          <p:cNvSpPr txBox="1"/>
          <p:nvPr/>
        </p:nvSpPr>
        <p:spPr>
          <a:xfrm>
            <a:off x="5536515" y="558924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2 </a:t>
            </a:r>
            <a:endParaRPr lang="pt-BR" sz="2000" dirty="0">
              <a:solidFill>
                <a:schemeClr val="bg1"/>
              </a:solidFill>
              <a:latin typeface="Century Gothic" pitchFamily="34" charset="0"/>
            </a:endParaRPr>
          </a:p>
        </p:txBody>
      </p:sp>
      <p:grpSp>
        <p:nvGrpSpPr>
          <p:cNvPr id="2" name="Grupo 23"/>
          <p:cNvGrpSpPr/>
          <p:nvPr/>
        </p:nvGrpSpPr>
        <p:grpSpPr>
          <a:xfrm rot="10800000">
            <a:off x="206104" y="569318"/>
            <a:ext cx="7850691" cy="5806056"/>
            <a:chOff x="1519254" y="569318"/>
            <a:chExt cx="7850691" cy="5806056"/>
          </a:xfrm>
        </p:grpSpPr>
        <p:sp>
          <p:nvSpPr>
            <p:cNvPr id="25" name="Elipse 24"/>
            <p:cNvSpPr>
              <a:spLocks noChangeAspect="1"/>
            </p:cNvSpPr>
            <p:nvPr/>
          </p:nvSpPr>
          <p:spPr bwMode="auto">
            <a:xfrm>
              <a:off x="3563889" y="569318"/>
              <a:ext cx="5806056" cy="5806056"/>
            </a:xfrm>
            <a:prstGeom prst="ellipse">
              <a:avLst/>
            </a:prstGeom>
            <a:gradFill>
              <a:gsLst>
                <a:gs pos="47000">
                  <a:schemeClr val="bg1">
                    <a:lumMod val="0"/>
                    <a:lumOff val="100000"/>
                    <a:alpha val="0"/>
                  </a:schemeClr>
                </a:gs>
                <a:gs pos="61000">
                  <a:srgbClr val="FF0000"/>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2"/>
            <p:cNvGrpSpPr/>
            <p:nvPr/>
          </p:nvGrpSpPr>
          <p:grpSpPr>
            <a:xfrm rot="10800000">
              <a:off x="1519254" y="1644483"/>
              <a:ext cx="6786030" cy="3656724"/>
              <a:chOff x="1519254" y="1267031"/>
              <a:chExt cx="6786030" cy="3656724"/>
            </a:xfrm>
          </p:grpSpPr>
          <p:sp>
            <p:nvSpPr>
              <p:cNvPr id="30" name="Lágrima 29"/>
              <p:cNvSpPr/>
              <p:nvPr/>
            </p:nvSpPr>
            <p:spPr bwMode="auto">
              <a:xfrm rot="2585281">
                <a:off x="1519254" y="1267031"/>
                <a:ext cx="3602852" cy="3656724"/>
              </a:xfrm>
              <a:prstGeom prst="teardrop">
                <a:avLst>
                  <a:gd name="adj" fmla="val 90304"/>
                </a:avLst>
              </a:prstGeom>
              <a:gradFill>
                <a:gsLst>
                  <a:gs pos="11000">
                    <a:srgbClr val="FFC000"/>
                  </a:gs>
                  <a:gs pos="85000">
                    <a:srgbClr val="FF0000"/>
                  </a:gs>
                  <a:gs pos="100000">
                    <a:srgbClr val="C00000"/>
                  </a:gs>
                  <a:gs pos="100000">
                    <a:schemeClr val="tx1">
                      <a:alpha val="0"/>
                    </a:schemeClr>
                  </a:gs>
                </a:gsLst>
                <a:path path="shape">
                  <a:fillToRect l="50000" t="50000" r="50000" b="50000"/>
                </a:path>
              </a:grad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ágrima 30"/>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6"/>
            <p:cNvGrpSpPr>
              <a:grpSpLocks/>
            </p:cNvGrpSpPr>
            <p:nvPr/>
          </p:nvGrpSpPr>
          <p:grpSpPr>
            <a:xfrm>
              <a:off x="2140045" y="2981497"/>
              <a:ext cx="1124767" cy="1085633"/>
              <a:chOff x="2844428" y="2930314"/>
              <a:chExt cx="635722" cy="635722"/>
            </a:xfrm>
          </p:grpSpPr>
          <p:sp>
            <p:nvSpPr>
              <p:cNvPr id="28" name="Elipse 27"/>
              <p:cNvSpPr>
                <a:spLocks noChangeAspect="1"/>
              </p:cNvSpPr>
              <p:nvPr/>
            </p:nvSpPr>
            <p:spPr bwMode="auto">
              <a:xfrm>
                <a:off x="2844428" y="2930314"/>
                <a:ext cx="635722" cy="635722"/>
              </a:xfrm>
              <a:prstGeom prst="ellipse">
                <a:avLst/>
              </a:prstGeom>
              <a:gradFill>
                <a:gsLst>
                  <a:gs pos="42000">
                    <a:srgbClr val="FDE65D"/>
                  </a:gs>
                  <a:gs pos="42000">
                    <a:srgbClr val="FFC0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p:cNvSpPr>
              <p:nvPr/>
            </p:nvSpPr>
            <p:spPr bwMode="auto">
              <a:xfrm>
                <a:off x="3018268" y="3098998"/>
                <a:ext cx="288932" cy="299347"/>
              </a:xfrm>
              <a:prstGeom prst="ellipse">
                <a:avLst/>
              </a:prstGeom>
              <a:gradFill>
                <a:gsLst>
                  <a:gs pos="0">
                    <a:srgbClr val="FFFF00"/>
                  </a:gs>
                  <a:gs pos="100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21" name="CaixaDeTexto 20"/>
          <p:cNvSpPr txBox="1"/>
          <p:nvPr/>
        </p:nvSpPr>
        <p:spPr>
          <a:xfrm>
            <a:off x="1864107" y="554917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1 </a:t>
            </a:r>
            <a:endParaRPr lang="pt-BR" sz="2000" dirty="0">
              <a:solidFill>
                <a:schemeClr val="bg1"/>
              </a:solidFill>
              <a:latin typeface="Century Gothic" pitchFamily="34" charset="0"/>
            </a:endParaRPr>
          </a:p>
        </p:txBody>
      </p:sp>
      <p:sp>
        <p:nvSpPr>
          <p:cNvPr id="4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val="3227843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20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co 39"/>
          <p:cNvSpPr/>
          <p:nvPr/>
        </p:nvSpPr>
        <p:spPr bwMode="auto">
          <a:xfrm rot="6716353">
            <a:off x="5227108" y="1337864"/>
            <a:ext cx="2498045" cy="2788869"/>
          </a:xfrm>
          <a:prstGeom prst="arc">
            <a:avLst>
              <a:gd name="adj1" fmla="val 18385707"/>
              <a:gd name="adj2" fmla="val 1456406"/>
            </a:avLst>
          </a:prstGeom>
          <a:noFill/>
          <a:ln w="47625" cap="flat" cmpd="sng" algn="ctr">
            <a:gradFill>
              <a:gsLst>
                <a:gs pos="100000">
                  <a:srgbClr val="FF0000"/>
                </a:gs>
                <a:gs pos="1000">
                  <a:srgbClr val="FFFF00">
                    <a:alpha val="37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100000">
                  <a:srgbClr val="FF0000">
                    <a:alpha val="88000"/>
                  </a:srgbClr>
                </a:gs>
                <a:gs pos="0">
                  <a:srgbClr val="FFFF00">
                    <a:alpha val="19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22" name="CaixaDeTexto 21"/>
          <p:cNvSpPr txBox="1"/>
          <p:nvPr/>
        </p:nvSpPr>
        <p:spPr>
          <a:xfrm>
            <a:off x="5536515" y="558924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2 </a:t>
            </a:r>
            <a:endParaRPr lang="pt-BR" sz="2000" dirty="0">
              <a:solidFill>
                <a:schemeClr val="bg1"/>
              </a:solidFill>
              <a:latin typeface="Century Gothic" pitchFamily="34" charset="0"/>
            </a:endParaRPr>
          </a:p>
        </p:txBody>
      </p:sp>
      <p:grpSp>
        <p:nvGrpSpPr>
          <p:cNvPr id="2" name="Grupo 23"/>
          <p:cNvGrpSpPr/>
          <p:nvPr/>
        </p:nvGrpSpPr>
        <p:grpSpPr>
          <a:xfrm rot="10800000">
            <a:off x="206104" y="569318"/>
            <a:ext cx="7850691" cy="5806056"/>
            <a:chOff x="1519254" y="569318"/>
            <a:chExt cx="7850691" cy="5806056"/>
          </a:xfrm>
        </p:grpSpPr>
        <p:sp>
          <p:nvSpPr>
            <p:cNvPr id="25" name="Elipse 24"/>
            <p:cNvSpPr>
              <a:spLocks noChangeAspect="1"/>
            </p:cNvSpPr>
            <p:nvPr/>
          </p:nvSpPr>
          <p:spPr bwMode="auto">
            <a:xfrm>
              <a:off x="3563889" y="569318"/>
              <a:ext cx="5806056" cy="5806056"/>
            </a:xfrm>
            <a:prstGeom prst="ellipse">
              <a:avLst/>
            </a:prstGeom>
            <a:gradFill>
              <a:gsLst>
                <a:gs pos="47000">
                  <a:schemeClr val="bg1">
                    <a:lumMod val="0"/>
                    <a:lumOff val="100000"/>
                    <a:alpha val="0"/>
                  </a:schemeClr>
                </a:gs>
                <a:gs pos="61000">
                  <a:srgbClr val="FF0000"/>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2"/>
            <p:cNvGrpSpPr/>
            <p:nvPr/>
          </p:nvGrpSpPr>
          <p:grpSpPr>
            <a:xfrm rot="10800000">
              <a:off x="1519254" y="1644483"/>
              <a:ext cx="6786030" cy="3656724"/>
              <a:chOff x="1519254" y="1267031"/>
              <a:chExt cx="6786030" cy="3656724"/>
            </a:xfrm>
          </p:grpSpPr>
          <p:sp>
            <p:nvSpPr>
              <p:cNvPr id="30" name="Lágrima 29"/>
              <p:cNvSpPr/>
              <p:nvPr/>
            </p:nvSpPr>
            <p:spPr bwMode="auto">
              <a:xfrm rot="2585281">
                <a:off x="1519254" y="1267031"/>
                <a:ext cx="3602852" cy="3656724"/>
              </a:xfrm>
              <a:prstGeom prst="teardrop">
                <a:avLst>
                  <a:gd name="adj" fmla="val 90304"/>
                </a:avLst>
              </a:prstGeom>
              <a:gradFill>
                <a:gsLst>
                  <a:gs pos="11000">
                    <a:srgbClr val="FFC000"/>
                  </a:gs>
                  <a:gs pos="85000">
                    <a:srgbClr val="FF0000"/>
                  </a:gs>
                  <a:gs pos="100000">
                    <a:srgbClr val="C00000"/>
                  </a:gs>
                  <a:gs pos="100000">
                    <a:schemeClr val="tx1">
                      <a:alpha val="0"/>
                    </a:schemeClr>
                  </a:gs>
                </a:gsLst>
                <a:path path="shape">
                  <a:fillToRect l="50000" t="50000" r="50000" b="50000"/>
                </a:path>
              </a:grad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ágrima 30"/>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6"/>
            <p:cNvGrpSpPr>
              <a:grpSpLocks/>
            </p:cNvGrpSpPr>
            <p:nvPr/>
          </p:nvGrpSpPr>
          <p:grpSpPr>
            <a:xfrm>
              <a:off x="2140045" y="2981497"/>
              <a:ext cx="1124767" cy="1085633"/>
              <a:chOff x="2844428" y="2930314"/>
              <a:chExt cx="635722" cy="635722"/>
            </a:xfrm>
          </p:grpSpPr>
          <p:sp>
            <p:nvSpPr>
              <p:cNvPr id="28" name="Elipse 27"/>
              <p:cNvSpPr>
                <a:spLocks noChangeAspect="1"/>
              </p:cNvSpPr>
              <p:nvPr/>
            </p:nvSpPr>
            <p:spPr bwMode="auto">
              <a:xfrm>
                <a:off x="2844428" y="2930314"/>
                <a:ext cx="635722" cy="635722"/>
              </a:xfrm>
              <a:prstGeom prst="ellipse">
                <a:avLst/>
              </a:prstGeom>
              <a:gradFill>
                <a:gsLst>
                  <a:gs pos="47000">
                    <a:srgbClr val="FDE65D"/>
                  </a:gs>
                  <a:gs pos="26000">
                    <a:schemeClr val="bg1"/>
                  </a:gs>
                  <a:gs pos="88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p:cNvSpPr>
              <p:nvPr/>
            </p:nvSpPr>
            <p:spPr bwMode="auto">
              <a:xfrm>
                <a:off x="3009684" y="3091783"/>
                <a:ext cx="305210" cy="316212"/>
              </a:xfrm>
              <a:prstGeom prst="ellipse">
                <a:avLst/>
              </a:prstGeom>
              <a:gradFill>
                <a:gsLst>
                  <a:gs pos="77000">
                    <a:srgbClr val="FFE300"/>
                  </a:gs>
                  <a:gs pos="17000">
                    <a:schemeClr val="bg1"/>
                  </a:gs>
                  <a:gs pos="36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21" name="CaixaDeTexto 20"/>
          <p:cNvSpPr txBox="1"/>
          <p:nvPr/>
        </p:nvSpPr>
        <p:spPr>
          <a:xfrm>
            <a:off x="1864107" y="554917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1 </a:t>
            </a:r>
            <a:endParaRPr lang="pt-BR" sz="2000" dirty="0">
              <a:solidFill>
                <a:schemeClr val="bg1"/>
              </a:solidFill>
              <a:latin typeface="Century Gothic" pitchFamily="34" charset="0"/>
            </a:endParaRPr>
          </a:p>
        </p:txBody>
      </p:sp>
      <p:sp>
        <p:nvSpPr>
          <p:cNvPr id="42" name="Rosca 41"/>
          <p:cNvSpPr>
            <a:spLocks noChangeAspect="1"/>
          </p:cNvSpPr>
          <p:nvPr/>
        </p:nvSpPr>
        <p:spPr bwMode="auto">
          <a:xfrm>
            <a:off x="6311652" y="2858981"/>
            <a:ext cx="1125197" cy="1125073"/>
          </a:xfrm>
          <a:prstGeom prst="donut">
            <a:avLst>
              <a:gd name="adj" fmla="val 26990"/>
            </a:avLst>
          </a:prstGeom>
          <a:gradFill flip="none" rotWithShape="1">
            <a:gsLst>
              <a:gs pos="88000">
                <a:schemeClr val="tx1">
                  <a:alpha val="0"/>
                </a:schemeClr>
              </a:gs>
              <a:gs pos="1000">
                <a:srgbClr val="FFC000"/>
              </a:gs>
              <a:gs pos="40000">
                <a:srgbClr val="FDE65D">
                  <a:alpha val="5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val="2076717503"/>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13" name="CaixaDeTexto 12"/>
          <p:cNvSpPr txBox="1"/>
          <p:nvPr/>
        </p:nvSpPr>
        <p:spPr>
          <a:xfrm>
            <a:off x="1263401" y="554917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1</a:t>
            </a:r>
          </a:p>
          <a:p>
            <a:r>
              <a:rPr lang="pt-BR" sz="2000" dirty="0" smtClean="0">
                <a:solidFill>
                  <a:schemeClr val="bg1"/>
                </a:solidFill>
                <a:latin typeface="Century Gothic" pitchFamily="34" charset="0"/>
              </a:rPr>
              <a:t>0,8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sp>
        <p:nvSpPr>
          <p:cNvPr id="14" name="CaixaDeTexto 13"/>
          <p:cNvSpPr txBox="1"/>
          <p:nvPr/>
        </p:nvSpPr>
        <p:spPr>
          <a:xfrm>
            <a:off x="4935809" y="558924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2</a:t>
            </a:r>
          </a:p>
          <a:p>
            <a:r>
              <a:rPr lang="pt-BR" sz="2000" dirty="0" smtClean="0">
                <a:solidFill>
                  <a:schemeClr val="bg1"/>
                </a:solidFill>
                <a:latin typeface="Century Gothic" pitchFamily="34" charset="0"/>
              </a:rPr>
              <a:t>3,2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grpSp>
        <p:nvGrpSpPr>
          <p:cNvPr id="2" name="Grupo 17"/>
          <p:cNvGrpSpPr/>
          <p:nvPr/>
        </p:nvGrpSpPr>
        <p:grpSpPr>
          <a:xfrm rot="10800000">
            <a:off x="107505" y="1138911"/>
            <a:ext cx="7949290" cy="4680000"/>
            <a:chOff x="1519254" y="692696"/>
            <a:chExt cx="7949290" cy="4680000"/>
          </a:xfrm>
        </p:grpSpPr>
        <p:sp>
          <p:nvSpPr>
            <p:cNvPr id="19" name="Elipse 18"/>
            <p:cNvSpPr>
              <a:spLocks noChangeAspect="1"/>
            </p:cNvSpPr>
            <p:nvPr/>
          </p:nvSpPr>
          <p:spPr bwMode="auto">
            <a:xfrm>
              <a:off x="4788544" y="692696"/>
              <a:ext cx="4680000" cy="4680000"/>
            </a:xfrm>
            <a:prstGeom prst="ellipse">
              <a:avLst/>
            </a:prstGeom>
            <a:gradFill>
              <a:gsLst>
                <a:gs pos="11000">
                  <a:schemeClr val="bg1">
                    <a:lumMod val="0"/>
                    <a:lumOff val="100000"/>
                    <a:alpha val="0"/>
                  </a:schemeClr>
                </a:gs>
                <a:gs pos="42000">
                  <a:srgbClr val="EE88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Lágrima 19"/>
            <p:cNvSpPr/>
            <p:nvPr/>
          </p:nvSpPr>
          <p:spPr bwMode="auto">
            <a:xfrm rot="2585281">
              <a:off x="1519254" y="1267031"/>
              <a:ext cx="3602852" cy="3656724"/>
            </a:xfrm>
            <a:prstGeom prst="teardrop">
              <a:avLst>
                <a:gd name="adj" fmla="val 90304"/>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Lágrima 20"/>
            <p:cNvSpPr/>
            <p:nvPr/>
          </p:nvSpPr>
          <p:spPr bwMode="auto">
            <a:xfrm rot="13580361">
              <a:off x="5965284" y="1870998"/>
              <a:ext cx="2340000" cy="2340000"/>
            </a:xfrm>
            <a:prstGeom prst="teardrop">
              <a:avLst>
                <a:gd name="adj" fmla="val 90451"/>
              </a:avLst>
            </a:prstGeom>
            <a:gradFill>
              <a:gsLst>
                <a:gs pos="0">
                  <a:srgbClr val="FFFF00"/>
                </a:gs>
                <a:gs pos="85000">
                  <a:srgbClr val="EE8800"/>
                </a:gs>
                <a:gs pos="100000">
                  <a:srgbClr val="EA8D04">
                    <a:alpha val="27000"/>
                  </a:srgbClr>
                </a:gs>
              </a:gsLst>
              <a:path path="shape">
                <a:fillToRect l="50000" t="50000" r="50000" b="50000"/>
              </a:path>
            </a:gradFill>
            <a:ln w="317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6" name="Elipse 25"/>
          <p:cNvSpPr>
            <a:spLocks noChangeAspect="1"/>
          </p:cNvSpPr>
          <p:nvPr/>
        </p:nvSpPr>
        <p:spPr bwMode="auto">
          <a:xfrm rot="10800000">
            <a:off x="5364089" y="2492896"/>
            <a:ext cx="1784960" cy="1784960"/>
          </a:xfrm>
          <a:prstGeom prst="ellipse">
            <a:avLst/>
          </a:prstGeom>
          <a:gradFill>
            <a:gsLst>
              <a:gs pos="100000">
                <a:schemeClr val="bg1">
                  <a:lumMod val="0"/>
                  <a:lumOff val="100000"/>
                  <a:alpha val="0"/>
                </a:schemeClr>
              </a:gs>
              <a:gs pos="58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Elipse 26"/>
          <p:cNvSpPr>
            <a:spLocks noChangeAspect="1"/>
          </p:cNvSpPr>
          <p:nvPr/>
        </p:nvSpPr>
        <p:spPr bwMode="auto">
          <a:xfrm rot="10800000">
            <a:off x="5715840" y="2836853"/>
            <a:ext cx="1088390" cy="108839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val="4109568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1556792"/>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Novas </a:t>
            </a:r>
          </a:p>
          <a:p>
            <a:pPr marL="901700" indent="-901700">
              <a:buClr>
                <a:srgbClr val="00B050"/>
              </a:buClr>
              <a:tabLst>
                <a:tab pos="444500" algn="l"/>
              </a:tabLst>
            </a:pPr>
            <a:r>
              <a:rPr lang="pt-BR" sz="4400" b="0" dirty="0">
                <a:solidFill>
                  <a:srgbClr val="00CC99"/>
                </a:solidFill>
                <a:latin typeface="Century Gothic" pitchFamily="34" charset="0"/>
              </a:rPr>
              <a:t>&amp;</a:t>
            </a:r>
            <a:r>
              <a:rPr lang="pt-BR" sz="4400" b="0" dirty="0" smtClean="0">
                <a:solidFill>
                  <a:srgbClr val="00CC99"/>
                </a:solidFill>
                <a:latin typeface="Century Gothic" pitchFamily="34" charset="0"/>
              </a:rPr>
              <a:t> </a:t>
            </a:r>
          </a:p>
          <a:p>
            <a:pPr marL="901700" indent="-901700">
              <a:buClr>
                <a:srgbClr val="00B050"/>
              </a:buClr>
              <a:tabLst>
                <a:tab pos="444500" algn="l"/>
              </a:tabLst>
            </a:pPr>
            <a:r>
              <a:rPr lang="pt-BR" sz="4400" b="0" dirty="0" smtClean="0">
                <a:solidFill>
                  <a:srgbClr val="00CC99"/>
                </a:solidFill>
                <a:latin typeface="Century Gothic" pitchFamily="34" charset="0"/>
              </a:rPr>
              <a:t>Supernovas </a:t>
            </a:r>
          </a:p>
          <a:p>
            <a:pPr marL="901700" indent="-901700">
              <a:buClr>
                <a:srgbClr val="00B050"/>
              </a:buClr>
              <a:tabLst>
                <a:tab pos="444500" algn="l"/>
              </a:tabLst>
            </a:pPr>
            <a:r>
              <a:rPr lang="pt-BR" sz="4400" b="0" dirty="0" smtClean="0">
                <a:solidFill>
                  <a:srgbClr val="00CC99"/>
                </a:solidFill>
                <a:latin typeface="Century Gothic" pitchFamily="34" charset="0"/>
              </a:rPr>
              <a:t>do tipo Ia</a:t>
            </a:r>
          </a:p>
        </p:txBody>
      </p:sp>
    </p:spTree>
    <p:extLst>
      <p:ext uri="{BB962C8B-B14F-4D97-AF65-F5344CB8AC3E}">
        <p14:creationId xmlns:p14="http://schemas.microsoft.com/office/powerpoint/2010/main" val="225947658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lipse 25"/>
          <p:cNvSpPr>
            <a:spLocks noChangeAspect="1"/>
          </p:cNvSpPr>
          <p:nvPr/>
        </p:nvSpPr>
        <p:spPr bwMode="auto">
          <a:xfrm>
            <a:off x="6588224" y="3141024"/>
            <a:ext cx="575944" cy="576008"/>
          </a:xfrm>
          <a:prstGeom prst="ellipse">
            <a:avLst/>
          </a:prstGeom>
          <a:gradFill>
            <a:gsLst>
              <a:gs pos="11000">
                <a:schemeClr val="bg1">
                  <a:lumMod val="0"/>
                  <a:lumOff val="100000"/>
                  <a:alpha val="0"/>
                </a:schemeClr>
              </a:gs>
              <a:gs pos="36000">
                <a:srgbClr val="00B0F0">
                  <a:alpha val="95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Arco 39"/>
          <p:cNvSpPr/>
          <p:nvPr/>
        </p:nvSpPr>
        <p:spPr bwMode="auto">
          <a:xfrm rot="6716353">
            <a:off x="5227108" y="1337864"/>
            <a:ext cx="2498045" cy="2788869"/>
          </a:xfrm>
          <a:prstGeom prst="arc">
            <a:avLst>
              <a:gd name="adj1" fmla="val 18253197"/>
              <a:gd name="adj2" fmla="val 1456406"/>
            </a:avLst>
          </a:prstGeom>
          <a:noFill/>
          <a:ln w="47625" cap="flat" cmpd="sng" algn="ctr">
            <a:gradFill>
              <a:gsLst>
                <a:gs pos="31000">
                  <a:srgbClr val="FF0000"/>
                </a:gs>
                <a:gs pos="1000">
                  <a:srgbClr val="FFFF00">
                    <a:alpha val="20000"/>
                  </a:srgbClr>
                </a:gs>
                <a:gs pos="69000">
                  <a:srgbClr val="FFC000"/>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22000">
                  <a:srgbClr val="FF0000"/>
                </a:gs>
                <a:gs pos="0">
                  <a:srgbClr val="FFFF00">
                    <a:alpha val="19000"/>
                  </a:srgbClr>
                </a:gs>
                <a:gs pos="67000">
                  <a:srgbClr val="FFC000"/>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Nova</a:t>
            </a:r>
          </a:p>
        </p:txBody>
      </p:sp>
      <p:grpSp>
        <p:nvGrpSpPr>
          <p:cNvPr id="2" name="Grupo 23"/>
          <p:cNvGrpSpPr/>
          <p:nvPr/>
        </p:nvGrpSpPr>
        <p:grpSpPr>
          <a:xfrm rot="10800000">
            <a:off x="206104" y="569318"/>
            <a:ext cx="7850691" cy="5806056"/>
            <a:chOff x="1519254" y="569318"/>
            <a:chExt cx="7850691" cy="5806056"/>
          </a:xfrm>
        </p:grpSpPr>
        <p:sp>
          <p:nvSpPr>
            <p:cNvPr id="25" name="Elipse 24"/>
            <p:cNvSpPr>
              <a:spLocks noChangeAspect="1"/>
            </p:cNvSpPr>
            <p:nvPr/>
          </p:nvSpPr>
          <p:spPr bwMode="auto">
            <a:xfrm>
              <a:off x="3563889" y="569318"/>
              <a:ext cx="5806056" cy="5806056"/>
            </a:xfrm>
            <a:prstGeom prst="ellipse">
              <a:avLst/>
            </a:prstGeom>
            <a:gradFill>
              <a:gsLst>
                <a:gs pos="28000">
                  <a:schemeClr val="bg1">
                    <a:lumMod val="0"/>
                    <a:lumOff val="100000"/>
                    <a:alpha val="0"/>
                  </a:schemeClr>
                </a:gs>
                <a:gs pos="58000">
                  <a:srgbClr val="EE8800"/>
                </a:gs>
                <a:gs pos="9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2"/>
            <p:cNvGrpSpPr/>
            <p:nvPr/>
          </p:nvGrpSpPr>
          <p:grpSpPr>
            <a:xfrm rot="10800000">
              <a:off x="1519254" y="1644483"/>
              <a:ext cx="6786030" cy="3656724"/>
              <a:chOff x="1519254" y="1267031"/>
              <a:chExt cx="6786030" cy="3656724"/>
            </a:xfrm>
          </p:grpSpPr>
          <p:sp>
            <p:nvSpPr>
              <p:cNvPr id="30" name="Lágrima 29"/>
              <p:cNvSpPr/>
              <p:nvPr/>
            </p:nvSpPr>
            <p:spPr bwMode="auto">
              <a:xfrm rot="2585281">
                <a:off x="1519254" y="1267031"/>
                <a:ext cx="3602852" cy="3656724"/>
              </a:xfrm>
              <a:prstGeom prst="teardrop">
                <a:avLst>
                  <a:gd name="adj" fmla="val 90304"/>
                </a:avLst>
              </a:prstGeom>
              <a:gradFill>
                <a:gsLst>
                  <a:gs pos="7000">
                    <a:srgbClr val="FFFFCC"/>
                  </a:gs>
                  <a:gs pos="24000">
                    <a:srgbClr val="FFFF00"/>
                  </a:gs>
                  <a:gs pos="100000">
                    <a:srgbClr val="EA8D04"/>
                  </a:gs>
                  <a:gs pos="100000">
                    <a:schemeClr val="tx1">
                      <a:alpha val="0"/>
                    </a:schemeClr>
                  </a:gs>
                </a:gsLst>
                <a:path path="shape">
                  <a:fillToRect l="50000" t="50000" r="50000" b="50000"/>
                </a:path>
              </a:grad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ágrima 30"/>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9" name="Elipse 28"/>
            <p:cNvSpPr>
              <a:spLocks noChangeAspect="1"/>
            </p:cNvSpPr>
            <p:nvPr/>
          </p:nvSpPr>
          <p:spPr bwMode="auto">
            <a:xfrm>
              <a:off x="2595282" y="3407443"/>
              <a:ext cx="228528" cy="228528"/>
            </a:xfrm>
            <a:prstGeom prst="ellipse">
              <a:avLst/>
            </a:prstGeom>
            <a:gradFill>
              <a:gsLst>
                <a:gs pos="9000">
                  <a:srgbClr val="FFFFFF"/>
                </a:gs>
                <a:gs pos="94000">
                  <a:srgbClr val="69D8FF"/>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1" name="CaixaDeTexto 20"/>
          <p:cNvSpPr txBox="1"/>
          <p:nvPr/>
        </p:nvSpPr>
        <p:spPr>
          <a:xfrm>
            <a:off x="323528" y="554917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de SP ou Gigante </a:t>
            </a:r>
            <a:endParaRPr lang="pt-BR" sz="2000" dirty="0">
              <a:solidFill>
                <a:schemeClr val="bg1"/>
              </a:solidFill>
              <a:latin typeface="Century Gothic" pitchFamily="34" charset="0"/>
            </a:endParaRPr>
          </a:p>
        </p:txBody>
      </p:sp>
      <p:sp>
        <p:nvSpPr>
          <p:cNvPr id="42" name="Rosca 41"/>
          <p:cNvSpPr>
            <a:spLocks noChangeAspect="1"/>
          </p:cNvSpPr>
          <p:nvPr/>
        </p:nvSpPr>
        <p:spPr bwMode="auto">
          <a:xfrm>
            <a:off x="6309920" y="2858981"/>
            <a:ext cx="1125197" cy="1125073"/>
          </a:xfrm>
          <a:prstGeom prst="donut">
            <a:avLst>
              <a:gd name="adj" fmla="val 41891"/>
            </a:avLst>
          </a:prstGeom>
          <a:gradFill flip="none" rotWithShape="1">
            <a:gsLst>
              <a:gs pos="68000">
                <a:srgbClr val="C00000">
                  <a:alpha val="45000"/>
                </a:srgbClr>
              </a:gs>
              <a:gs pos="45000">
                <a:srgbClr val="FFC000"/>
              </a:gs>
              <a:gs pos="48000">
                <a:srgbClr val="EA8D04"/>
              </a:gs>
              <a:gs pos="13000">
                <a:schemeClr val="accent6">
                  <a:lumMod val="20000"/>
                  <a:lumOff val="80000"/>
                </a:schemeClr>
              </a:gs>
              <a:gs pos="16000">
                <a:srgbClr val="69D8FF"/>
              </a:gs>
              <a:gs pos="37000">
                <a:srgbClr val="FFFF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2" name="CaixaDeTexto 21"/>
          <p:cNvSpPr txBox="1"/>
          <p:nvPr/>
        </p:nvSpPr>
        <p:spPr>
          <a:xfrm>
            <a:off x="6826397" y="1777998"/>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Anã Branca</a:t>
            </a:r>
            <a:endParaRPr lang="pt-BR" sz="2000" dirty="0">
              <a:solidFill>
                <a:schemeClr val="bg1"/>
              </a:solidFill>
              <a:latin typeface="Century Gothic" pitchFamily="34" charset="0"/>
            </a:endParaRPr>
          </a:p>
        </p:txBody>
      </p:sp>
      <p:sp>
        <p:nvSpPr>
          <p:cNvPr id="27" name="CaixaDeTexto 26"/>
          <p:cNvSpPr txBox="1"/>
          <p:nvPr/>
        </p:nvSpPr>
        <p:spPr>
          <a:xfrm>
            <a:off x="565800" y="908720"/>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cxnSp>
        <p:nvCxnSpPr>
          <p:cNvPr id="28" name="Conector reto 27"/>
          <p:cNvCxnSpPr>
            <a:stCxn id="27" idx="2"/>
          </p:cNvCxnSpPr>
          <p:nvPr/>
        </p:nvCxnSpPr>
        <p:spPr bwMode="auto">
          <a:xfrm>
            <a:off x="1776812" y="1308830"/>
            <a:ext cx="490932" cy="53599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2" name="CaixaDeTexto 31"/>
          <p:cNvSpPr txBox="1"/>
          <p:nvPr/>
        </p:nvSpPr>
        <p:spPr>
          <a:xfrm>
            <a:off x="5822384" y="940658"/>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cxnSp>
        <p:nvCxnSpPr>
          <p:cNvPr id="33" name="Conector reto 32"/>
          <p:cNvCxnSpPr>
            <a:stCxn id="32" idx="2"/>
            <a:endCxn id="31" idx="1"/>
          </p:cNvCxnSpPr>
          <p:nvPr/>
        </p:nvCxnSpPr>
        <p:spPr bwMode="auto">
          <a:xfrm flipH="1">
            <a:off x="6914143" y="1340768"/>
            <a:ext cx="119253" cy="90700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4" name="CaixaDeTexto 33"/>
          <p:cNvSpPr txBox="1"/>
          <p:nvPr/>
        </p:nvSpPr>
        <p:spPr>
          <a:xfrm>
            <a:off x="3491880" y="5549170"/>
            <a:ext cx="2880320" cy="400110"/>
          </a:xfrm>
          <a:prstGeom prst="rect">
            <a:avLst/>
          </a:prstGeom>
          <a:noFill/>
        </p:spPr>
        <p:txBody>
          <a:bodyPr wrap="square" rtlCol="0">
            <a:spAutoFit/>
          </a:bodyPr>
          <a:lstStyle/>
          <a:p>
            <a:r>
              <a:rPr lang="pt-BR" sz="2000" dirty="0" smtClean="0">
                <a:solidFill>
                  <a:schemeClr val="bg1"/>
                </a:solidFill>
                <a:latin typeface="Century Gothic" pitchFamily="34" charset="0"/>
              </a:rPr>
              <a:t>Ponto de </a:t>
            </a:r>
            <a:r>
              <a:rPr lang="pt-BR" sz="2000" dirty="0" err="1" smtClean="0">
                <a:solidFill>
                  <a:schemeClr val="bg1"/>
                </a:solidFill>
                <a:latin typeface="Century Gothic" pitchFamily="34" charset="0"/>
              </a:rPr>
              <a:t>Lagrange</a:t>
            </a:r>
            <a:r>
              <a:rPr lang="pt-BR" sz="2000" dirty="0" smtClean="0">
                <a:solidFill>
                  <a:schemeClr val="bg1"/>
                </a:solidFill>
                <a:latin typeface="Century Gothic" pitchFamily="34" charset="0"/>
              </a:rPr>
              <a:t> L</a:t>
            </a:r>
            <a:r>
              <a:rPr lang="pt-BR" sz="2000" baseline="-25000" dirty="0" smtClean="0">
                <a:solidFill>
                  <a:schemeClr val="bg1"/>
                </a:solidFill>
                <a:latin typeface="Century Gothic" pitchFamily="34" charset="0"/>
              </a:rPr>
              <a:t>1</a:t>
            </a:r>
            <a:endParaRPr lang="pt-BR" sz="2000" baseline="-25000" dirty="0">
              <a:solidFill>
                <a:schemeClr val="bg1"/>
              </a:solidFill>
              <a:latin typeface="Century Gothic" pitchFamily="34" charset="0"/>
            </a:endParaRPr>
          </a:p>
        </p:txBody>
      </p:sp>
      <p:cxnSp>
        <p:nvCxnSpPr>
          <p:cNvPr id="35" name="Conector reto 34"/>
          <p:cNvCxnSpPr>
            <a:stCxn id="31" idx="7"/>
          </p:cNvCxnSpPr>
          <p:nvPr/>
        </p:nvCxnSpPr>
        <p:spPr bwMode="auto">
          <a:xfrm flipH="1">
            <a:off x="4932040" y="3382471"/>
            <a:ext cx="458535" cy="2062753"/>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44" name="Conector reto 43"/>
          <p:cNvCxnSpPr/>
          <p:nvPr/>
        </p:nvCxnSpPr>
        <p:spPr bwMode="auto">
          <a:xfrm flipH="1">
            <a:off x="1534540" y="4437112"/>
            <a:ext cx="1093244" cy="1040050"/>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46" name="Conector reto 45"/>
          <p:cNvCxnSpPr/>
          <p:nvPr/>
        </p:nvCxnSpPr>
        <p:spPr bwMode="auto">
          <a:xfrm flipV="1">
            <a:off x="6876256" y="2247772"/>
            <a:ext cx="1080120" cy="1181228"/>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3" name="CaixaDeTexto 52"/>
          <p:cNvSpPr txBox="1"/>
          <p:nvPr/>
        </p:nvSpPr>
        <p:spPr>
          <a:xfrm>
            <a:off x="4067944" y="1556792"/>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Disco de </a:t>
            </a:r>
          </a:p>
          <a:p>
            <a:r>
              <a:rPr lang="pt-BR" sz="2000" dirty="0" err="1" smtClean="0">
                <a:solidFill>
                  <a:schemeClr val="bg1"/>
                </a:solidFill>
                <a:latin typeface="Century Gothic" pitchFamily="34" charset="0"/>
              </a:rPr>
              <a:t>Acreção</a:t>
            </a:r>
            <a:endParaRPr lang="pt-BR" sz="2000" dirty="0">
              <a:solidFill>
                <a:schemeClr val="bg1"/>
              </a:solidFill>
              <a:latin typeface="Century Gothic" pitchFamily="34" charset="0"/>
            </a:endParaRPr>
          </a:p>
        </p:txBody>
      </p:sp>
      <p:cxnSp>
        <p:nvCxnSpPr>
          <p:cNvPr id="54" name="Conector reto 53"/>
          <p:cNvCxnSpPr/>
          <p:nvPr/>
        </p:nvCxnSpPr>
        <p:spPr bwMode="auto">
          <a:xfrm>
            <a:off x="5508104" y="2348880"/>
            <a:ext cx="1008112" cy="1080120"/>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6" name="Elipse 35"/>
          <p:cNvSpPr/>
          <p:nvPr/>
        </p:nvSpPr>
        <p:spPr bwMode="auto">
          <a:xfrm>
            <a:off x="5312628" y="3305532"/>
            <a:ext cx="144016" cy="144016"/>
          </a:xfrm>
          <a:prstGeom prst="ellips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pic>
        <p:nvPicPr>
          <p:cNvPr id="4" name="Imagem 3"/>
          <p:cNvPicPr>
            <a:picLocks noChangeAspect="1"/>
          </p:cNvPicPr>
          <p:nvPr/>
        </p:nvPicPr>
        <p:blipFill>
          <a:blip r:embed="rId3"/>
          <a:stretch>
            <a:fillRect/>
          </a:stretch>
        </p:blipFill>
        <p:spPr>
          <a:xfrm>
            <a:off x="6719543" y="3550034"/>
            <a:ext cx="654431" cy="655008"/>
          </a:xfrm>
          <a:prstGeom prst="rect">
            <a:avLst/>
          </a:prstGeom>
        </p:spPr>
      </p:pic>
      <p:sp>
        <p:nvSpPr>
          <p:cNvPr id="37" name="CaixaDeTexto 36"/>
          <p:cNvSpPr txBox="1"/>
          <p:nvPr/>
        </p:nvSpPr>
        <p:spPr>
          <a:xfrm>
            <a:off x="6470456" y="5561855"/>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“Hot Spot”</a:t>
            </a:r>
            <a:endParaRPr lang="pt-BR" sz="2000" dirty="0">
              <a:solidFill>
                <a:schemeClr val="bg1"/>
              </a:solidFill>
              <a:latin typeface="Century Gothic" pitchFamily="34" charset="0"/>
            </a:endParaRPr>
          </a:p>
        </p:txBody>
      </p:sp>
      <p:cxnSp>
        <p:nvCxnSpPr>
          <p:cNvPr id="38" name="Conector reto 37"/>
          <p:cNvCxnSpPr/>
          <p:nvPr/>
        </p:nvCxnSpPr>
        <p:spPr bwMode="auto">
          <a:xfrm>
            <a:off x="7046758" y="3890435"/>
            <a:ext cx="720081" cy="1554789"/>
          </a:xfrm>
          <a:prstGeom prst="line">
            <a:avLst/>
          </a:prstGeom>
          <a:solidFill>
            <a:schemeClr val="accent1"/>
          </a:solidFill>
          <a:ln w="38100" cap="flat" cmpd="sng" algn="ctr">
            <a:solidFill>
              <a:schemeClr val="bg1"/>
            </a:solidFill>
            <a:prstDash val="solid"/>
            <a:round/>
            <a:headEnd type="none" w="sm" len="sm"/>
            <a:tailEnd type="none" w="lg" len="lg"/>
          </a:ln>
          <a:effectLst/>
        </p:spPr>
      </p:cxnSp>
    </p:spTree>
    <p:extLst>
      <p:ext uri="{BB962C8B-B14F-4D97-AF65-F5344CB8AC3E}">
        <p14:creationId xmlns:p14="http://schemas.microsoft.com/office/powerpoint/2010/main" val="2706165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0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20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20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2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2000"/>
                                        <p:tgtEl>
                                          <p:spTgt spid="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20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0"/>
                                        <p:tgtEl>
                                          <p:spTgt spid="3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5000"/>
                                        <p:tgtEl>
                                          <p:spTgt spid="40"/>
                                        </p:tgtEl>
                                      </p:cBhvr>
                                    </p:animEffect>
                                  </p:childTnLst>
                                </p:cTn>
                              </p:par>
                            </p:childTnLst>
                          </p:cTn>
                        </p:par>
                        <p:par>
                          <p:cTn id="49" fill="hold">
                            <p:stCondLst>
                              <p:cond delay="5000"/>
                            </p:stCondLst>
                            <p:childTnLst>
                              <p:par>
                                <p:cTn id="50" presetID="55" presetClass="entr" presetSubtype="0"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2000" fill="hold"/>
                                        <p:tgtEl>
                                          <p:spTgt spid="42"/>
                                        </p:tgtEl>
                                        <p:attrNameLst>
                                          <p:attrName>ppt_w</p:attrName>
                                        </p:attrNameLst>
                                      </p:cBhvr>
                                      <p:tavLst>
                                        <p:tav tm="0">
                                          <p:val>
                                            <p:strVal val="#ppt_w*0.70"/>
                                          </p:val>
                                        </p:tav>
                                        <p:tav tm="100000">
                                          <p:val>
                                            <p:strVal val="#ppt_w"/>
                                          </p:val>
                                        </p:tav>
                                      </p:tavLst>
                                    </p:anim>
                                    <p:anim calcmode="lin" valueType="num">
                                      <p:cBhvr>
                                        <p:cTn id="53" dur="2000" fill="hold"/>
                                        <p:tgtEl>
                                          <p:spTgt spid="42"/>
                                        </p:tgtEl>
                                        <p:attrNameLst>
                                          <p:attrName>ppt_h</p:attrName>
                                        </p:attrNameLst>
                                      </p:cBhvr>
                                      <p:tavLst>
                                        <p:tav tm="0">
                                          <p:val>
                                            <p:strVal val="#ppt_h"/>
                                          </p:val>
                                        </p:tav>
                                        <p:tav tm="100000">
                                          <p:val>
                                            <p:strVal val="#ppt_h"/>
                                          </p:val>
                                        </p:tav>
                                      </p:tavLst>
                                    </p:anim>
                                    <p:animEffect transition="in" filter="fade">
                                      <p:cBhvr>
                                        <p:cTn id="54" dur="20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2000"/>
                                        <p:tgtEl>
                                          <p:spTgt spid="53"/>
                                        </p:tgtEl>
                                      </p:cBhvr>
                                    </p:animEffect>
                                  </p:childTnLst>
                                </p:cTn>
                              </p:par>
                              <p:par>
                                <p:cTn id="60" presetID="10" presetClass="entr" presetSubtype="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20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20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21" grpId="0"/>
      <p:bldP spid="42" grpId="0" animBg="1"/>
      <p:bldP spid="22" grpId="0"/>
      <p:bldP spid="27" grpId="0"/>
      <p:bldP spid="32" grpId="0"/>
      <p:bldP spid="34" grpId="0"/>
      <p:bldP spid="53"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co 39"/>
          <p:cNvSpPr/>
          <p:nvPr/>
        </p:nvSpPr>
        <p:spPr bwMode="auto">
          <a:xfrm rot="6716353">
            <a:off x="5227108" y="1337864"/>
            <a:ext cx="2498045" cy="2788869"/>
          </a:xfrm>
          <a:prstGeom prst="arc">
            <a:avLst>
              <a:gd name="adj1" fmla="val 18385707"/>
              <a:gd name="adj2" fmla="val 1456406"/>
            </a:avLst>
          </a:prstGeom>
          <a:noFill/>
          <a:ln w="47625" cap="flat" cmpd="sng" algn="ctr">
            <a:gradFill>
              <a:gsLst>
                <a:gs pos="100000">
                  <a:srgbClr val="FF0000"/>
                </a:gs>
                <a:gs pos="1000">
                  <a:srgbClr val="FFFF00">
                    <a:alpha val="37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100000">
                  <a:srgbClr val="FF0000">
                    <a:alpha val="88000"/>
                  </a:srgbClr>
                </a:gs>
                <a:gs pos="0">
                  <a:srgbClr val="FFFF00">
                    <a:alpha val="19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Nova</a:t>
            </a:r>
          </a:p>
        </p:txBody>
      </p:sp>
      <p:grpSp>
        <p:nvGrpSpPr>
          <p:cNvPr id="2" name="Grupo 23"/>
          <p:cNvGrpSpPr/>
          <p:nvPr/>
        </p:nvGrpSpPr>
        <p:grpSpPr>
          <a:xfrm rot="10800000">
            <a:off x="206104" y="569318"/>
            <a:ext cx="6774663" cy="5806056"/>
            <a:chOff x="2595282" y="569318"/>
            <a:chExt cx="6774663" cy="5806056"/>
          </a:xfrm>
        </p:grpSpPr>
        <p:sp>
          <p:nvSpPr>
            <p:cNvPr id="25" name="Elipse 24"/>
            <p:cNvSpPr>
              <a:spLocks noChangeAspect="1"/>
            </p:cNvSpPr>
            <p:nvPr/>
          </p:nvSpPr>
          <p:spPr bwMode="auto">
            <a:xfrm>
              <a:off x="3563889" y="569318"/>
              <a:ext cx="5806056" cy="5806056"/>
            </a:xfrm>
            <a:prstGeom prst="ellipse">
              <a:avLst/>
            </a:prstGeom>
            <a:gradFill>
              <a:gsLst>
                <a:gs pos="48000">
                  <a:schemeClr val="bg1">
                    <a:lumMod val="0"/>
                    <a:lumOff val="100000"/>
                    <a:alpha val="0"/>
                  </a:schemeClr>
                </a:gs>
                <a:gs pos="58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noChangeAspect="1"/>
            </p:cNvSpPr>
            <p:nvPr/>
          </p:nvSpPr>
          <p:spPr bwMode="auto">
            <a:xfrm>
              <a:off x="2595282" y="3407443"/>
              <a:ext cx="228528" cy="228528"/>
            </a:xfrm>
            <a:prstGeom prst="ellipse">
              <a:avLst/>
            </a:prstGeom>
            <a:gradFill>
              <a:gsLst>
                <a:gs pos="9000">
                  <a:srgbClr val="FFFFFF"/>
                </a:gs>
                <a:gs pos="94000">
                  <a:srgbClr val="69D8FF"/>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Lágrima 29"/>
            <p:cNvSpPr/>
            <p:nvPr/>
          </p:nvSpPr>
          <p:spPr bwMode="auto">
            <a:xfrm rot="13385281">
              <a:off x="4702432" y="1644483"/>
              <a:ext cx="3602852" cy="3656724"/>
            </a:xfrm>
            <a:prstGeom prst="teardrop">
              <a:avLst>
                <a:gd name="adj" fmla="val 90304"/>
              </a:avLst>
            </a:prstGeom>
            <a:gradFill>
              <a:gsLst>
                <a:gs pos="7000">
                  <a:srgbClr val="FFFFCC"/>
                </a:gs>
                <a:gs pos="24000">
                  <a:srgbClr val="FFFF00"/>
                </a:gs>
                <a:gs pos="100000">
                  <a:srgbClr val="EA8D04"/>
                </a:gs>
                <a:gs pos="100000">
                  <a:schemeClr val="tx1">
                    <a:alpha val="0"/>
                  </a:schemeClr>
                </a:gs>
              </a:gsLst>
              <a:path path="shape">
                <a:fillToRect l="50000" t="50000" r="50000" b="50000"/>
              </a:path>
            </a:gradFill>
            <a:ln w="349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2" name="Rosca 41"/>
          <p:cNvSpPr>
            <a:spLocks noChangeAspect="1"/>
          </p:cNvSpPr>
          <p:nvPr/>
        </p:nvSpPr>
        <p:spPr bwMode="auto">
          <a:xfrm>
            <a:off x="6309920" y="2858981"/>
            <a:ext cx="1125197" cy="1125073"/>
          </a:xfrm>
          <a:prstGeom prst="donut">
            <a:avLst>
              <a:gd name="adj" fmla="val 41891"/>
            </a:avLst>
          </a:prstGeom>
          <a:gradFill flip="none" rotWithShape="1">
            <a:gsLst>
              <a:gs pos="65000">
                <a:srgbClr val="C00000">
                  <a:alpha val="45000"/>
                </a:srgbClr>
              </a:gs>
              <a:gs pos="49000">
                <a:srgbClr val="EA8D04"/>
              </a:gs>
              <a:gs pos="16000">
                <a:srgbClr val="69D8FF"/>
              </a:gs>
              <a:gs pos="37000">
                <a:srgbClr val="FFFF00">
                  <a:alpha val="99000"/>
                </a:srgbClr>
              </a:gs>
              <a:gs pos="30000">
                <a:srgbClr val="FFFF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 name="Rosca 25"/>
          <p:cNvSpPr>
            <a:spLocks noChangeAspect="1"/>
          </p:cNvSpPr>
          <p:nvPr/>
        </p:nvSpPr>
        <p:spPr bwMode="auto">
          <a:xfrm>
            <a:off x="6572726" y="3122495"/>
            <a:ext cx="600559" cy="600493"/>
          </a:xfrm>
          <a:prstGeom prst="donut">
            <a:avLst>
              <a:gd name="adj" fmla="val 9226"/>
            </a:avLst>
          </a:prstGeom>
          <a:gradFill flip="none" rotWithShape="1">
            <a:gsLst>
              <a:gs pos="59000">
                <a:schemeClr val="tx1">
                  <a:alpha val="0"/>
                </a:schemeClr>
              </a:gs>
              <a:gs pos="42000">
                <a:srgbClr val="FFFF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pic>
        <p:nvPicPr>
          <p:cNvPr id="27" name="Imagem 26"/>
          <p:cNvPicPr>
            <a:picLocks noChangeAspect="1"/>
          </p:cNvPicPr>
          <p:nvPr/>
        </p:nvPicPr>
        <p:blipFill>
          <a:blip r:embed="rId3"/>
          <a:stretch>
            <a:fillRect/>
          </a:stretch>
        </p:blipFill>
        <p:spPr>
          <a:xfrm>
            <a:off x="6719543" y="3550034"/>
            <a:ext cx="654431" cy="655008"/>
          </a:xfrm>
          <a:prstGeom prst="rect">
            <a:avLst/>
          </a:prstGeom>
        </p:spPr>
      </p:pic>
      <p:grpSp>
        <p:nvGrpSpPr>
          <p:cNvPr id="4" name="Grupo 19"/>
          <p:cNvGrpSpPr>
            <a:grpSpLocks noChangeAspect="1"/>
          </p:cNvGrpSpPr>
          <p:nvPr/>
        </p:nvGrpSpPr>
        <p:grpSpPr>
          <a:xfrm>
            <a:off x="3346646" y="100687"/>
            <a:ext cx="6913986" cy="6913986"/>
            <a:chOff x="1421675" y="555165"/>
            <a:chExt cx="6947329" cy="6948056"/>
          </a:xfrm>
        </p:grpSpPr>
        <p:sp>
          <p:nvSpPr>
            <p:cNvPr id="23" name="Elipse 22"/>
            <p:cNvSpPr>
              <a:spLocks noChangeAspect="1"/>
            </p:cNvSpPr>
            <p:nvPr/>
          </p:nvSpPr>
          <p:spPr bwMode="auto">
            <a:xfrm>
              <a:off x="1421675" y="555165"/>
              <a:ext cx="6947329" cy="6948056"/>
            </a:xfrm>
            <a:prstGeom prst="ellipse">
              <a:avLst/>
            </a:prstGeom>
            <a:gradFill>
              <a:gsLst>
                <a:gs pos="100000">
                  <a:srgbClr val="CCECFF">
                    <a:alpha val="0"/>
                  </a:srgbClr>
                </a:gs>
                <a:gs pos="33000">
                  <a:srgbClr val="3788FF"/>
                </a:gs>
                <a:gs pos="14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Estrela de 12 Pontos 23"/>
            <p:cNvSpPr/>
            <p:nvPr/>
          </p:nvSpPr>
          <p:spPr bwMode="auto">
            <a:xfrm>
              <a:off x="2244227" y="1332075"/>
              <a:ext cx="5400001" cy="5400000"/>
            </a:xfrm>
            <a:prstGeom prst="star12">
              <a:avLst>
                <a:gd name="adj" fmla="val 9487"/>
              </a:avLst>
            </a:prstGeom>
            <a:gradFill>
              <a:gsLst>
                <a:gs pos="89000">
                  <a:srgbClr val="CCECFF">
                    <a:alpha val="16000"/>
                  </a:srgbClr>
                </a:gs>
                <a:gs pos="44000">
                  <a:schemeClr val="bg1">
                    <a:lumMod val="0"/>
                    <a:lumOff val="100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p14="http://schemas.microsoft.com/office/powerpoint/2010/main"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0"/>
                                        <p:tgtEl>
                                          <p:spTgt spid="4"/>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000"/>
                                        <p:tgtEl>
                                          <p:spTgt spid="26"/>
                                        </p:tgtEl>
                                      </p:cBhvr>
                                    </p:animEffect>
                                  </p:childTnLst>
                                </p:cTn>
                              </p:par>
                              <p:par>
                                <p:cTn id="11" presetID="6" presetClass="emph" presetSubtype="0" fill="hold" grpId="0" nodeType="withEffect">
                                  <p:stCondLst>
                                    <p:cond delay="0"/>
                                  </p:stCondLst>
                                  <p:childTnLst>
                                    <p:animScale>
                                      <p:cBhvr>
                                        <p:cTn id="12" dur="2000" fill="hold"/>
                                        <p:tgtEl>
                                          <p:spTgt spid="26"/>
                                        </p:tgtEl>
                                      </p:cBhvr>
                                      <p:by x="500000" y="500000"/>
                                    </p:animScale>
                                  </p:childTnLst>
                                </p:cTn>
                              </p:par>
                              <p:par>
                                <p:cTn id="13" presetID="10" presetClass="exit" presetSubtype="0" fill="hold" grpId="1" nodeType="withEffect">
                                  <p:stCondLst>
                                    <p:cond delay="1500"/>
                                  </p:stCondLst>
                                  <p:childTnLst>
                                    <p:animEffect transition="out" filter="fade">
                                      <p:cBhvr>
                                        <p:cTn id="14" dur="3000"/>
                                        <p:tgtEl>
                                          <p:spTgt spid="26"/>
                                        </p:tgtEl>
                                      </p:cBhvr>
                                    </p:animEffect>
                                    <p:set>
                                      <p:cBhvr>
                                        <p:cTn id="15" dur="1" fill="hold">
                                          <p:stCondLst>
                                            <p:cond delay="2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27384"/>
            <a:ext cx="7772400" cy="1143000"/>
          </a:xfrm>
        </p:spPr>
        <p:txBody>
          <a:bodyPr/>
          <a:lstStyle/>
          <a:p>
            <a:r>
              <a:rPr lang="pt-BR" sz="4000" dirty="0" smtClean="0">
                <a:solidFill>
                  <a:schemeClr val="bg1"/>
                </a:solidFill>
                <a:latin typeface="Century Gothic" pitchFamily="34" charset="0"/>
              </a:rPr>
              <a:t>Curva de luz - nova</a:t>
            </a:r>
          </a:p>
        </p:txBody>
      </p:sp>
      <p:cxnSp>
        <p:nvCxnSpPr>
          <p:cNvPr id="6" name="Conector de seta reta 5"/>
          <p:cNvCxnSpPr/>
          <p:nvPr/>
        </p:nvCxnSpPr>
        <p:spPr bwMode="auto">
          <a:xfrm>
            <a:off x="2187351" y="1133053"/>
            <a:ext cx="1" cy="4968552"/>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8" name="CaixaDeTexto 7"/>
          <p:cNvSpPr txBox="1"/>
          <p:nvPr/>
        </p:nvSpPr>
        <p:spPr>
          <a:xfrm>
            <a:off x="1395264" y="3874070"/>
            <a:ext cx="792088" cy="461665"/>
          </a:xfrm>
          <a:prstGeom prst="rect">
            <a:avLst/>
          </a:prstGeom>
          <a:noFill/>
        </p:spPr>
        <p:txBody>
          <a:bodyPr wrap="square" rtlCol="0">
            <a:spAutoFit/>
          </a:bodyPr>
          <a:lstStyle/>
          <a:p>
            <a:r>
              <a:rPr lang="pt-BR" sz="2400" dirty="0" smtClean="0">
                <a:solidFill>
                  <a:schemeClr val="accent1"/>
                </a:solidFill>
                <a:latin typeface="Century Gothic" pitchFamily="34" charset="0"/>
              </a:rPr>
              <a:t>1</a:t>
            </a:r>
            <a:endParaRPr lang="pt-BR" sz="2400" dirty="0">
              <a:solidFill>
                <a:schemeClr val="accent1"/>
              </a:solidFill>
              <a:latin typeface="Century Gothic" pitchFamily="34" charset="0"/>
            </a:endParaRPr>
          </a:p>
        </p:txBody>
      </p:sp>
      <p:sp>
        <p:nvSpPr>
          <p:cNvPr id="9" name="CaixaDeTexto 8"/>
          <p:cNvSpPr txBox="1"/>
          <p:nvPr/>
        </p:nvSpPr>
        <p:spPr>
          <a:xfrm>
            <a:off x="531168" y="1981807"/>
            <a:ext cx="1728192" cy="461665"/>
          </a:xfrm>
          <a:prstGeom prst="rect">
            <a:avLst/>
          </a:prstGeom>
          <a:noFill/>
        </p:spPr>
        <p:txBody>
          <a:bodyPr wrap="square" rtlCol="0">
            <a:spAutoFit/>
          </a:bodyPr>
          <a:lstStyle/>
          <a:p>
            <a:r>
              <a:rPr lang="pt-BR" sz="2400" dirty="0" smtClean="0">
                <a:solidFill>
                  <a:schemeClr val="accent1"/>
                </a:solidFill>
                <a:latin typeface="Century Gothic" pitchFamily="34" charset="0"/>
              </a:rPr>
              <a:t>10.000</a:t>
            </a:r>
            <a:endParaRPr lang="pt-BR" sz="2400" dirty="0">
              <a:solidFill>
                <a:schemeClr val="accent1"/>
              </a:solidFill>
              <a:latin typeface="Century Gothic" pitchFamily="34" charset="0"/>
            </a:endParaRPr>
          </a:p>
        </p:txBody>
      </p:sp>
      <p:sp>
        <p:nvSpPr>
          <p:cNvPr id="10" name="CaixaDeTexto 9"/>
          <p:cNvSpPr txBox="1"/>
          <p:nvPr/>
        </p:nvSpPr>
        <p:spPr>
          <a:xfrm>
            <a:off x="814884" y="4865166"/>
            <a:ext cx="1512168" cy="461665"/>
          </a:xfrm>
          <a:prstGeom prst="rect">
            <a:avLst/>
          </a:prstGeom>
          <a:noFill/>
        </p:spPr>
        <p:txBody>
          <a:bodyPr wrap="square" rtlCol="0">
            <a:spAutoFit/>
          </a:bodyPr>
          <a:lstStyle/>
          <a:p>
            <a:r>
              <a:rPr lang="pt-BR" sz="2400" dirty="0" smtClean="0">
                <a:solidFill>
                  <a:schemeClr val="accent1"/>
                </a:solidFill>
                <a:latin typeface="Century Gothic" pitchFamily="34" charset="0"/>
              </a:rPr>
              <a:t>0,01</a:t>
            </a:r>
            <a:endParaRPr lang="pt-BR" sz="2400" dirty="0">
              <a:solidFill>
                <a:schemeClr val="accent1"/>
              </a:solidFill>
              <a:latin typeface="Century Gothic" pitchFamily="34" charset="0"/>
            </a:endParaRPr>
          </a:p>
        </p:txBody>
      </p:sp>
      <p:sp>
        <p:nvSpPr>
          <p:cNvPr id="11" name="CaixaDeTexto 10"/>
          <p:cNvSpPr txBox="1"/>
          <p:nvPr/>
        </p:nvSpPr>
        <p:spPr>
          <a:xfrm>
            <a:off x="827584" y="2992735"/>
            <a:ext cx="1512168" cy="461665"/>
          </a:xfrm>
          <a:prstGeom prst="rect">
            <a:avLst/>
          </a:prstGeom>
          <a:noFill/>
        </p:spPr>
        <p:txBody>
          <a:bodyPr wrap="square" rtlCol="0">
            <a:spAutoFit/>
          </a:bodyPr>
          <a:lstStyle/>
          <a:p>
            <a:r>
              <a:rPr lang="pt-BR" sz="2400" dirty="0" smtClean="0">
                <a:solidFill>
                  <a:schemeClr val="accent1"/>
                </a:solidFill>
                <a:latin typeface="Century Gothic" pitchFamily="34" charset="0"/>
              </a:rPr>
              <a:t>100</a:t>
            </a:r>
            <a:endParaRPr lang="pt-BR" sz="2400" dirty="0">
              <a:solidFill>
                <a:schemeClr val="accent1"/>
              </a:solidFill>
              <a:latin typeface="Century Gothic" pitchFamily="34" charset="0"/>
            </a:endParaRPr>
          </a:p>
        </p:txBody>
      </p:sp>
      <p:cxnSp>
        <p:nvCxnSpPr>
          <p:cNvPr id="12" name="Conector reto 11"/>
          <p:cNvCxnSpPr/>
          <p:nvPr/>
        </p:nvCxnSpPr>
        <p:spPr bwMode="auto">
          <a:xfrm flipV="1">
            <a:off x="1952278" y="319328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3" name="Conector reto 12"/>
          <p:cNvCxnSpPr/>
          <p:nvPr/>
        </p:nvCxnSpPr>
        <p:spPr bwMode="auto">
          <a:xfrm flipV="1">
            <a:off x="1971328" y="41168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945928" y="51161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1331640" y="1002055"/>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975184" y="2192662"/>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2160544" y="5571702"/>
            <a:ext cx="622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3747174" y="5408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5297442" y="543986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878723" y="544769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6588224" y="4869160"/>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2160240" y="5631631"/>
            <a:ext cx="6012160"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0               50              100            150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7" name="Forma livre 26"/>
          <p:cNvSpPr/>
          <p:nvPr/>
        </p:nvSpPr>
        <p:spPr bwMode="auto">
          <a:xfrm>
            <a:off x="2266603" y="2190201"/>
            <a:ext cx="4703844" cy="2332003"/>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03844" h="2332003">
                <a:moveTo>
                  <a:pt x="0" y="2102893"/>
                </a:moveTo>
                <a:cubicBezTo>
                  <a:pt x="14712" y="2078373"/>
                  <a:pt x="19968" y="2032950"/>
                  <a:pt x="41309" y="2037765"/>
                </a:cubicBezTo>
                <a:cubicBezTo>
                  <a:pt x="62650" y="2042580"/>
                  <a:pt x="100884" y="2137063"/>
                  <a:pt x="128044" y="2131782"/>
                </a:cubicBezTo>
                <a:cubicBezTo>
                  <a:pt x="155204" y="2126501"/>
                  <a:pt x="173768" y="2007423"/>
                  <a:pt x="204272" y="2006078"/>
                </a:cubicBezTo>
                <a:cubicBezTo>
                  <a:pt x="234776" y="2004733"/>
                  <a:pt x="285419" y="2122202"/>
                  <a:pt x="311070" y="2123711"/>
                </a:cubicBezTo>
                <a:cubicBezTo>
                  <a:pt x="323896" y="2111640"/>
                  <a:pt x="338565" y="2026449"/>
                  <a:pt x="358181" y="2015132"/>
                </a:cubicBezTo>
                <a:lnTo>
                  <a:pt x="415855" y="2054890"/>
                </a:lnTo>
                <a:cubicBezTo>
                  <a:pt x="421891" y="2042819"/>
                  <a:pt x="448215" y="1970028"/>
                  <a:pt x="470749" y="1977145"/>
                </a:cubicBezTo>
                <a:cubicBezTo>
                  <a:pt x="493283" y="1984262"/>
                  <a:pt x="526028" y="2093067"/>
                  <a:pt x="551057" y="2097594"/>
                </a:cubicBezTo>
                <a:cubicBezTo>
                  <a:pt x="576086" y="2102121"/>
                  <a:pt x="596616" y="2008373"/>
                  <a:pt x="620922" y="2004305"/>
                </a:cubicBezTo>
                <a:cubicBezTo>
                  <a:pt x="645228" y="2000237"/>
                  <a:pt x="670652" y="2078601"/>
                  <a:pt x="696894" y="2073188"/>
                </a:cubicBezTo>
                <a:cubicBezTo>
                  <a:pt x="723136" y="2067775"/>
                  <a:pt x="747280" y="1971992"/>
                  <a:pt x="778376" y="1971828"/>
                </a:cubicBezTo>
                <a:cubicBezTo>
                  <a:pt x="809472" y="1971664"/>
                  <a:pt x="843223" y="2073847"/>
                  <a:pt x="883473" y="2072206"/>
                </a:cubicBezTo>
                <a:cubicBezTo>
                  <a:pt x="923723" y="2070565"/>
                  <a:pt x="967621" y="1964279"/>
                  <a:pt x="1019874" y="1961984"/>
                </a:cubicBezTo>
                <a:cubicBezTo>
                  <a:pt x="1072127" y="1959689"/>
                  <a:pt x="1144674" y="2062562"/>
                  <a:pt x="1196990" y="2058435"/>
                </a:cubicBezTo>
                <a:cubicBezTo>
                  <a:pt x="1249306" y="2054308"/>
                  <a:pt x="1289356" y="2046291"/>
                  <a:pt x="1333773" y="1937222"/>
                </a:cubicBezTo>
                <a:cubicBezTo>
                  <a:pt x="1378191" y="1828153"/>
                  <a:pt x="1433708" y="1609076"/>
                  <a:pt x="1463495" y="1404023"/>
                </a:cubicBezTo>
                <a:cubicBezTo>
                  <a:pt x="1493282" y="1198970"/>
                  <a:pt x="1474416" y="939843"/>
                  <a:pt x="1512498" y="706906"/>
                </a:cubicBezTo>
                <a:cubicBezTo>
                  <a:pt x="1550580" y="473969"/>
                  <a:pt x="1568226" y="24681"/>
                  <a:pt x="1691988" y="6399"/>
                </a:cubicBezTo>
                <a:cubicBezTo>
                  <a:pt x="1821690" y="0"/>
                  <a:pt x="1810608" y="165232"/>
                  <a:pt x="1861056" y="172751"/>
                </a:cubicBezTo>
                <a:cubicBezTo>
                  <a:pt x="1911504" y="180270"/>
                  <a:pt x="1947145" y="208"/>
                  <a:pt x="1994676" y="51511"/>
                </a:cubicBezTo>
                <a:cubicBezTo>
                  <a:pt x="2042207" y="102814"/>
                  <a:pt x="2090442" y="425821"/>
                  <a:pt x="2146240" y="480569"/>
                </a:cubicBezTo>
                <a:cubicBezTo>
                  <a:pt x="2202038" y="535317"/>
                  <a:pt x="2244484" y="349094"/>
                  <a:pt x="2329464" y="379999"/>
                </a:cubicBezTo>
                <a:cubicBezTo>
                  <a:pt x="2470177" y="456137"/>
                  <a:pt x="2457005" y="1080276"/>
                  <a:pt x="2549119" y="1227480"/>
                </a:cubicBezTo>
                <a:cubicBezTo>
                  <a:pt x="2659682" y="1217694"/>
                  <a:pt x="2589878" y="1212908"/>
                  <a:pt x="2657761" y="1218427"/>
                </a:cubicBezTo>
                <a:cubicBezTo>
                  <a:pt x="2723618" y="1232607"/>
                  <a:pt x="2703429" y="1398843"/>
                  <a:pt x="2743769" y="1444763"/>
                </a:cubicBezTo>
                <a:cubicBezTo>
                  <a:pt x="2784109" y="1490683"/>
                  <a:pt x="2856044" y="1463768"/>
                  <a:pt x="2899802" y="1493946"/>
                </a:cubicBezTo>
                <a:cubicBezTo>
                  <a:pt x="2943560" y="1524124"/>
                  <a:pt x="2968032" y="1621632"/>
                  <a:pt x="3006319" y="1625833"/>
                </a:cubicBezTo>
                <a:cubicBezTo>
                  <a:pt x="3044606" y="1630034"/>
                  <a:pt x="3088782" y="1534999"/>
                  <a:pt x="3129523" y="1519155"/>
                </a:cubicBezTo>
                <a:cubicBezTo>
                  <a:pt x="3170264" y="1503311"/>
                  <a:pt x="3213204" y="1507710"/>
                  <a:pt x="3250763" y="1530771"/>
                </a:cubicBezTo>
                <a:cubicBezTo>
                  <a:pt x="3288322" y="1553832"/>
                  <a:pt x="3307786" y="1590968"/>
                  <a:pt x="3354878" y="1657520"/>
                </a:cubicBezTo>
                <a:cubicBezTo>
                  <a:pt x="3401970" y="1724072"/>
                  <a:pt x="3482766" y="1861431"/>
                  <a:pt x="3533314" y="1930086"/>
                </a:cubicBezTo>
                <a:cubicBezTo>
                  <a:pt x="3583862" y="1998741"/>
                  <a:pt x="3610199" y="2048488"/>
                  <a:pt x="3658169" y="2069452"/>
                </a:cubicBezTo>
                <a:cubicBezTo>
                  <a:pt x="3706139" y="2090416"/>
                  <a:pt x="3774962" y="2044891"/>
                  <a:pt x="3821131" y="2055872"/>
                </a:cubicBezTo>
                <a:cubicBezTo>
                  <a:pt x="3867300" y="2066853"/>
                  <a:pt x="3903088" y="2113731"/>
                  <a:pt x="3935183" y="2135338"/>
                </a:cubicBezTo>
                <a:cubicBezTo>
                  <a:pt x="3967278" y="2156945"/>
                  <a:pt x="3978982" y="2179702"/>
                  <a:pt x="4013703" y="2185514"/>
                </a:cubicBezTo>
                <a:cubicBezTo>
                  <a:pt x="4048424" y="2191326"/>
                  <a:pt x="4098651" y="2158624"/>
                  <a:pt x="4143510" y="2170213"/>
                </a:cubicBezTo>
                <a:cubicBezTo>
                  <a:pt x="4188369" y="2181802"/>
                  <a:pt x="4238772" y="2234151"/>
                  <a:pt x="4282858" y="2255048"/>
                </a:cubicBezTo>
                <a:cubicBezTo>
                  <a:pt x="4326944" y="2275945"/>
                  <a:pt x="4367744" y="2294057"/>
                  <a:pt x="4408025" y="2295598"/>
                </a:cubicBezTo>
                <a:cubicBezTo>
                  <a:pt x="4448306" y="2297139"/>
                  <a:pt x="4475244" y="2258226"/>
                  <a:pt x="4524547" y="2264293"/>
                </a:cubicBezTo>
                <a:cubicBezTo>
                  <a:pt x="4573850" y="2270360"/>
                  <a:pt x="4673961" y="2320718"/>
                  <a:pt x="4703844" y="2332003"/>
                </a:cubicBezTo>
                <a:lnTo>
                  <a:pt x="4703844" y="2332003"/>
                </a:lnTo>
              </a:path>
            </a:pathLst>
          </a:custGeom>
          <a:noFill/>
          <a:ln w="57150" cap="flat" cmpd="sng" algn="ctr">
            <a:solidFill>
              <a:srgbClr val="00B0F0"/>
            </a:solidFill>
            <a:prstDash val="solid"/>
            <a:round/>
            <a:headEnd type="none" w="sm" len="sm"/>
            <a:tailEnd type="none" w="sm" len="sm"/>
          </a:ln>
          <a:effectLst/>
        </p:spPr>
        <p:txBody>
          <a:bodyPr rtlCol="0" anchor="ctr"/>
          <a:lstStyle/>
          <a:p>
            <a:pPr algn="ctr"/>
            <a:endParaRPr lang="pt-B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2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0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0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0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0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0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0"/>
                                        <p:tgtEl>
                                          <p:spTgt spid="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20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0"/>
                                        <p:tgtEl>
                                          <p:spTgt spid="27"/>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P spid="23" grpId="0"/>
      <p:bldP spid="24" grpId="0"/>
      <p:bldP spid="25"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1629840"/>
            <a:ext cx="7162800" cy="2930696"/>
          </a:xfrm>
        </p:spPr>
        <p:txBody>
          <a:bodyPr lIns="92160" tIns="46080" rIns="92160" bIns="46080">
            <a:spAutoFit/>
          </a:bodyPr>
          <a:lstStyle/>
          <a:p>
            <a:pPr>
              <a:lnSpc>
                <a:spcPct val="150000"/>
              </a:lnSpc>
              <a:defRPr/>
            </a:pPr>
            <a:r>
              <a:rPr lang="pt-BR" sz="4800" dirty="0" smtClean="0">
                <a:solidFill>
                  <a:schemeClr val="bg1"/>
                </a:solidFill>
                <a:latin typeface="Century Gothic" pitchFamily="34" charset="0"/>
              </a:rPr>
              <a:t>Repassando:</a:t>
            </a:r>
            <a:r>
              <a:rPr lang="pt-BR" sz="4800" b="0" dirty="0" smtClean="0">
                <a:solidFill>
                  <a:schemeClr val="bg1"/>
                </a:solidFill>
                <a:latin typeface="Century Gothic" pitchFamily="34" charset="0"/>
              </a:rPr>
              <a:t/>
            </a:r>
            <a:br>
              <a:rPr lang="pt-BR" sz="4800" b="0" dirty="0" smtClean="0">
                <a:solidFill>
                  <a:schemeClr val="bg1"/>
                </a:solidFill>
                <a:latin typeface="Century Gothic" pitchFamily="34" charset="0"/>
              </a:rPr>
            </a:br>
            <a:r>
              <a:rPr lang="pt-BR" sz="4000" b="0" dirty="0" smtClean="0">
                <a:solidFill>
                  <a:schemeClr val="accent1"/>
                </a:solidFill>
                <a:latin typeface="Century Gothic" pitchFamily="34" charset="0"/>
              </a:rPr>
              <a:t>evolução de estrelas </a:t>
            </a:r>
            <a:br>
              <a:rPr lang="pt-BR" sz="4000" b="0" dirty="0" smtClean="0">
                <a:solidFill>
                  <a:schemeClr val="accent1"/>
                </a:solidFill>
                <a:latin typeface="Century Gothic" pitchFamily="34" charset="0"/>
              </a:rPr>
            </a:br>
            <a:r>
              <a:rPr lang="pt-BR" sz="4000" b="0" dirty="0" smtClean="0">
                <a:solidFill>
                  <a:schemeClr val="accent1"/>
                </a:solidFill>
                <a:latin typeface="Century Gothic" pitchFamily="34" charset="0"/>
              </a:rPr>
              <a:t>de pouca massa</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DRE\AppData\Local\Temp\PIA09221.tif">
            <a:hlinkClick r:id="rId3" action="ppaction://hlinkfile"/>
          </p:cNvPr>
          <p:cNvPicPr>
            <a:picLocks noChangeAspect="1" noChangeArrowheads="1"/>
          </p:cNvPicPr>
          <p:nvPr/>
        </p:nvPicPr>
        <p:blipFill>
          <a:blip r:embed="rId4" cstate="print"/>
          <a:srcRect l="32546" b="776"/>
          <a:stretch>
            <a:fillRect/>
          </a:stretch>
        </p:blipFill>
        <p:spPr bwMode="auto">
          <a:xfrm>
            <a:off x="3395855" y="2276872"/>
            <a:ext cx="2544297" cy="2531473"/>
          </a:xfrm>
          <a:prstGeom prst="rect">
            <a:avLst/>
          </a:prstGeom>
          <a:noFill/>
          <a:ln w="38100">
            <a:solidFill>
              <a:schemeClr val="accent1"/>
            </a:solidFill>
          </a:ln>
        </p:spPr>
      </p:pic>
      <p:sp>
        <p:nvSpPr>
          <p:cNvPr id="34818" name="Rectangle 2"/>
          <p:cNvSpPr>
            <a:spLocks noGrp="1" noChangeArrowheads="1"/>
          </p:cNvSpPr>
          <p:nvPr>
            <p:ph type="title"/>
          </p:nvPr>
        </p:nvSpPr>
        <p:spPr>
          <a:xfrm>
            <a:off x="714375" y="485800"/>
            <a:ext cx="7772400" cy="1143000"/>
          </a:xfrm>
        </p:spPr>
        <p:txBody>
          <a:bodyPr/>
          <a:lstStyle/>
          <a:p>
            <a:r>
              <a:rPr lang="pt-BR" sz="4000" dirty="0" smtClean="0">
                <a:solidFill>
                  <a:schemeClr val="bg1"/>
                </a:solidFill>
                <a:latin typeface="Century Gothic" pitchFamily="34" charset="0"/>
              </a:rPr>
              <a:t>Nova</a:t>
            </a:r>
          </a:p>
        </p:txBody>
      </p:sp>
      <p:sp>
        <p:nvSpPr>
          <p:cNvPr id="7" name="CaixaDeTexto 6"/>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NASA/</a:t>
            </a:r>
            <a:r>
              <a:rPr lang="pt-BR" sz="1100" dirty="0" err="1" smtClean="0">
                <a:solidFill>
                  <a:schemeClr val="accent1"/>
                </a:solidFill>
                <a:latin typeface="Century Gothic" pitchFamily="34" charset="0"/>
              </a:rPr>
              <a:t>JPL-Caltech</a:t>
            </a:r>
            <a:endParaRPr lang="pt-BR" sz="11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astro-photo.nl/wp_astro/wp-content/uploads/2013/08/nova_animation.gif"/>
          <p:cNvPicPr>
            <a:picLocks noChangeAspect="1" noChangeArrowheads="1" noCrop="1"/>
          </p:cNvPicPr>
          <p:nvPr/>
        </p:nvPicPr>
        <p:blipFill>
          <a:blip r:embed="rId3" cstate="print"/>
          <a:srcRect/>
          <a:stretch>
            <a:fillRect/>
          </a:stretch>
        </p:blipFill>
        <p:spPr bwMode="auto">
          <a:xfrm>
            <a:off x="576064" y="139370"/>
            <a:ext cx="7812360" cy="6718630"/>
          </a:xfrm>
          <a:prstGeom prst="rect">
            <a:avLst/>
          </a:prstGeom>
          <a:noFill/>
        </p:spPr>
      </p:pic>
      <p:sp>
        <p:nvSpPr>
          <p:cNvPr id="34818" name="Rectangle 2"/>
          <p:cNvSpPr>
            <a:spLocks noGrp="1" noChangeArrowheads="1"/>
          </p:cNvSpPr>
          <p:nvPr>
            <p:ph type="title"/>
          </p:nvPr>
        </p:nvSpPr>
        <p:spPr>
          <a:xfrm>
            <a:off x="714375" y="-27384"/>
            <a:ext cx="7772400" cy="1143000"/>
          </a:xfrm>
        </p:spPr>
        <p:txBody>
          <a:bodyPr/>
          <a:lstStyle/>
          <a:p>
            <a:r>
              <a:rPr lang="pt-BR" sz="4000" dirty="0" smtClean="0">
                <a:solidFill>
                  <a:schemeClr val="bg1"/>
                </a:solidFill>
                <a:latin typeface="Century Gothic" pitchFamily="34" charset="0"/>
              </a:rPr>
              <a:t>Nova </a:t>
            </a:r>
            <a:r>
              <a:rPr lang="pt-BR" sz="4000" dirty="0" err="1" smtClean="0">
                <a:solidFill>
                  <a:schemeClr val="bg1"/>
                </a:solidFill>
                <a:latin typeface="Century Gothic" pitchFamily="34" charset="0"/>
              </a:rPr>
              <a:t>Delphini</a:t>
            </a:r>
            <a:r>
              <a:rPr lang="pt-BR" sz="4000" dirty="0" smtClean="0">
                <a:solidFill>
                  <a:schemeClr val="bg1"/>
                </a:solidFill>
                <a:latin typeface="Century Gothic" pitchFamily="34" charset="0"/>
              </a:rPr>
              <a:t> 2013</a:t>
            </a:r>
          </a:p>
        </p:txBody>
      </p:sp>
      <p:sp>
        <p:nvSpPr>
          <p:cNvPr id="25" name="Text Box 141"/>
          <p:cNvSpPr txBox="1">
            <a:spLocks noChangeArrowheads="1"/>
          </p:cNvSpPr>
          <p:nvPr/>
        </p:nvSpPr>
        <p:spPr bwMode="auto">
          <a:xfrm>
            <a:off x="0" y="6597352"/>
            <a:ext cx="9144000"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antes: </a:t>
            </a:r>
            <a:r>
              <a:rPr lang="pt-BR" sz="1000" dirty="0" err="1" smtClean="0">
                <a:solidFill>
                  <a:schemeClr val="accent1"/>
                </a:solidFill>
                <a:latin typeface="Century Gothic" pitchFamily="34" charset="0"/>
              </a:rPr>
              <a:t>Digitized</a:t>
            </a:r>
            <a:r>
              <a:rPr lang="pt-BR" sz="1000" dirty="0" smtClean="0">
                <a:solidFill>
                  <a:schemeClr val="accent1"/>
                </a:solidFill>
                <a:latin typeface="Century Gothic" pitchFamily="34" charset="0"/>
              </a:rPr>
              <a:t> Sky </a:t>
            </a:r>
            <a:r>
              <a:rPr lang="pt-BR" sz="1000" dirty="0" err="1" smtClean="0">
                <a:solidFill>
                  <a:schemeClr val="accent1"/>
                </a:solidFill>
                <a:latin typeface="Century Gothic" pitchFamily="34" charset="0"/>
              </a:rPr>
              <a:t>survey</a:t>
            </a:r>
            <a:r>
              <a:rPr lang="pt-BR" sz="1000" dirty="0" smtClean="0">
                <a:solidFill>
                  <a:schemeClr val="accent1"/>
                </a:solidFill>
                <a:latin typeface="Century Gothic" pitchFamily="34" charset="0"/>
              </a:rPr>
              <a:t> 1990 depois: André van der </a:t>
            </a:r>
            <a:r>
              <a:rPr lang="pt-BR" sz="1000" dirty="0" err="1" smtClean="0">
                <a:solidFill>
                  <a:schemeClr val="accent1"/>
                </a:solidFill>
                <a:latin typeface="Century Gothic" pitchFamily="34" charset="0"/>
              </a:rPr>
              <a:t>Hoeven</a:t>
            </a:r>
            <a:r>
              <a:rPr lang="pt-BR" sz="1000" dirty="0" smtClean="0">
                <a:solidFill>
                  <a:schemeClr val="accent1"/>
                </a:solidFill>
                <a:latin typeface="Century Gothic" pitchFamily="34" charset="0"/>
              </a:rPr>
              <a:t> - www.astro-photo.nl</a:t>
            </a:r>
            <a:endParaRPr lang="pt-BR" sz="1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Supernova do tipo Ia</a:t>
            </a:r>
          </a:p>
        </p:txBody>
      </p:sp>
    </p:spTree>
    <p:extLst>
      <p:ext uri="{BB962C8B-B14F-4D97-AF65-F5344CB8AC3E}">
        <p14:creationId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0"/>
            <a:ext cx="7772400" cy="1143000"/>
          </a:xfrm>
        </p:spPr>
        <p:txBody>
          <a:bodyPr/>
          <a:lstStyle/>
          <a:p>
            <a:r>
              <a:rPr lang="pt-BR" sz="4000" dirty="0" smtClean="0">
                <a:solidFill>
                  <a:schemeClr val="bg1"/>
                </a:solidFill>
                <a:latin typeface="Century Gothic" pitchFamily="34" charset="0"/>
              </a:rPr>
              <a:t>Supernovas tipo I</a:t>
            </a:r>
          </a:p>
        </p:txBody>
      </p:sp>
      <p:sp>
        <p:nvSpPr>
          <p:cNvPr id="5" name="Subtítulo 4"/>
          <p:cNvSpPr txBox="1">
            <a:spLocks/>
          </p:cNvSpPr>
          <p:nvPr/>
        </p:nvSpPr>
        <p:spPr>
          <a:xfrm>
            <a:off x="395536" y="1988840"/>
            <a:ext cx="8712968" cy="3096344"/>
          </a:xfrm>
          <a:prstGeom prst="rect">
            <a:avLst/>
          </a:prstGeom>
        </p:spPr>
        <p:txBody>
          <a:bodyPr/>
          <a:lstStyle/>
          <a:p>
            <a:pPr marL="342900" indent="-342900" algn="just">
              <a:spcBef>
                <a:spcPct val="20000"/>
              </a:spcBef>
              <a:buClr>
                <a:schemeClr val="accent5">
                  <a:lumMod val="75000"/>
                </a:schemeClr>
              </a:buClr>
              <a:buFont typeface="Wingdings" pitchFamily="2" charset="2"/>
              <a:buChar char="v"/>
            </a:pPr>
            <a:endParaRPr kumimoji="0" lang="pt-BR" sz="1000" b="0" i="0" u="none" strike="noStrike" kern="0" cap="none" spc="0" normalizeH="0" baseline="0" noProof="0" dirty="0" smtClean="0">
              <a:ln>
                <a:noFill/>
              </a:ln>
              <a:solidFill>
                <a:srgbClr val="00CC99"/>
              </a:solidFill>
              <a:effectLst/>
              <a:uLnTx/>
              <a:uFillTx/>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rPr>
              <a:t> Espectro </a:t>
            </a:r>
            <a:r>
              <a:rPr kumimoji="0" lang="pt-BR" sz="3600" i="0" u="none" strike="noStrike" kern="0" cap="none" spc="0" normalizeH="0" baseline="0" noProof="0" dirty="0" smtClean="0">
                <a:ln>
                  <a:noFill/>
                </a:ln>
                <a:solidFill>
                  <a:schemeClr val="bg1"/>
                </a:solidFill>
                <a:effectLst/>
                <a:uLnTx/>
                <a:uFillTx/>
                <a:latin typeface="Century Gothic" pitchFamily="34" charset="0"/>
                <a:ea typeface="+mn-ea"/>
                <a:cs typeface="+mn-cs"/>
              </a:rPr>
              <a:t>pobre em H</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600" b="0" kern="0" dirty="0" smtClean="0">
                <a:solidFill>
                  <a:srgbClr val="00CC99"/>
                </a:solidFill>
                <a:latin typeface="Century Gothic" pitchFamily="34" charset="0"/>
              </a:rPr>
              <a:t> Tipo </a:t>
            </a:r>
            <a:r>
              <a:rPr lang="pt-BR" sz="3600" kern="0" dirty="0" smtClean="0">
                <a:solidFill>
                  <a:schemeClr val="bg1"/>
                </a:solidFill>
                <a:latin typeface="Century Gothic" pitchFamily="34" charset="0"/>
              </a:rPr>
              <a:t>Ia</a:t>
            </a:r>
            <a:r>
              <a:rPr lang="pt-BR" sz="3600" b="0" kern="0" dirty="0" smtClean="0">
                <a:solidFill>
                  <a:srgbClr val="00CC99"/>
                </a:solidFill>
                <a:latin typeface="Century Gothic" pitchFamily="34" charset="0"/>
              </a:rPr>
              <a:t>: </a:t>
            </a:r>
            <a:r>
              <a:rPr lang="pt-BR" sz="3600" kern="0" dirty="0" smtClean="0">
                <a:solidFill>
                  <a:schemeClr val="bg1"/>
                </a:solidFill>
                <a:latin typeface="Century Gothic" pitchFamily="34" charset="0"/>
              </a:rPr>
              <a:t>Sistemas binários </a:t>
            </a:r>
            <a:r>
              <a:rPr lang="pt-BR" sz="3600" b="0" kern="0" dirty="0" smtClean="0">
                <a:solidFill>
                  <a:srgbClr val="00CC99"/>
                </a:solidFill>
                <a:latin typeface="Century Gothic" pitchFamily="34" charset="0"/>
              </a:rPr>
              <a:t>ou </a:t>
            </a:r>
            <a:r>
              <a:rPr lang="pt-BR" sz="3600" kern="0" dirty="0" smtClean="0">
                <a:solidFill>
                  <a:schemeClr val="bg1"/>
                </a:solidFill>
                <a:latin typeface="Century Gothic" pitchFamily="34" charset="0"/>
              </a:rPr>
              <a:t>fusão de anãs brancas</a:t>
            </a:r>
            <a:r>
              <a:rPr lang="pt-BR" sz="3600" b="0" kern="0" dirty="0" smtClean="0">
                <a:solidFill>
                  <a:srgbClr val="00CC99"/>
                </a:solidFill>
                <a:latin typeface="Century Gothic" pitchFamily="34" charset="0"/>
              </a:rPr>
              <a:t> </a:t>
            </a:r>
            <a:endPar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endParaRPr>
          </a:p>
          <a:p>
            <a:pPr marL="800100" lvl="1" indent="-342900" algn="l">
              <a:spcBef>
                <a:spcPct val="20000"/>
              </a:spcBef>
              <a:buClr>
                <a:schemeClr val="accent5">
                  <a:lumMod val="75000"/>
                </a:schemeClr>
              </a:buClr>
              <a:buFont typeface="Wingdings" pitchFamily="2" charset="2"/>
              <a:buChar char="v"/>
              <a:defRPr/>
            </a:pPr>
            <a:endParaRPr lang="pt-BR" sz="2800" b="0" kern="0" noProof="0" dirty="0" smtClean="0">
              <a:solidFill>
                <a:srgbClr val="00CC99"/>
              </a:solidFill>
              <a:latin typeface="Century Gothic" pitchFamily="34" charset="0"/>
            </a:endParaRPr>
          </a:p>
          <a:p>
            <a:pPr marL="800100" lvl="1" indent="-342900" algn="l">
              <a:spcBef>
                <a:spcPct val="20000"/>
              </a:spcBef>
              <a:buClr>
                <a:schemeClr val="accent5">
                  <a:lumMod val="75000"/>
                </a:schemeClr>
              </a:buClr>
              <a:defRPr/>
            </a:pPr>
            <a:endPar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990579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cdn.spacetelescope.org/archives/images/large/opo9919i.jpg"/>
          <p:cNvPicPr>
            <a:picLocks noChangeAspect="1" noChangeArrowheads="1"/>
          </p:cNvPicPr>
          <p:nvPr/>
        </p:nvPicPr>
        <p:blipFill>
          <a:blip r:embed="rId3" cstate="print"/>
          <a:srcRect t="18405" b="8405"/>
          <a:stretch>
            <a:fillRect/>
          </a:stretch>
        </p:blipFill>
        <p:spPr bwMode="auto">
          <a:xfrm>
            <a:off x="179512" y="188640"/>
            <a:ext cx="8988425" cy="6577823"/>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dirty="0" smtClean="0">
                <a:solidFill>
                  <a:schemeClr val="bg1"/>
                </a:solidFill>
                <a:latin typeface="Century Gothic" pitchFamily="34" charset="0"/>
              </a:rPr>
              <a:t>Supernova 1994D – tipo Ia </a:t>
            </a:r>
            <a:br>
              <a:rPr lang="pt-BR" sz="4000" dirty="0" smtClean="0">
                <a:solidFill>
                  <a:schemeClr val="bg1"/>
                </a:solidFill>
                <a:latin typeface="Century Gothic" pitchFamily="34" charset="0"/>
              </a:rPr>
            </a:br>
            <a:r>
              <a:rPr lang="pt-BR" sz="4000" dirty="0" smtClean="0">
                <a:solidFill>
                  <a:schemeClr val="bg1"/>
                </a:solidFill>
                <a:latin typeface="Century Gothic" pitchFamily="34" charset="0"/>
              </a:rPr>
              <a:t>(em NGC 4526)</a:t>
            </a:r>
          </a:p>
        </p:txBody>
      </p:sp>
      <p:sp>
        <p:nvSpPr>
          <p:cNvPr id="6" name="CaixaDeTexto 5"/>
          <p:cNvSpPr txBox="1"/>
          <p:nvPr/>
        </p:nvSpPr>
        <p:spPr>
          <a:xfrm>
            <a:off x="0" y="6581775"/>
            <a:ext cx="6786563" cy="276225"/>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Telescópio Espacial Hubble</a:t>
            </a:r>
          </a:p>
        </p:txBody>
      </p:sp>
    </p:spTree>
    <p:extLst>
      <p:ext uri="{BB962C8B-B14F-4D97-AF65-F5344CB8AC3E}">
        <p14:creationId xmlns:p14="http://schemas.microsoft.com/office/powerpoint/2010/main" val="99057959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Ia-teoria 1</a:t>
            </a:r>
          </a:p>
        </p:txBody>
      </p:sp>
      <p:sp>
        <p:nvSpPr>
          <p:cNvPr id="5" name="CaixaDeTexto 4"/>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a:t>
            </a:r>
            <a:r>
              <a:rPr lang="pt-BR" sz="1100" dirty="0" err="1" smtClean="0">
                <a:solidFill>
                  <a:schemeClr val="accent1"/>
                </a:solidFill>
                <a:latin typeface="Century Gothic" pitchFamily="34" charset="0"/>
              </a:rPr>
              <a:t>Credit</a:t>
            </a:r>
            <a:r>
              <a:rPr lang="pt-BR" sz="1100" dirty="0" smtClean="0">
                <a:solidFill>
                  <a:schemeClr val="accent1"/>
                </a:solidFill>
                <a:latin typeface="Century Gothic" pitchFamily="34" charset="0"/>
              </a:rPr>
              <a:t>:ESO/M. </a:t>
            </a:r>
            <a:r>
              <a:rPr lang="pt-BR" sz="1100" dirty="0" err="1" smtClean="0">
                <a:solidFill>
                  <a:schemeClr val="accent1"/>
                </a:solidFill>
                <a:latin typeface="Century Gothic" pitchFamily="34" charset="0"/>
              </a:rPr>
              <a:t>Kornmesser</a:t>
            </a:r>
            <a:endParaRPr lang="pt-BR" sz="1100" dirty="0">
              <a:solidFill>
                <a:schemeClr val="accent1"/>
              </a:solidFill>
              <a:latin typeface="Century Gothic" pitchFamily="34" charset="0"/>
            </a:endParaRPr>
          </a:p>
        </p:txBody>
      </p:sp>
      <p:pic>
        <p:nvPicPr>
          <p:cNvPr id="1026" name="Picture 2">
            <a:hlinkClick r:id="rId3" action="ppaction://hlinkfile"/>
          </p:cNvPr>
          <p:cNvPicPr>
            <a:picLocks noChangeAspect="1" noChangeArrowheads="1"/>
          </p:cNvPicPr>
          <p:nvPr/>
        </p:nvPicPr>
        <p:blipFill>
          <a:blip r:embed="rId4" cstate="print"/>
          <a:srcRect/>
          <a:stretch>
            <a:fillRect/>
          </a:stretch>
        </p:blipFill>
        <p:spPr bwMode="auto">
          <a:xfrm>
            <a:off x="3275856" y="2564904"/>
            <a:ext cx="2526186"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Ia-teoria 2</a:t>
            </a:r>
          </a:p>
        </p:txBody>
      </p:sp>
      <p:sp>
        <p:nvSpPr>
          <p:cNvPr id="5" name="CaixaDeTexto 4"/>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NASA/CXC/SAO</a:t>
            </a:r>
            <a:endParaRPr lang="pt-BR" sz="1100" dirty="0">
              <a:solidFill>
                <a:schemeClr val="accent1"/>
              </a:solidFill>
              <a:latin typeface="Century Gothic" pitchFamily="34" charset="0"/>
            </a:endParaRPr>
          </a:p>
        </p:txBody>
      </p:sp>
      <p:pic>
        <p:nvPicPr>
          <p:cNvPr id="157697" name="Picture 1">
            <a:hlinkClick r:id="rId3" action="ppaction://hlinkfile"/>
          </p:cNvPr>
          <p:cNvPicPr>
            <a:picLocks noChangeAspect="1" noChangeArrowheads="1"/>
          </p:cNvPicPr>
          <p:nvPr/>
        </p:nvPicPr>
        <p:blipFill>
          <a:blip r:embed="rId4" cstate="print"/>
          <a:srcRect/>
          <a:stretch>
            <a:fillRect/>
          </a:stretch>
        </p:blipFill>
        <p:spPr bwMode="auto">
          <a:xfrm>
            <a:off x="3347864" y="2565184"/>
            <a:ext cx="2544331"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3528" y="-27384"/>
            <a:ext cx="8568952" cy="1143000"/>
          </a:xfrm>
        </p:spPr>
        <p:txBody>
          <a:bodyPr/>
          <a:lstStyle/>
          <a:p>
            <a:r>
              <a:rPr lang="pt-BR" sz="4000" dirty="0" smtClean="0">
                <a:solidFill>
                  <a:schemeClr val="bg1"/>
                </a:solidFill>
                <a:latin typeface="Century Gothic" pitchFamily="34" charset="0"/>
              </a:rPr>
              <a:t>Curva de luz – supernova tipo Ia</a:t>
            </a:r>
          </a:p>
        </p:txBody>
      </p:sp>
      <p:cxnSp>
        <p:nvCxnSpPr>
          <p:cNvPr id="6" name="Conector de seta reta 5"/>
          <p:cNvCxnSpPr/>
          <p:nvPr/>
        </p:nvCxnSpPr>
        <p:spPr bwMode="auto">
          <a:xfrm>
            <a:off x="1475656" y="1340768"/>
            <a:ext cx="4192" cy="4608512"/>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9" name="CaixaDeTexto 8"/>
          <p:cNvSpPr txBox="1"/>
          <p:nvPr/>
        </p:nvSpPr>
        <p:spPr>
          <a:xfrm>
            <a:off x="289620" y="2170704"/>
            <a:ext cx="9444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10</a:t>
            </a:r>
            <a:endParaRPr lang="pt-BR" sz="3200" dirty="0">
              <a:solidFill>
                <a:schemeClr val="accent1"/>
              </a:solidFill>
              <a:latin typeface="Century Gothic" pitchFamily="34" charset="0"/>
            </a:endParaRPr>
          </a:p>
        </p:txBody>
      </p:sp>
      <p:sp>
        <p:nvSpPr>
          <p:cNvPr id="11" name="CaixaDeTexto 10"/>
          <p:cNvSpPr txBox="1"/>
          <p:nvPr/>
        </p:nvSpPr>
        <p:spPr>
          <a:xfrm>
            <a:off x="285304" y="2899292"/>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9</a:t>
            </a:r>
            <a:endParaRPr lang="pt-BR" sz="3200" baseline="30000" dirty="0">
              <a:solidFill>
                <a:schemeClr val="accent1"/>
              </a:solidFill>
              <a:latin typeface="Century Gothic" pitchFamily="34" charset="0"/>
            </a:endParaRPr>
          </a:p>
        </p:txBody>
      </p:sp>
      <p:cxnSp>
        <p:nvCxnSpPr>
          <p:cNvPr id="13" name="Conector reto 12"/>
          <p:cNvCxnSpPr/>
          <p:nvPr/>
        </p:nvCxnSpPr>
        <p:spPr bwMode="auto">
          <a:xfrm flipV="1">
            <a:off x="1187624" y="391854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162224" y="46482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539552" y="133205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191480" y="319898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1376840" y="5419377"/>
            <a:ext cx="748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2963470" y="525597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4513738" y="528753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095019" y="52953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5804520" y="4716835"/>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1376536" y="5479306"/>
            <a:ext cx="7623448"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 0              50              100            150            200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com adaptações </a:t>
            </a:r>
            <a:endParaRPr lang="pt-BR" sz="1000" dirty="0">
              <a:solidFill>
                <a:schemeClr val="accent1"/>
              </a:solidFill>
              <a:latin typeface="Century Gothic" pitchFamily="34" charset="0"/>
            </a:endParaRPr>
          </a:p>
        </p:txBody>
      </p:sp>
      <p:sp>
        <p:nvSpPr>
          <p:cNvPr id="27" name="Forma livre 26"/>
          <p:cNvSpPr/>
          <p:nvPr/>
        </p:nvSpPr>
        <p:spPr bwMode="auto">
          <a:xfrm>
            <a:off x="1612454" y="2492896"/>
            <a:ext cx="6919986" cy="2872013"/>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9986" h="2911202">
                <a:moveTo>
                  <a:pt x="7219" y="2911202"/>
                </a:moveTo>
                <a:cubicBezTo>
                  <a:pt x="0" y="2668581"/>
                  <a:pt x="9245" y="2058529"/>
                  <a:pt x="24024" y="1504376"/>
                </a:cubicBezTo>
                <a:cubicBezTo>
                  <a:pt x="23133" y="1032591"/>
                  <a:pt x="25633" y="1140570"/>
                  <a:pt x="41508" y="698002"/>
                </a:cubicBezTo>
                <a:cubicBezTo>
                  <a:pt x="68482" y="390124"/>
                  <a:pt x="40389" y="5869"/>
                  <a:pt x="260126" y="0"/>
                </a:cubicBezTo>
                <a:cubicBezTo>
                  <a:pt x="415053" y="1359"/>
                  <a:pt x="670819" y="460996"/>
                  <a:pt x="924024" y="804131"/>
                </a:cubicBezTo>
                <a:cubicBezTo>
                  <a:pt x="1115159" y="1005426"/>
                  <a:pt x="1313275" y="1162753"/>
                  <a:pt x="1591756" y="1306839"/>
                </a:cubicBezTo>
                <a:cubicBezTo>
                  <a:pt x="1870237" y="1450926"/>
                  <a:pt x="2186924" y="1569275"/>
                  <a:pt x="2594909" y="1668650"/>
                </a:cubicBezTo>
                <a:lnTo>
                  <a:pt x="4049394" y="1893363"/>
                </a:lnTo>
                <a:cubicBezTo>
                  <a:pt x="4177612" y="1921252"/>
                  <a:pt x="5115172" y="2035821"/>
                  <a:pt x="5145055" y="2047106"/>
                </a:cubicBezTo>
                <a:lnTo>
                  <a:pt x="6919986" y="2335138"/>
                </a:lnTo>
              </a:path>
            </a:pathLst>
          </a:custGeom>
          <a:noFill/>
          <a:ln w="57150" cap="flat" cmpd="sng" algn="ctr">
            <a:solidFill>
              <a:srgbClr val="00FF00"/>
            </a:solidFill>
            <a:prstDash val="solid"/>
            <a:round/>
            <a:headEnd type="none" w="sm" len="sm"/>
            <a:tailEnd type="none" w="sm" len="sm"/>
          </a:ln>
          <a:effectLst/>
        </p:spPr>
        <p:txBody>
          <a:bodyPr rtlCol="0" anchor="ctr"/>
          <a:lstStyle/>
          <a:p>
            <a:pPr algn="ctr"/>
            <a:endParaRPr lang="pt-BR"/>
          </a:p>
        </p:txBody>
      </p:sp>
      <p:cxnSp>
        <p:nvCxnSpPr>
          <p:cNvPr id="26" name="Conector reto 25"/>
          <p:cNvCxnSpPr/>
          <p:nvPr/>
        </p:nvCxnSpPr>
        <p:spPr bwMode="auto">
          <a:xfrm flipV="1">
            <a:off x="1196008" y="248137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8" name="CaixaDeTexto 27"/>
          <p:cNvSpPr txBox="1"/>
          <p:nvPr/>
        </p:nvSpPr>
        <p:spPr>
          <a:xfrm>
            <a:off x="285304" y="3627880"/>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8</a:t>
            </a:r>
            <a:endParaRPr lang="pt-BR" sz="3200" baseline="30000" dirty="0">
              <a:solidFill>
                <a:schemeClr val="accent1"/>
              </a:solidFill>
              <a:latin typeface="Century Gothic" pitchFamily="34" charset="0"/>
            </a:endParaRPr>
          </a:p>
        </p:txBody>
      </p:sp>
      <p:sp>
        <p:nvSpPr>
          <p:cNvPr id="29" name="CaixaDeTexto 28"/>
          <p:cNvSpPr txBox="1"/>
          <p:nvPr/>
        </p:nvSpPr>
        <p:spPr>
          <a:xfrm>
            <a:off x="287844" y="4352201"/>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7</a:t>
            </a:r>
            <a:endParaRPr lang="pt-BR" sz="3200" baseline="30000" dirty="0">
              <a:solidFill>
                <a:schemeClr val="accent1"/>
              </a:solidFill>
              <a:latin typeface="Century Gothic" pitchFamily="34" charset="0"/>
            </a:endParaRPr>
          </a:p>
        </p:txBody>
      </p:sp>
      <p:sp>
        <p:nvSpPr>
          <p:cNvPr id="30" name="CaixaDeTexto 29"/>
          <p:cNvSpPr txBox="1"/>
          <p:nvPr/>
        </p:nvSpPr>
        <p:spPr>
          <a:xfrm>
            <a:off x="290384" y="5046395"/>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6</a:t>
            </a:r>
            <a:endParaRPr lang="pt-BR" sz="3200" baseline="30000" dirty="0">
              <a:solidFill>
                <a:schemeClr val="accent1"/>
              </a:solidFill>
              <a:latin typeface="Century Gothic" pitchFamily="34" charset="0"/>
            </a:endParaRPr>
          </a:p>
        </p:txBody>
      </p:sp>
      <p:cxnSp>
        <p:nvCxnSpPr>
          <p:cNvPr id="31" name="Conector reto 30"/>
          <p:cNvCxnSpPr/>
          <p:nvPr/>
        </p:nvCxnSpPr>
        <p:spPr bwMode="auto">
          <a:xfrm flipV="1">
            <a:off x="1196008" y="536490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32" name="Conector reto 31"/>
          <p:cNvCxnSpPr/>
          <p:nvPr/>
        </p:nvCxnSpPr>
        <p:spPr bwMode="auto">
          <a:xfrm rot="5400000" flipV="1">
            <a:off x="7598803" y="531382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0"/>
                                        <p:tgtEl>
                                          <p:spTgt spid="27"/>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Evolução de </a:t>
            </a:r>
          </a:p>
          <a:p>
            <a:pPr marL="901700" indent="-901700">
              <a:buClr>
                <a:srgbClr val="00B050"/>
              </a:buClr>
              <a:tabLst>
                <a:tab pos="444500" algn="l"/>
              </a:tabLst>
            </a:pPr>
            <a:r>
              <a:rPr lang="pt-BR" sz="4400" b="0" dirty="0" smtClean="0">
                <a:solidFill>
                  <a:srgbClr val="00CC99"/>
                </a:solidFill>
                <a:latin typeface="Century Gothic" pitchFamily="34" charset="0"/>
              </a:rPr>
              <a:t>estrelas massivas</a:t>
            </a:r>
          </a:p>
        </p:txBody>
      </p:sp>
    </p:spTree>
    <p:extLst>
      <p:ext uri="{BB962C8B-B14F-4D97-AF65-F5344CB8AC3E}">
        <p14:creationId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39552" y="476672"/>
            <a:ext cx="7772400" cy="1470025"/>
          </a:xfrm>
        </p:spPr>
        <p:txBody>
          <a:bodyPr/>
          <a:lstStyle/>
          <a:p>
            <a:r>
              <a:rPr lang="pt-BR" dirty="0" smtClean="0">
                <a:solidFill>
                  <a:schemeClr val="bg1"/>
                </a:solidFill>
                <a:latin typeface="Century Gothic" pitchFamily="34" charset="0"/>
              </a:rPr>
              <a:t>Estrelas “massivas”</a:t>
            </a:r>
            <a:endParaRPr lang="pt-BR" dirty="0">
              <a:solidFill>
                <a:schemeClr val="bg1"/>
              </a:solidFill>
              <a:latin typeface="Century Gothic" pitchFamily="34" charset="0"/>
            </a:endParaRPr>
          </a:p>
        </p:txBody>
      </p:sp>
      <p:sp>
        <p:nvSpPr>
          <p:cNvPr id="5" name="Subtítulo 4"/>
          <p:cNvSpPr>
            <a:spLocks noGrp="1"/>
          </p:cNvSpPr>
          <p:nvPr>
            <p:ph type="subTitle" idx="1"/>
          </p:nvPr>
        </p:nvSpPr>
        <p:spPr>
          <a:xfrm>
            <a:off x="107504" y="2276872"/>
            <a:ext cx="8892480" cy="1752600"/>
          </a:xfrm>
        </p:spPr>
        <p:txBody>
          <a:bodyPr/>
          <a:lstStyle/>
          <a:p>
            <a:pPr algn="just">
              <a:buClr>
                <a:schemeClr val="accent5">
                  <a:lumMod val="75000"/>
                </a:schemeClr>
              </a:buClr>
              <a:buFont typeface="Wingdings" pitchFamily="2" charset="2"/>
              <a:buChar char="v"/>
            </a:pPr>
            <a:r>
              <a:rPr lang="pt-BR" sz="4000" b="0" dirty="0" smtClean="0">
                <a:solidFill>
                  <a:srgbClr val="00CC99"/>
                </a:solidFill>
                <a:latin typeface="Century Gothic" pitchFamily="34" charset="0"/>
              </a:rPr>
              <a:t> </a:t>
            </a:r>
            <a:r>
              <a:rPr lang="pt-BR" sz="4000" dirty="0" smtClean="0">
                <a:solidFill>
                  <a:schemeClr val="bg1"/>
                </a:solidFill>
                <a:latin typeface="Century Gothic" pitchFamily="34" charset="0"/>
              </a:rPr>
              <a:t>≥ 8 M</a:t>
            </a:r>
            <a:r>
              <a:rPr lang="pt-BR" sz="4000" baseline="-25000" dirty="0" smtClean="0">
                <a:solidFill>
                  <a:schemeClr val="bg1"/>
                </a:solidFill>
                <a:latin typeface="Arial"/>
                <a:cs typeface="Arial"/>
              </a:rPr>
              <a:t>ʘ</a:t>
            </a:r>
            <a:r>
              <a:rPr lang="pt-BR" sz="4000" baseline="-25000" dirty="0" smtClean="0">
                <a:solidFill>
                  <a:schemeClr val="bg1"/>
                </a:solidFill>
                <a:latin typeface="Century Gothic" pitchFamily="34" charset="0"/>
              </a:rPr>
              <a:t> </a:t>
            </a:r>
            <a:r>
              <a:rPr lang="pt-BR" sz="4000" b="0" dirty="0" smtClean="0">
                <a:solidFill>
                  <a:srgbClr val="00CC99"/>
                </a:solidFill>
                <a:latin typeface="Century Gothic" pitchFamily="34" charset="0"/>
              </a:rPr>
              <a:t>: estrelas atingem temperaturas internas suficientes para </a:t>
            </a:r>
            <a:r>
              <a:rPr lang="pt-BR" sz="4000" dirty="0" smtClean="0">
                <a:solidFill>
                  <a:schemeClr val="bg1"/>
                </a:solidFill>
                <a:latin typeface="Century Gothic" pitchFamily="34" charset="0"/>
              </a:rPr>
              <a:t>fusão do C</a:t>
            </a:r>
          </a:p>
          <a:p>
            <a:pPr algn="just">
              <a:buClr>
                <a:schemeClr val="accent5">
                  <a:lumMod val="75000"/>
                </a:schemeClr>
              </a:buClr>
              <a:buFont typeface="Wingdings" pitchFamily="2" charset="2"/>
              <a:buChar char="v"/>
            </a:pPr>
            <a:endParaRPr lang="pt-BR" sz="4000" b="0" dirty="0" smtClean="0">
              <a:solidFill>
                <a:srgbClr val="00CC99"/>
              </a:solidFill>
              <a:latin typeface="Century Gothic" pitchFamily="34" charset="0"/>
            </a:endParaRPr>
          </a:p>
          <a:p>
            <a:pPr algn="just">
              <a:buClr>
                <a:schemeClr val="accent5">
                  <a:lumMod val="75000"/>
                </a:schemeClr>
              </a:buClr>
              <a:buFont typeface="Wingdings" pitchFamily="2" charset="2"/>
              <a:buChar char="v"/>
            </a:pPr>
            <a:r>
              <a:rPr lang="pt-BR" sz="4000" b="0" dirty="0" smtClean="0">
                <a:solidFill>
                  <a:srgbClr val="00CC99"/>
                </a:solidFill>
                <a:latin typeface="Century Gothic" pitchFamily="34" charset="0"/>
              </a:rPr>
              <a:t> Fusão do </a:t>
            </a:r>
            <a:r>
              <a:rPr lang="pt-BR" sz="4000" dirty="0" smtClean="0">
                <a:solidFill>
                  <a:schemeClr val="bg1"/>
                </a:solidFill>
                <a:latin typeface="Century Gothic" pitchFamily="34" charset="0"/>
              </a:rPr>
              <a:t>C</a:t>
            </a:r>
            <a:r>
              <a:rPr lang="pt-BR" sz="4000" b="0" dirty="0" smtClean="0">
                <a:solidFill>
                  <a:srgbClr val="00CC99"/>
                </a:solidFill>
                <a:latin typeface="Century Gothic" pitchFamily="34" charset="0"/>
              </a:rPr>
              <a:t>: </a:t>
            </a:r>
            <a:r>
              <a:rPr lang="pt-BR" sz="4000" dirty="0" smtClean="0">
                <a:solidFill>
                  <a:schemeClr val="accent1"/>
                </a:solidFill>
                <a:latin typeface="Century Gothic" pitchFamily="34" charset="0"/>
              </a:rPr>
              <a:t>T=</a:t>
            </a:r>
            <a:r>
              <a:rPr lang="pt-BR" sz="4000" dirty="0" smtClean="0">
                <a:solidFill>
                  <a:schemeClr val="bg1"/>
                </a:solidFill>
                <a:latin typeface="Century Gothic" pitchFamily="34" charset="0"/>
              </a:rPr>
              <a:t>600 milhões </a:t>
            </a:r>
            <a:r>
              <a:rPr lang="pt-BR" sz="4000" dirty="0" smtClean="0">
                <a:solidFill>
                  <a:schemeClr val="accent1"/>
                </a:solidFill>
                <a:latin typeface="Century Gothic" pitchFamily="34" charset="0"/>
              </a:rPr>
              <a:t>de ºC</a:t>
            </a:r>
            <a:endParaRPr lang="pt-BR" sz="4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rot="1988103">
            <a:off x="2739871" y="3842573"/>
            <a:ext cx="3348524" cy="2954873"/>
          </a:xfrm>
          <a:prstGeom prst="rect">
            <a:avLst/>
          </a:prstGeom>
        </p:spPr>
      </p:pic>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6" name="Grupo 21"/>
          <p:cNvGrpSpPr>
            <a:grpSpLocks noChangeAspect="1"/>
          </p:cNvGrpSpPr>
          <p:nvPr/>
        </p:nvGrpSpPr>
        <p:grpSpPr>
          <a:xfrm>
            <a:off x="5113542" y="2026279"/>
            <a:ext cx="466570" cy="466617"/>
            <a:chOff x="3319645" y="1405912"/>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01" name="Elipse 200"/>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2" name="Elipse 201"/>
            <p:cNvSpPr>
              <a:spLocks noChangeAspect="1"/>
            </p:cNvSpPr>
            <p:nvPr/>
          </p:nvSpPr>
          <p:spPr bwMode="auto">
            <a:xfrm>
              <a:off x="3319645" y="1405912"/>
              <a:ext cx="864001" cy="864098"/>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4" name="CaixaDeTexto 203"/>
          <p:cNvSpPr txBox="1"/>
          <p:nvPr/>
        </p:nvSpPr>
        <p:spPr>
          <a:xfrm>
            <a:off x="4535488" y="287442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SP</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2051720"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AB</a:t>
            </a:r>
            <a:endParaRPr lang="pt-BR" dirty="0">
              <a:solidFill>
                <a:schemeClr val="accent1">
                  <a:lumMod val="20000"/>
                  <a:lumOff val="80000"/>
                </a:schemeClr>
              </a:solidFill>
              <a:latin typeface="Century Gothic" pitchFamily="34" charset="0"/>
            </a:endParaRPr>
          </a:p>
        </p:txBody>
      </p:sp>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de pouca massa</a:t>
            </a:r>
          </a:p>
        </p:txBody>
      </p:sp>
      <p:sp>
        <p:nvSpPr>
          <p:cNvPr id="95" name="CaixaDeTexto 94"/>
          <p:cNvSpPr txBox="1"/>
          <p:nvPr/>
        </p:nvSpPr>
        <p:spPr>
          <a:xfrm>
            <a:off x="647056" y="2852936"/>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
        <p:nvSpPr>
          <p:cNvPr id="138" name="Text Box 141"/>
          <p:cNvSpPr txBox="1">
            <a:spLocks noChangeArrowheads="1"/>
          </p:cNvSpPr>
          <p:nvPr/>
        </p:nvSpPr>
        <p:spPr bwMode="auto">
          <a:xfrm>
            <a:off x="35496" y="6571064"/>
            <a:ext cx="4644008"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grpSp>
        <p:nvGrpSpPr>
          <p:cNvPr id="31" name="Grupo 13"/>
          <p:cNvGrpSpPr>
            <a:grpSpLocks noChangeAspect="1"/>
          </p:cNvGrpSpPr>
          <p:nvPr/>
        </p:nvGrpSpPr>
        <p:grpSpPr>
          <a:xfrm>
            <a:off x="6732240" y="1530503"/>
            <a:ext cx="1440160" cy="1440323"/>
            <a:chOff x="3035404" y="1160768"/>
            <a:chExt cx="1800001" cy="1800200"/>
          </a:xfrm>
        </p:grpSpPr>
        <p:sp>
          <p:nvSpPr>
            <p:cNvPr id="32" name="Elipse 31"/>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Elipse 32"/>
            <p:cNvSpPr/>
            <p:nvPr/>
          </p:nvSpPr>
          <p:spPr bwMode="auto">
            <a:xfrm>
              <a:off x="3154656" y="1337186"/>
              <a:ext cx="1528957" cy="1470147"/>
            </a:xfrm>
            <a:prstGeom prst="ellipse">
              <a:avLst/>
            </a:prstGeom>
            <a:gradFill flip="none" rotWithShape="1">
              <a:gsLst>
                <a:gs pos="100000">
                  <a:schemeClr val="tx1">
                    <a:alpha val="39000"/>
                  </a:schemeClr>
                </a:gs>
                <a:gs pos="100000">
                  <a:schemeClr val="tx1"/>
                </a:gs>
                <a:gs pos="30000">
                  <a:srgbClr val="FF0000">
                    <a:alpha val="57000"/>
                  </a:srgb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33"/>
            <p:cNvSpPr/>
            <p:nvPr/>
          </p:nvSpPr>
          <p:spPr bwMode="auto">
            <a:xfrm>
              <a:off x="3035404" y="1160768"/>
              <a:ext cx="1800001" cy="1800200"/>
            </a:xfrm>
            <a:prstGeom prst="ellipse">
              <a:avLst/>
            </a:prstGeom>
            <a:gradFill flip="none" rotWithShape="1">
              <a:gsLst>
                <a:gs pos="3000">
                  <a:schemeClr val="bg1"/>
                </a:gs>
                <a:gs pos="100000">
                  <a:schemeClr val="tx1">
                    <a:alpha val="0"/>
                  </a:schemeClr>
                </a:gs>
                <a:gs pos="30000">
                  <a:srgbClr val="EA8D04">
                    <a:alpha val="66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8" name="CaixaDeTexto 37"/>
          <p:cNvSpPr txBox="1"/>
          <p:nvPr/>
        </p:nvSpPr>
        <p:spPr>
          <a:xfrm>
            <a:off x="6660232"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Subgigante</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3635896"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NP</a:t>
            </a:r>
            <a:endParaRPr lang="pt-BR" dirty="0">
              <a:solidFill>
                <a:schemeClr val="accent1">
                  <a:lumMod val="20000"/>
                  <a:lumOff val="80000"/>
                </a:schemeClr>
              </a:solidFill>
              <a:latin typeface="Century Gothic" pitchFamily="34" charset="0"/>
            </a:endParaRPr>
          </a:p>
        </p:txBody>
      </p:sp>
      <p:sp>
        <p:nvSpPr>
          <p:cNvPr id="39" name="CaixaDeTexto 38"/>
          <p:cNvSpPr txBox="1"/>
          <p:nvPr/>
        </p:nvSpPr>
        <p:spPr>
          <a:xfrm>
            <a:off x="575048" y="597076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AN</a:t>
            </a:r>
            <a:endParaRPr lang="pt-BR" dirty="0">
              <a:solidFill>
                <a:schemeClr val="accent1">
                  <a:lumMod val="20000"/>
                  <a:lumOff val="80000"/>
                </a:schemeClr>
              </a:solidFill>
              <a:latin typeface="Century Gothic" pitchFamily="34" charset="0"/>
            </a:endParaRPr>
          </a:p>
        </p:txBody>
      </p:sp>
      <p:grpSp>
        <p:nvGrpSpPr>
          <p:cNvPr id="48" name="Grupo 47"/>
          <p:cNvGrpSpPr/>
          <p:nvPr/>
        </p:nvGrpSpPr>
        <p:grpSpPr>
          <a:xfrm>
            <a:off x="499905" y="4736777"/>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r>
                <a:rPr lang="pt-BR" sz="2000" dirty="0" smtClean="0">
                  <a:solidFill>
                    <a:schemeClr val="bg1">
                      <a:lumMod val="50000"/>
                      <a:alpha val="99000"/>
                    </a:schemeClr>
                  </a:solidFill>
                  <a:latin typeface="Castellar" pitchFamily="18" charset="0"/>
                </a:rPr>
                <a:t>R.I.P.</a:t>
              </a:r>
              <a:endParaRPr lang="pt-BR" sz="2000" dirty="0">
                <a:solidFill>
                  <a:schemeClr val="bg1">
                    <a:lumMod val="50000"/>
                    <a:alpha val="99000"/>
                  </a:schemeClr>
                </a:solidFill>
                <a:latin typeface="Castellar" pitchFamily="18" charset="0"/>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5" name="CaixaDeTexto 64"/>
          <p:cNvSpPr txBox="1"/>
          <p:nvPr/>
        </p:nvSpPr>
        <p:spPr>
          <a:xfrm>
            <a:off x="3131840"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Protoestrela</a:t>
            </a:r>
            <a:endParaRPr lang="pt-BR" dirty="0">
              <a:solidFill>
                <a:schemeClr val="accent1">
                  <a:lumMod val="20000"/>
                  <a:lumOff val="80000"/>
                </a:schemeClr>
              </a:solidFill>
              <a:latin typeface="Century Gothic" pitchFamily="34" charset="0"/>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012160"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2987825"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1979713"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54" name="Grupo 127"/>
          <p:cNvGrpSpPr/>
          <p:nvPr/>
        </p:nvGrpSpPr>
        <p:grpSpPr>
          <a:xfrm>
            <a:off x="2339752" y="4833248"/>
            <a:ext cx="828000" cy="828000"/>
            <a:chOff x="7877310" y="781558"/>
            <a:chExt cx="828000" cy="828000"/>
          </a:xfrm>
        </p:grpSpPr>
        <p:sp>
          <p:nvSpPr>
            <p:cNvPr id="66" name="Elipse 65"/>
            <p:cNvSpPr>
              <a:spLocks/>
            </p:cNvSpPr>
            <p:nvPr/>
          </p:nvSpPr>
          <p:spPr bwMode="auto">
            <a:xfrm>
              <a:off x="7877310" y="781558"/>
              <a:ext cx="828000" cy="828000"/>
            </a:xfrm>
            <a:prstGeom prst="ellipse">
              <a:avLst/>
            </a:prstGeom>
            <a:gradFill flip="none" rotWithShape="1">
              <a:gsLst>
                <a:gs pos="79000">
                  <a:srgbClr val="3788FF">
                    <a:alpha val="0"/>
                  </a:srgbClr>
                </a:gs>
                <a:gs pos="18000">
                  <a:srgbClr val="3788FF">
                    <a:alpha val="86000"/>
                  </a:srgbClr>
                </a:gs>
                <a:gs pos="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7" name="Elipse 66"/>
            <p:cNvSpPr>
              <a:spLocks noChangeAspect="1"/>
            </p:cNvSpPr>
            <p:nvPr/>
          </p:nvSpPr>
          <p:spPr bwMode="auto">
            <a:xfrm>
              <a:off x="8231068" y="1131468"/>
              <a:ext cx="120438" cy="120439"/>
            </a:xfrm>
            <a:prstGeom prst="ellipse">
              <a:avLst/>
            </a:prstGeom>
            <a:gradFill>
              <a:gsLst>
                <a:gs pos="97000">
                  <a:srgbClr val="7030A0">
                    <a:alpha val="28000"/>
                  </a:srgbClr>
                </a:gs>
                <a:gs pos="4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3"/>
          <p:cNvGrpSpPr/>
          <p:nvPr/>
        </p:nvGrpSpPr>
        <p:grpSpPr>
          <a:xfrm rot="1541103">
            <a:off x="3149004" y="999656"/>
            <a:ext cx="1253270" cy="2512305"/>
            <a:chOff x="3130586" y="982365"/>
            <a:chExt cx="1253270" cy="2512305"/>
          </a:xfrm>
        </p:grpSpPr>
        <p:grpSp>
          <p:nvGrpSpPr>
            <p:cNvPr id="64" name="Grupo 63"/>
            <p:cNvGrpSpPr/>
            <p:nvPr/>
          </p:nvGrpSpPr>
          <p:grpSpPr>
            <a:xfrm>
              <a:off x="3311352" y="1355798"/>
              <a:ext cx="866978" cy="1785170"/>
              <a:chOff x="3203848" y="1240054"/>
              <a:chExt cx="866978" cy="1785170"/>
            </a:xfrm>
          </p:grpSpPr>
          <p:sp>
            <p:nvSpPr>
              <p:cNvPr id="61" name="Triângulo isósceles 60"/>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9" name="Grupo 129"/>
              <p:cNvGrpSpPr>
                <a:grpSpLocks noChangeAspect="1"/>
              </p:cNvGrpSpPr>
              <p:nvPr/>
            </p:nvGrpSpPr>
            <p:grpSpPr>
              <a:xfrm>
                <a:off x="3203848" y="1240054"/>
                <a:ext cx="866978" cy="1080388"/>
                <a:chOff x="7812360" y="4260967"/>
                <a:chExt cx="1008112" cy="1256265"/>
              </a:xfrm>
            </p:grpSpPr>
            <p:sp>
              <p:nvSpPr>
                <p:cNvPr id="51" name="Elipse 50"/>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Triângulo isósceles 51"/>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5" name="Elipse 54"/>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Lua 74"/>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1" name="Grupo 80"/>
          <p:cNvGrpSpPr/>
          <p:nvPr/>
        </p:nvGrpSpPr>
        <p:grpSpPr>
          <a:xfrm>
            <a:off x="5652120" y="3356992"/>
            <a:ext cx="3816424" cy="3528392"/>
            <a:chOff x="5004048" y="3429000"/>
            <a:chExt cx="3816424" cy="3528392"/>
          </a:xfrm>
        </p:grpSpPr>
        <p:sp>
          <p:nvSpPr>
            <p:cNvPr id="37" name="Elipse 36"/>
            <p:cNvSpPr>
              <a:spLocks noChangeAspect="1"/>
            </p:cNvSpPr>
            <p:nvPr/>
          </p:nvSpPr>
          <p:spPr bwMode="auto">
            <a:xfrm>
              <a:off x="5004048" y="3717032"/>
              <a:ext cx="3240360" cy="3240360"/>
            </a:xfrm>
            <a:prstGeom prst="ellipse">
              <a:avLst/>
            </a:prstGeom>
            <a:gradFill>
              <a:gsLst>
                <a:gs pos="11000">
                  <a:srgbClr val="FFFF00"/>
                </a:gs>
                <a:gs pos="77000">
                  <a:srgbClr val="FF0000"/>
                </a:gs>
                <a:gs pos="88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Elipse 79"/>
            <p:cNvSpPr>
              <a:spLocks noChangeAspect="1"/>
            </p:cNvSpPr>
            <p:nvPr/>
          </p:nvSpPr>
          <p:spPr bwMode="auto">
            <a:xfrm>
              <a:off x="6149410" y="3429000"/>
              <a:ext cx="2671062" cy="2671062"/>
            </a:xfrm>
            <a:prstGeom prst="ellipse">
              <a:avLst/>
            </a:prstGeom>
            <a:gradFill>
              <a:gsLst>
                <a:gs pos="0">
                  <a:srgbClr val="FFFF00"/>
                </a:gs>
                <a:gs pos="44000">
                  <a:srgbClr val="FF0000"/>
                </a:gs>
                <a:gs pos="47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Elipse 75"/>
            <p:cNvSpPr/>
            <p:nvPr/>
          </p:nvSpPr>
          <p:spPr bwMode="auto">
            <a:xfrm flipV="1">
              <a:off x="6444208" y="5373216"/>
              <a:ext cx="1872208" cy="216023"/>
            </a:xfrm>
            <a:prstGeom prst="ellipse">
              <a:avLst/>
            </a:prstGeom>
            <a:solidFill>
              <a:schemeClr val="bg1">
                <a:alpha val="30000"/>
              </a:schemeClr>
            </a:solidFill>
            <a:ln w="28575" cap="flat" cmpd="sng" algn="ctr">
              <a:solidFill>
                <a:srgbClr val="C00000"/>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Elipse 76"/>
            <p:cNvSpPr>
              <a:spLocks noChangeAspect="1"/>
            </p:cNvSpPr>
            <p:nvPr/>
          </p:nvSpPr>
          <p:spPr bwMode="auto">
            <a:xfrm>
              <a:off x="6793447" y="4725144"/>
              <a:ext cx="1522969" cy="1522969"/>
            </a:xfrm>
            <a:prstGeom prst="ellipse">
              <a:avLst/>
            </a:prstGeom>
            <a:gradFill>
              <a:gsLst>
                <a:gs pos="0">
                  <a:srgbClr val="FFFF00"/>
                </a:gs>
                <a:gs pos="44000">
                  <a:srgbClr val="FF0000"/>
                </a:gs>
                <a:gs pos="45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CaixaDeTexto 220"/>
            <p:cNvSpPr txBox="1"/>
            <p:nvPr/>
          </p:nvSpPr>
          <p:spPr>
            <a:xfrm>
              <a:off x="6300192" y="609329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GV/RH/RAG</a:t>
              </a:r>
              <a:endParaRPr lang="pt-BR" dirty="0">
                <a:solidFill>
                  <a:schemeClr val="accent1">
                    <a:lumMod val="20000"/>
                    <a:lumOff val="80000"/>
                  </a:schemeClr>
                </a:solidFill>
                <a:latin typeface="Century Gothic" pitchFamily="34" charset="0"/>
              </a:endParaRPr>
            </a:p>
          </p:txBody>
        </p:sp>
      </p:grpSp>
      <p:cxnSp>
        <p:nvCxnSpPr>
          <p:cNvPr id="71" name="Conector de seta reta 70"/>
          <p:cNvCxnSpPr/>
          <p:nvPr/>
        </p:nvCxnSpPr>
        <p:spPr bwMode="auto">
          <a:xfrm rot="5400000">
            <a:off x="7236296" y="357301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rot="10800000">
            <a:off x="5292081"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136" name="CaixaDeTexto 135"/>
          <p:cNvSpPr txBox="1"/>
          <p:nvPr/>
        </p:nvSpPr>
        <p:spPr>
          <a:xfrm>
            <a:off x="3216069" y="6538910"/>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2773671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animEffect transition="in" filter="fade">
                                      <p:cBhvr>
                                        <p:cTn id="36" dur="2000"/>
                                        <p:tgtEl>
                                          <p:spTgt spid="20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2000"/>
                                        <p:tgtEl>
                                          <p:spTgt spid="38"/>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20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2000"/>
                                        <p:tgtEl>
                                          <p:spTgt spid="8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20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500"/>
                                        <p:tgtEl>
                                          <p:spTgt spid="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2"/>
                                        </p:tgtEl>
                                        <p:attrNameLst>
                                          <p:attrName>style.visibility</p:attrName>
                                        </p:attrNameLst>
                                      </p:cBhvr>
                                      <p:to>
                                        <p:strVal val="visible"/>
                                      </p:to>
                                    </p:set>
                                    <p:animEffect transition="in" filter="fade">
                                      <p:cBhvr>
                                        <p:cTn id="72" dur="2000"/>
                                        <p:tgtEl>
                                          <p:spTgt spid="2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2000"/>
                                        <p:tgtEl>
                                          <p:spTgt spid="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2000"/>
                                        <p:tgtEl>
                                          <p:spTgt spid="5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3"/>
                                        </p:tgtEl>
                                        <p:attrNameLst>
                                          <p:attrName>style.visibility</p:attrName>
                                        </p:attrNameLst>
                                      </p:cBhvr>
                                      <p:to>
                                        <p:strVal val="visible"/>
                                      </p:to>
                                    </p:set>
                                    <p:animEffect transition="in" filter="fade">
                                      <p:cBhvr>
                                        <p:cTn id="85" dur="2000"/>
                                        <p:tgtEl>
                                          <p:spTgt spid="22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2000"/>
                                        <p:tgtEl>
                                          <p:spTgt spid="7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20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2000"/>
                                        <p:tgtEl>
                                          <p:spTgt spid="39"/>
                                        </p:tgtEl>
                                      </p:cBhvr>
                                    </p:animEffec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138"/>
                                        </p:tgtEl>
                                        <p:attrNameLst>
                                          <p:attrName>style.visibility</p:attrName>
                                        </p:attrNameLst>
                                      </p:cBhvr>
                                      <p:to>
                                        <p:strVal val="visible"/>
                                      </p:to>
                                    </p:set>
                                    <p:animEffect transition="in" filter="fade">
                                      <p:cBhvr>
                                        <p:cTn id="102"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04" grpId="0"/>
      <p:bldP spid="223" grpId="0"/>
      <p:bldP spid="95" grpId="0"/>
      <p:bldP spid="138" grpId="0"/>
      <p:bldP spid="38" grpId="0"/>
      <p:bldP spid="222" grpId="0"/>
      <p:bldP spid="39" grpId="0"/>
      <p:bldP spid="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188640"/>
            <a:ext cx="8892480" cy="1584176"/>
          </a:xfrm>
        </p:spPr>
        <p:txBody>
          <a:bodyPr/>
          <a:lstStyle/>
          <a:p>
            <a:pPr lvl="1" algn="l">
              <a:buClr>
                <a:schemeClr val="accent5">
                  <a:lumMod val="75000"/>
                </a:schemeClr>
              </a:buClr>
            </a:pPr>
            <a:r>
              <a:rPr lang="pt-BR" sz="4000" dirty="0" smtClean="0">
                <a:solidFill>
                  <a:schemeClr val="bg1"/>
                </a:solidFill>
                <a:latin typeface="Century Gothic" pitchFamily="34" charset="0"/>
              </a:rPr>
              <a:t>Estrelas de maior massa evoluem mais rapidamente:</a:t>
            </a:r>
            <a:endParaRPr lang="pt-BR" sz="4000" dirty="0">
              <a:solidFill>
                <a:schemeClr val="bg1"/>
              </a:solidFill>
              <a:latin typeface="Century Gothic" pitchFamily="34" charset="0"/>
            </a:endParaRPr>
          </a:p>
        </p:txBody>
      </p:sp>
      <p:graphicFrame>
        <p:nvGraphicFramePr>
          <p:cNvPr id="2" name="Objeto 1"/>
          <p:cNvGraphicFramePr>
            <a:graphicFrameLocks noChangeAspect="1"/>
          </p:cNvGraphicFramePr>
          <p:nvPr>
            <p:extLst>
              <p:ext uri="{D42A27DB-BD31-4B8C-83A1-F6EECF244321}">
                <p14:modId xmlns:p14="http://schemas.microsoft.com/office/powerpoint/2010/main" val="3133154987"/>
              </p:ext>
            </p:extLst>
          </p:nvPr>
        </p:nvGraphicFramePr>
        <p:xfrm>
          <a:off x="2324100" y="1809750"/>
          <a:ext cx="4114800" cy="2312988"/>
        </p:xfrm>
        <a:graphic>
          <a:graphicData uri="http://schemas.openxmlformats.org/presentationml/2006/ole">
            <mc:AlternateContent xmlns:mc="http://schemas.openxmlformats.org/markup-compatibility/2006">
              <mc:Choice xmlns:v="urn:schemas-microsoft-com:vml" Requires="v">
                <p:oleObj spid="_x0000_s1072" name="Equação" r:id="rId4" imgW="1600200" imgH="901440" progId="Equation.3">
                  <p:embed/>
                </p:oleObj>
              </mc:Choice>
              <mc:Fallback>
                <p:oleObj name="Equação" r:id="rId4" imgW="1600200" imgH="901440" progId="Equation.3">
                  <p:embed/>
                  <p:pic>
                    <p:nvPicPr>
                      <p:cNvPr id="0" name="Picture 14"/>
                      <p:cNvPicPr>
                        <a:picLocks noChangeAspect="1" noChangeArrowheads="1"/>
                      </p:cNvPicPr>
                      <p:nvPr/>
                    </p:nvPicPr>
                    <p:blipFill>
                      <a:blip r:embed="rId5">
                        <a:lum bright="100000" contrast="2000"/>
                        <a:extLst>
                          <a:ext uri="{28A0092B-C50C-407E-A947-70E740481C1C}">
                            <a14:useLocalDpi xmlns:a14="http://schemas.microsoft.com/office/drawing/2010/main" val="0"/>
                          </a:ext>
                        </a:extLst>
                      </a:blip>
                      <a:srcRect/>
                      <a:stretch>
                        <a:fillRect/>
                      </a:stretch>
                    </p:blipFill>
                    <p:spPr bwMode="auto">
                      <a:xfrm>
                        <a:off x="2324100" y="1809750"/>
                        <a:ext cx="41148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ubtítulo 4"/>
          <p:cNvSpPr txBox="1">
            <a:spLocks/>
          </p:cNvSpPr>
          <p:nvPr/>
        </p:nvSpPr>
        <p:spPr bwMode="auto">
          <a:xfrm>
            <a:off x="259904" y="4221088"/>
            <a:ext cx="8560568" cy="158417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lvl="1" algn="l">
              <a:buClr>
                <a:schemeClr val="accent5">
                  <a:lumMod val="75000"/>
                </a:schemeClr>
              </a:buClr>
            </a:pPr>
            <a:r>
              <a:rPr lang="pt-BR" sz="4800" b="0" i="1" kern="0" dirty="0" smtClean="0">
                <a:solidFill>
                  <a:schemeClr val="bg1"/>
                </a:solidFill>
                <a:latin typeface="Times New Roman" panose="02020603050405020304" pitchFamily="18" charset="0"/>
                <a:cs typeface="Times New Roman" panose="02020603050405020304" pitchFamily="18" charset="0"/>
              </a:rPr>
              <a:t>T</a:t>
            </a:r>
            <a:r>
              <a:rPr lang="pt-BR" sz="4800" b="0" i="1" kern="0" baseline="-25000" dirty="0" smtClean="0">
                <a:solidFill>
                  <a:schemeClr val="bg1"/>
                </a:solidFill>
                <a:latin typeface="Times New Roman" panose="02020603050405020304" pitchFamily="18" charset="0"/>
                <a:cs typeface="Times New Roman" panose="02020603050405020304" pitchFamily="18" charset="0"/>
              </a:rPr>
              <a:t>SP</a:t>
            </a:r>
            <a:r>
              <a:rPr lang="pt-BR" sz="3600" b="0" kern="0" dirty="0" smtClean="0">
                <a:solidFill>
                  <a:schemeClr val="bg1"/>
                </a:solidFill>
                <a:latin typeface="Century Gothic" pitchFamily="34" charset="0"/>
              </a:rPr>
              <a:t>:</a:t>
            </a:r>
            <a:r>
              <a:rPr lang="pt-BR" sz="3600" b="0" kern="0" dirty="0" smtClean="0">
                <a:solidFill>
                  <a:schemeClr val="accent1">
                    <a:lumMod val="60000"/>
                    <a:lumOff val="40000"/>
                  </a:schemeClr>
                </a:solidFill>
                <a:latin typeface="Century Gothic" pitchFamily="34" charset="0"/>
              </a:rPr>
              <a:t> </a:t>
            </a:r>
            <a:r>
              <a:rPr lang="pt-BR" sz="3600" b="0" kern="0" dirty="0" smtClean="0">
                <a:solidFill>
                  <a:schemeClr val="accent1"/>
                </a:solidFill>
                <a:latin typeface="Century Gothic" pitchFamily="34" charset="0"/>
              </a:rPr>
              <a:t>tempo de vida na </a:t>
            </a:r>
            <a:r>
              <a:rPr lang="pt-BR" sz="3600" kern="0" dirty="0" smtClean="0">
                <a:solidFill>
                  <a:schemeClr val="bg1"/>
                </a:solidFill>
                <a:latin typeface="Century Gothic" pitchFamily="34" charset="0"/>
              </a:rPr>
              <a:t>SP</a:t>
            </a:r>
            <a:r>
              <a:rPr lang="pt-BR" sz="3600" b="0" kern="0" dirty="0" smtClean="0">
                <a:solidFill>
                  <a:schemeClr val="accent1">
                    <a:lumMod val="60000"/>
                    <a:lumOff val="40000"/>
                  </a:schemeClr>
                </a:solidFill>
                <a:latin typeface="Century Gothic" pitchFamily="34" charset="0"/>
              </a:rPr>
              <a:t> </a:t>
            </a:r>
            <a:r>
              <a:rPr lang="pt-BR" sz="3600" b="0" kern="0" dirty="0" smtClean="0">
                <a:solidFill>
                  <a:schemeClr val="accent1"/>
                </a:solidFill>
                <a:latin typeface="Century Gothic" pitchFamily="34" charset="0"/>
              </a:rPr>
              <a:t>(em termos de tempo de vida do </a:t>
            </a:r>
            <a:r>
              <a:rPr lang="pt-BR" sz="3600" kern="0" dirty="0" smtClean="0">
                <a:solidFill>
                  <a:schemeClr val="bg1"/>
                </a:solidFill>
                <a:latin typeface="Century Gothic" pitchFamily="34" charset="0"/>
              </a:rPr>
              <a:t>Sol</a:t>
            </a:r>
            <a:r>
              <a:rPr lang="pt-BR" sz="3600" b="0" kern="0" dirty="0" smtClean="0">
                <a:solidFill>
                  <a:schemeClr val="accent1"/>
                </a:solidFill>
                <a:latin typeface="Century Gothic" pitchFamily="34" charset="0"/>
              </a:rPr>
              <a:t>)</a:t>
            </a:r>
          </a:p>
          <a:p>
            <a:pPr lvl="1" algn="l">
              <a:buClr>
                <a:schemeClr val="accent5">
                  <a:lumMod val="75000"/>
                </a:schemeClr>
              </a:buClr>
            </a:pPr>
            <a:r>
              <a:rPr lang="pt-BR" sz="4800" b="0" i="1" kern="0" dirty="0" smtClean="0">
                <a:solidFill>
                  <a:schemeClr val="bg1"/>
                </a:solidFill>
                <a:latin typeface="Monotype Corsiva" pitchFamily="66" charset="0"/>
                <a:cs typeface="Times New Roman" panose="02020603050405020304" pitchFamily="18" charset="0"/>
              </a:rPr>
              <a:t>M</a:t>
            </a:r>
            <a:r>
              <a:rPr lang="pt-BR" sz="3600" b="0" kern="0" dirty="0" smtClean="0">
                <a:solidFill>
                  <a:schemeClr val="bg1"/>
                </a:solidFill>
                <a:latin typeface="Century Gothic" pitchFamily="34" charset="0"/>
              </a:rPr>
              <a:t>:</a:t>
            </a:r>
            <a:r>
              <a:rPr lang="pt-BR" sz="3600" b="0" kern="0" dirty="0" smtClean="0">
                <a:solidFill>
                  <a:schemeClr val="accent1">
                    <a:lumMod val="60000"/>
                    <a:lumOff val="40000"/>
                  </a:schemeClr>
                </a:solidFill>
                <a:latin typeface="Century Gothic" pitchFamily="34" charset="0"/>
              </a:rPr>
              <a:t> </a:t>
            </a:r>
            <a:r>
              <a:rPr lang="pt-BR" sz="3600" b="0" kern="0" dirty="0" smtClean="0">
                <a:solidFill>
                  <a:schemeClr val="accent1"/>
                </a:solidFill>
                <a:latin typeface="Century Gothic" pitchFamily="34" charset="0"/>
              </a:rPr>
              <a:t>massa da estrela (em </a:t>
            </a:r>
            <a:r>
              <a:rPr lang="pt-BR" sz="3600" kern="0" dirty="0" smtClean="0">
                <a:solidFill>
                  <a:schemeClr val="bg1"/>
                </a:solidFill>
                <a:latin typeface="Century Gothic" pitchFamily="34" charset="0"/>
              </a:rPr>
              <a:t>M</a:t>
            </a:r>
            <a:r>
              <a:rPr lang="pt-BR" sz="3600" baseline="-25000" dirty="0" smtClean="0">
                <a:solidFill>
                  <a:schemeClr val="bg1"/>
                </a:solidFill>
                <a:cs typeface="Arial"/>
              </a:rPr>
              <a:t>ʘ</a:t>
            </a:r>
            <a:r>
              <a:rPr lang="pt-BR" sz="3600" b="0" kern="0" dirty="0">
                <a:solidFill>
                  <a:schemeClr val="accent1"/>
                </a:solidFill>
                <a:latin typeface="Century Gothic" pitchFamily="34"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86189"/>
            <a:ext cx="9144000" cy="720080"/>
          </a:xfrm>
          <a:solidFill>
            <a:schemeClr val="tx1">
              <a:alpha val="0"/>
            </a:schemeClr>
          </a:solidFill>
        </p:spPr>
        <p:txBody>
          <a:bodyPr/>
          <a:lstStyle/>
          <a:p>
            <a:r>
              <a:rPr lang="pt-BR" sz="3600" dirty="0" smtClean="0">
                <a:solidFill>
                  <a:schemeClr val="bg1"/>
                </a:solidFill>
                <a:latin typeface="Century Gothic" pitchFamily="34" charset="0"/>
              </a:rPr>
              <a:t>Tempo de vida na SP</a:t>
            </a: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solidFill>
                <a:latin typeface="Century Gothic" pitchFamily="34" charset="0"/>
              </a:rPr>
              <a:t>Fonte: Mike </a:t>
            </a:r>
            <a:r>
              <a:rPr lang="pt-BR" sz="1200" dirty="0" err="1" smtClean="0">
                <a:solidFill>
                  <a:schemeClr val="accent1"/>
                </a:solidFill>
                <a:latin typeface="Century Gothic" pitchFamily="34" charset="0"/>
              </a:rPr>
              <a:t>Inglis</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Observer’s</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Guide</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to</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Stellar</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Evolution</a:t>
            </a:r>
            <a:r>
              <a:rPr lang="pt-BR" sz="1200" dirty="0" smtClean="0">
                <a:solidFill>
                  <a:schemeClr val="accent1"/>
                </a:solidFill>
                <a:latin typeface="Century Gothic" pitchFamily="34" charset="0"/>
              </a:rPr>
              <a:t>, com adaptações</a:t>
            </a:r>
            <a:endParaRPr lang="pt-BR" sz="1200" dirty="0">
              <a:solidFill>
                <a:schemeClr val="accent1"/>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9" name="Tabela 8"/>
          <p:cNvGraphicFramePr>
            <a:graphicFrameLocks noGrp="1"/>
          </p:cNvGraphicFramePr>
          <p:nvPr>
            <p:extLst>
              <p:ext uri="{D42A27DB-BD31-4B8C-83A1-F6EECF244321}">
                <p14:modId xmlns:p14="http://schemas.microsoft.com/office/powerpoint/2010/main" val="262229436"/>
              </p:ext>
            </p:extLst>
          </p:nvPr>
        </p:nvGraphicFramePr>
        <p:xfrm>
          <a:off x="323528" y="1052736"/>
          <a:ext cx="8496947" cy="5112567"/>
        </p:xfrm>
        <a:graphic>
          <a:graphicData uri="http://schemas.openxmlformats.org/drawingml/2006/table">
            <a:tbl>
              <a:tblPr firstRow="1" bandRow="1">
                <a:tableStyleId>{BDBED569-4797-4DF1-A0F4-6AAB3CD982D8}</a:tableStyleId>
              </a:tblPr>
              <a:tblGrid>
                <a:gridCol w="2016224">
                  <a:extLst>
                    <a:ext uri="{9D8B030D-6E8A-4147-A177-3AD203B41FA5}">
                      <a16:colId xmlns:a16="http://schemas.microsoft.com/office/drawing/2014/main" val="20000"/>
                    </a:ext>
                  </a:extLst>
                </a:gridCol>
                <a:gridCol w="2160241">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gridCol w="2160241">
                  <a:extLst>
                    <a:ext uri="{9D8B030D-6E8A-4147-A177-3AD203B41FA5}">
                      <a16:colId xmlns:a16="http://schemas.microsoft.com/office/drawing/2014/main" val="20003"/>
                    </a:ext>
                  </a:extLst>
                </a:gridCol>
              </a:tblGrid>
              <a:tr h="1092019">
                <a:tc>
                  <a:txBody>
                    <a:bodyPr/>
                    <a:lstStyle/>
                    <a:p>
                      <a:pPr algn="ctr"/>
                      <a:endParaRPr lang="pt-BR" sz="2000" dirty="0" smtClean="0">
                        <a:solidFill>
                          <a:schemeClr val="bg1"/>
                        </a:solidFill>
                        <a:latin typeface="Century Gothic"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2400" dirty="0" smtClean="0">
                          <a:solidFill>
                            <a:schemeClr val="bg1"/>
                          </a:solidFill>
                          <a:latin typeface="Century Gothic" pitchFamily="34" charset="0"/>
                        </a:rPr>
                        <a:t>Massa (</a:t>
                      </a:r>
                      <a:r>
                        <a:rPr lang="pt-BR" sz="2400" dirty="0" err="1" smtClean="0">
                          <a:solidFill>
                            <a:schemeClr val="bg1"/>
                          </a:solidFill>
                          <a:latin typeface="Century Gothic" pitchFamily="34" charset="0"/>
                        </a:rPr>
                        <a:t>M</a:t>
                      </a:r>
                      <a:r>
                        <a:rPr lang="pt-BR" sz="2400" baseline="-25000" dirty="0" err="1" smtClean="0">
                          <a:solidFill>
                            <a:schemeClr val="bg1"/>
                          </a:solidFill>
                          <a:latin typeface="+mn-lt"/>
                          <a:cs typeface="Arial"/>
                        </a:rPr>
                        <a:t>ʘ</a:t>
                      </a:r>
                      <a:r>
                        <a:rPr lang="pt-BR" sz="2400" dirty="0" smtClean="0">
                          <a:solidFill>
                            <a:schemeClr val="bg1"/>
                          </a:solidFill>
                          <a:latin typeface="Century Gothic" pitchFamily="34" charset="0"/>
                        </a:rPr>
                        <a:t>)</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2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Classe Espectral</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4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Luminosidade</a:t>
                      </a:r>
                    </a:p>
                    <a:p>
                      <a:pPr algn="ctr"/>
                      <a:r>
                        <a:rPr lang="pt-BR" sz="2000" dirty="0" smtClean="0">
                          <a:solidFill>
                            <a:schemeClr val="bg1"/>
                          </a:solidFill>
                          <a:latin typeface="Century Gothic" pitchFamily="34" charset="0"/>
                        </a:rPr>
                        <a:t>(</a:t>
                      </a:r>
                      <a:r>
                        <a:rPr lang="pt-BR" sz="2000" dirty="0" err="1" smtClean="0">
                          <a:solidFill>
                            <a:schemeClr val="bg1"/>
                          </a:solidFill>
                          <a:latin typeface="Century Gothic" pitchFamily="34" charset="0"/>
                        </a:rPr>
                        <a:t>L</a:t>
                      </a:r>
                      <a:r>
                        <a:rPr lang="pt-BR" sz="2000" baseline="-25000" dirty="0" err="1" smtClean="0">
                          <a:solidFill>
                            <a:schemeClr val="bg1"/>
                          </a:solidFill>
                          <a:latin typeface="+mn-lt"/>
                          <a:cs typeface="Arial"/>
                        </a:rPr>
                        <a:t>ʘ</a:t>
                      </a:r>
                      <a:r>
                        <a:rPr lang="pt-BR" sz="2000" dirty="0" smtClean="0">
                          <a:solidFill>
                            <a:schemeClr val="bg1"/>
                          </a:solidFill>
                          <a:latin typeface="Century Gothic" pitchFamily="34" charset="0"/>
                        </a:rPr>
                        <a:t>)</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6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Tempo SP</a:t>
                      </a:r>
                    </a:p>
                    <a:p>
                      <a:pPr algn="ctr"/>
                      <a:r>
                        <a:rPr lang="pt-BR" sz="2000" dirty="0" smtClean="0">
                          <a:solidFill>
                            <a:schemeClr val="bg1"/>
                          </a:solidFill>
                          <a:latin typeface="Century Gothic" pitchFamily="34" charset="0"/>
                        </a:rPr>
                        <a:t>(anos)</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extLst>
                  <a:ext uri="{0D108BD9-81ED-4DB2-BD59-A6C34878D82A}">
                    <a16:rowId xmlns:a16="http://schemas.microsoft.com/office/drawing/2014/main" val="10000"/>
                  </a:ext>
                </a:extLst>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1"/>
                  </a:ext>
                </a:extLst>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2"/>
                  </a:ext>
                </a:extLst>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3"/>
                  </a:ext>
                </a:extLst>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CaixaDeTexto 10"/>
          <p:cNvSpPr txBox="1"/>
          <p:nvPr/>
        </p:nvSpPr>
        <p:spPr>
          <a:xfrm>
            <a:off x="323528" y="2380818"/>
            <a:ext cx="2016224"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25</a:t>
            </a:r>
            <a:endParaRPr lang="pt-BR" sz="3600" dirty="0">
              <a:solidFill>
                <a:schemeClr val="accent6">
                  <a:lumMod val="40000"/>
                  <a:lumOff val="60000"/>
                </a:schemeClr>
              </a:solidFill>
              <a:latin typeface="Century Gothic" pitchFamily="34" charset="0"/>
            </a:endParaRPr>
          </a:p>
        </p:txBody>
      </p:sp>
      <p:sp>
        <p:nvSpPr>
          <p:cNvPr id="12" name="CaixaDeTexto 11"/>
          <p:cNvSpPr txBox="1"/>
          <p:nvPr/>
        </p:nvSpPr>
        <p:spPr>
          <a:xfrm>
            <a:off x="4644008" y="2367521"/>
            <a:ext cx="1872208" cy="483285"/>
          </a:xfrm>
          <a:prstGeom prst="rect">
            <a:avLst/>
          </a:prstGeom>
          <a:noFill/>
        </p:spPr>
        <p:txBody>
          <a:bodyPr wrap="square" rtlCol="0">
            <a:spAutoFit/>
          </a:bodyPr>
          <a:lstStyle/>
          <a:p>
            <a:r>
              <a:rPr lang="pt-BR" sz="3200" dirty="0" smtClean="0">
                <a:solidFill>
                  <a:schemeClr val="accent6">
                    <a:lumMod val="40000"/>
                    <a:lumOff val="60000"/>
                  </a:schemeClr>
                </a:solidFill>
                <a:latin typeface="Century Gothic" pitchFamily="34" charset="0"/>
              </a:rPr>
              <a:t>80.000</a:t>
            </a:r>
            <a:endParaRPr lang="pt-BR" sz="3200" dirty="0">
              <a:solidFill>
                <a:schemeClr val="accent6">
                  <a:lumMod val="40000"/>
                  <a:lumOff val="60000"/>
                </a:schemeClr>
              </a:solidFill>
              <a:latin typeface="Century Gothic" pitchFamily="34" charset="0"/>
            </a:endParaRPr>
          </a:p>
        </p:txBody>
      </p:sp>
      <p:sp>
        <p:nvSpPr>
          <p:cNvPr id="13" name="CaixaDeTexto 12"/>
          <p:cNvSpPr txBox="1"/>
          <p:nvPr/>
        </p:nvSpPr>
        <p:spPr>
          <a:xfrm>
            <a:off x="2483768" y="2335233"/>
            <a:ext cx="1872208"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O</a:t>
            </a:r>
            <a:endParaRPr lang="pt-BR" sz="3600" dirty="0">
              <a:solidFill>
                <a:schemeClr val="accent6">
                  <a:lumMod val="40000"/>
                  <a:lumOff val="60000"/>
                </a:schemeClr>
              </a:solidFill>
              <a:latin typeface="Century Gothic" pitchFamily="34" charset="0"/>
            </a:endParaRPr>
          </a:p>
        </p:txBody>
      </p:sp>
      <p:sp>
        <p:nvSpPr>
          <p:cNvPr id="14" name="CaixaDeTexto 13"/>
          <p:cNvSpPr txBox="1"/>
          <p:nvPr/>
        </p:nvSpPr>
        <p:spPr>
          <a:xfrm>
            <a:off x="6804248" y="2316776"/>
            <a:ext cx="1800200"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3 M</a:t>
            </a:r>
            <a:endParaRPr lang="pt-BR" sz="3600" dirty="0">
              <a:solidFill>
                <a:schemeClr val="accent6">
                  <a:lumMod val="40000"/>
                  <a:lumOff val="60000"/>
                </a:schemeClr>
              </a:solidFill>
              <a:latin typeface="Century Gothic" pitchFamily="34" charset="0"/>
            </a:endParaRPr>
          </a:p>
        </p:txBody>
      </p:sp>
      <p:sp>
        <p:nvSpPr>
          <p:cNvPr id="15" name="CaixaDeTexto 14"/>
          <p:cNvSpPr txBox="1"/>
          <p:nvPr/>
        </p:nvSpPr>
        <p:spPr>
          <a:xfrm>
            <a:off x="323528" y="3324740"/>
            <a:ext cx="2016224" cy="646331"/>
          </a:xfrm>
          <a:prstGeom prst="rect">
            <a:avLst/>
          </a:prstGeom>
          <a:noFill/>
        </p:spPr>
        <p:txBody>
          <a:bodyPr wrap="square" rtlCol="0">
            <a:spAutoFit/>
          </a:bodyPr>
          <a:lstStyle/>
          <a:p>
            <a:r>
              <a:rPr lang="pt-BR" sz="3600" dirty="0">
                <a:solidFill>
                  <a:schemeClr val="bg1"/>
                </a:solidFill>
                <a:latin typeface="Century Gothic" pitchFamily="34" charset="0"/>
              </a:rPr>
              <a:t>3</a:t>
            </a:r>
          </a:p>
        </p:txBody>
      </p:sp>
      <p:sp>
        <p:nvSpPr>
          <p:cNvPr id="16" name="CaixaDeTexto 15"/>
          <p:cNvSpPr txBox="1"/>
          <p:nvPr/>
        </p:nvSpPr>
        <p:spPr>
          <a:xfrm>
            <a:off x="4644008" y="3344618"/>
            <a:ext cx="1872208" cy="584775"/>
          </a:xfrm>
          <a:prstGeom prst="rect">
            <a:avLst/>
          </a:prstGeom>
          <a:noFill/>
        </p:spPr>
        <p:txBody>
          <a:bodyPr wrap="square" rtlCol="0">
            <a:spAutoFit/>
          </a:bodyPr>
          <a:lstStyle/>
          <a:p>
            <a:r>
              <a:rPr lang="pt-BR" sz="3200" dirty="0" smtClean="0">
                <a:solidFill>
                  <a:schemeClr val="bg1"/>
                </a:solidFill>
                <a:latin typeface="Century Gothic" pitchFamily="34" charset="0"/>
              </a:rPr>
              <a:t>60</a:t>
            </a:r>
            <a:endParaRPr lang="pt-BR" sz="3200" dirty="0">
              <a:solidFill>
                <a:schemeClr val="bg1"/>
              </a:solidFill>
              <a:latin typeface="Century Gothic" pitchFamily="34" charset="0"/>
            </a:endParaRPr>
          </a:p>
        </p:txBody>
      </p:sp>
      <p:sp>
        <p:nvSpPr>
          <p:cNvPr id="17" name="CaixaDeTexto 16"/>
          <p:cNvSpPr txBox="1"/>
          <p:nvPr/>
        </p:nvSpPr>
        <p:spPr>
          <a:xfrm>
            <a:off x="2483768" y="3328916"/>
            <a:ext cx="1872208" cy="646331"/>
          </a:xfrm>
          <a:prstGeom prst="rect">
            <a:avLst/>
          </a:prstGeom>
          <a:noFill/>
        </p:spPr>
        <p:txBody>
          <a:bodyPr wrap="square" rtlCol="0">
            <a:spAutoFit/>
          </a:bodyPr>
          <a:lstStyle/>
          <a:p>
            <a:r>
              <a:rPr lang="pt-BR" sz="3600" dirty="0">
                <a:solidFill>
                  <a:schemeClr val="bg1"/>
                </a:solidFill>
                <a:latin typeface="Century Gothic" pitchFamily="34" charset="0"/>
              </a:rPr>
              <a:t>F</a:t>
            </a:r>
          </a:p>
        </p:txBody>
      </p:sp>
      <p:sp>
        <p:nvSpPr>
          <p:cNvPr id="18" name="CaixaDeTexto 17"/>
          <p:cNvSpPr txBox="1"/>
          <p:nvPr/>
        </p:nvSpPr>
        <p:spPr>
          <a:xfrm>
            <a:off x="6804248" y="3316542"/>
            <a:ext cx="1872208" cy="646331"/>
          </a:xfrm>
          <a:prstGeom prst="rect">
            <a:avLst/>
          </a:prstGeom>
          <a:noFill/>
        </p:spPr>
        <p:txBody>
          <a:bodyPr wrap="square" rtlCol="0">
            <a:spAutoFit/>
          </a:bodyPr>
          <a:lstStyle/>
          <a:p>
            <a:r>
              <a:rPr lang="pt-BR" sz="3600" dirty="0" smtClean="0">
                <a:solidFill>
                  <a:schemeClr val="bg1"/>
                </a:solidFill>
                <a:latin typeface="Century Gothic" pitchFamily="34" charset="0"/>
              </a:rPr>
              <a:t>3 G</a:t>
            </a:r>
            <a:endParaRPr lang="pt-BR" sz="3600" dirty="0">
              <a:solidFill>
                <a:schemeClr val="bg1"/>
              </a:solidFill>
              <a:latin typeface="Century Gothic" pitchFamily="34" charset="0"/>
            </a:endParaRPr>
          </a:p>
        </p:txBody>
      </p:sp>
      <p:sp>
        <p:nvSpPr>
          <p:cNvPr id="19" name="CaixaDeTexto 18"/>
          <p:cNvSpPr txBox="1"/>
          <p:nvPr/>
        </p:nvSpPr>
        <p:spPr>
          <a:xfrm>
            <a:off x="323528" y="4368919"/>
            <a:ext cx="2016224" cy="587574"/>
          </a:xfrm>
          <a:prstGeom prst="rect">
            <a:avLst/>
          </a:prstGeom>
          <a:noFill/>
        </p:spPr>
        <p:txBody>
          <a:bodyPr wrap="square" rtlCol="0">
            <a:spAutoFit/>
          </a:bodyPr>
          <a:lstStyle/>
          <a:p>
            <a:r>
              <a:rPr lang="pt-BR" sz="3600" dirty="0" smtClean="0">
                <a:solidFill>
                  <a:srgbClr val="FFFF00"/>
                </a:solidFill>
                <a:latin typeface="Century Gothic" pitchFamily="34" charset="0"/>
              </a:rPr>
              <a:t>1</a:t>
            </a:r>
            <a:endParaRPr lang="pt-BR" sz="3600" dirty="0">
              <a:solidFill>
                <a:srgbClr val="FFFF00"/>
              </a:solidFill>
              <a:latin typeface="Century Gothic" pitchFamily="34" charset="0"/>
            </a:endParaRPr>
          </a:p>
        </p:txBody>
      </p:sp>
      <p:sp>
        <p:nvSpPr>
          <p:cNvPr id="20" name="CaixaDeTexto 19"/>
          <p:cNvSpPr txBox="1"/>
          <p:nvPr/>
        </p:nvSpPr>
        <p:spPr>
          <a:xfrm>
            <a:off x="4644008" y="4365104"/>
            <a:ext cx="1872208" cy="584775"/>
          </a:xfrm>
          <a:prstGeom prst="rect">
            <a:avLst/>
          </a:prstGeom>
          <a:noFill/>
        </p:spPr>
        <p:txBody>
          <a:bodyPr wrap="square" rtlCol="0">
            <a:spAutoFit/>
          </a:bodyPr>
          <a:lstStyle/>
          <a:p>
            <a:r>
              <a:rPr lang="pt-BR" sz="3200" dirty="0" smtClean="0">
                <a:solidFill>
                  <a:srgbClr val="FFFF00"/>
                </a:solidFill>
                <a:latin typeface="Century Gothic" pitchFamily="34" charset="0"/>
              </a:rPr>
              <a:t>1</a:t>
            </a:r>
            <a:endParaRPr lang="pt-BR" sz="3200" dirty="0">
              <a:solidFill>
                <a:srgbClr val="FFFF00"/>
              </a:solidFill>
              <a:latin typeface="Century Gothic" pitchFamily="34" charset="0"/>
            </a:endParaRPr>
          </a:p>
        </p:txBody>
      </p:sp>
      <p:sp>
        <p:nvSpPr>
          <p:cNvPr id="21" name="CaixaDeTexto 20"/>
          <p:cNvSpPr txBox="1"/>
          <p:nvPr/>
        </p:nvSpPr>
        <p:spPr>
          <a:xfrm>
            <a:off x="2483768" y="4332852"/>
            <a:ext cx="1872208" cy="646331"/>
          </a:xfrm>
          <a:prstGeom prst="rect">
            <a:avLst/>
          </a:prstGeom>
          <a:noFill/>
        </p:spPr>
        <p:txBody>
          <a:bodyPr wrap="square" rtlCol="0">
            <a:spAutoFit/>
          </a:bodyPr>
          <a:lstStyle/>
          <a:p>
            <a:r>
              <a:rPr lang="pt-BR" sz="3600" dirty="0" smtClean="0">
                <a:solidFill>
                  <a:srgbClr val="FFFF00"/>
                </a:solidFill>
                <a:latin typeface="Century Gothic" pitchFamily="34" charset="0"/>
              </a:rPr>
              <a:t>G</a:t>
            </a:r>
            <a:endParaRPr lang="pt-BR" sz="3600" dirty="0">
              <a:solidFill>
                <a:srgbClr val="FFFF00"/>
              </a:solidFill>
              <a:latin typeface="Century Gothic" pitchFamily="34" charset="0"/>
            </a:endParaRPr>
          </a:p>
        </p:txBody>
      </p:sp>
      <p:sp>
        <p:nvSpPr>
          <p:cNvPr id="22" name="CaixaDeTexto 21"/>
          <p:cNvSpPr txBox="1"/>
          <p:nvPr/>
        </p:nvSpPr>
        <p:spPr>
          <a:xfrm>
            <a:off x="6660232" y="4332852"/>
            <a:ext cx="2088232" cy="646331"/>
          </a:xfrm>
          <a:prstGeom prst="rect">
            <a:avLst/>
          </a:prstGeom>
          <a:noFill/>
        </p:spPr>
        <p:txBody>
          <a:bodyPr wrap="square" rtlCol="0">
            <a:spAutoFit/>
          </a:bodyPr>
          <a:lstStyle/>
          <a:p>
            <a:r>
              <a:rPr lang="pt-BR" sz="3600" dirty="0" smtClean="0">
                <a:solidFill>
                  <a:srgbClr val="FFFF00"/>
                </a:solidFill>
                <a:latin typeface="Century Gothic" pitchFamily="34" charset="0"/>
              </a:rPr>
              <a:t>10 G</a:t>
            </a:r>
            <a:endParaRPr lang="pt-BR" sz="3600" dirty="0">
              <a:solidFill>
                <a:srgbClr val="FFFF00"/>
              </a:solidFill>
              <a:latin typeface="Century Gothic" pitchFamily="34" charset="0"/>
            </a:endParaRPr>
          </a:p>
        </p:txBody>
      </p:sp>
      <p:sp>
        <p:nvSpPr>
          <p:cNvPr id="23" name="CaixaDeTexto 22"/>
          <p:cNvSpPr txBox="1"/>
          <p:nvPr/>
        </p:nvSpPr>
        <p:spPr>
          <a:xfrm>
            <a:off x="395536" y="5340964"/>
            <a:ext cx="1944216" cy="646331"/>
          </a:xfrm>
          <a:prstGeom prst="rect">
            <a:avLst/>
          </a:prstGeom>
          <a:noFill/>
        </p:spPr>
        <p:txBody>
          <a:bodyPr wrap="square" rtlCol="0">
            <a:spAutoFit/>
          </a:bodyPr>
          <a:lstStyle/>
          <a:p>
            <a:r>
              <a:rPr lang="pt-BR" sz="3600" dirty="0" smtClean="0">
                <a:solidFill>
                  <a:srgbClr val="FF0000"/>
                </a:solidFill>
                <a:latin typeface="Century Gothic" pitchFamily="34" charset="0"/>
              </a:rPr>
              <a:t>0,5</a:t>
            </a:r>
            <a:endParaRPr lang="pt-BR" sz="3600" dirty="0">
              <a:solidFill>
                <a:srgbClr val="FF0000"/>
              </a:solidFill>
              <a:latin typeface="Century Gothic" pitchFamily="34" charset="0"/>
            </a:endParaRPr>
          </a:p>
        </p:txBody>
      </p:sp>
      <p:sp>
        <p:nvSpPr>
          <p:cNvPr id="24" name="CaixaDeTexto 23"/>
          <p:cNvSpPr txBox="1"/>
          <p:nvPr/>
        </p:nvSpPr>
        <p:spPr>
          <a:xfrm>
            <a:off x="4644008" y="5373216"/>
            <a:ext cx="1872208" cy="584775"/>
          </a:xfrm>
          <a:prstGeom prst="rect">
            <a:avLst/>
          </a:prstGeom>
          <a:noFill/>
        </p:spPr>
        <p:txBody>
          <a:bodyPr wrap="square" rtlCol="0">
            <a:spAutoFit/>
          </a:bodyPr>
          <a:lstStyle/>
          <a:p>
            <a:r>
              <a:rPr lang="pt-BR" sz="3200" dirty="0" smtClean="0">
                <a:solidFill>
                  <a:srgbClr val="FF0000"/>
                </a:solidFill>
                <a:latin typeface="Century Gothic" pitchFamily="34" charset="0"/>
              </a:rPr>
              <a:t>0,03</a:t>
            </a:r>
            <a:endParaRPr lang="pt-BR" sz="3200" dirty="0">
              <a:solidFill>
                <a:srgbClr val="FF0000"/>
              </a:solidFill>
              <a:latin typeface="Century Gothic" pitchFamily="34" charset="0"/>
            </a:endParaRPr>
          </a:p>
        </p:txBody>
      </p:sp>
      <p:sp>
        <p:nvSpPr>
          <p:cNvPr id="26" name="CaixaDeTexto 25"/>
          <p:cNvSpPr txBox="1"/>
          <p:nvPr/>
        </p:nvSpPr>
        <p:spPr>
          <a:xfrm>
            <a:off x="2483768" y="5355079"/>
            <a:ext cx="1872208" cy="646331"/>
          </a:xfrm>
          <a:prstGeom prst="rect">
            <a:avLst/>
          </a:prstGeom>
          <a:noFill/>
        </p:spPr>
        <p:txBody>
          <a:bodyPr wrap="square" rtlCol="0">
            <a:spAutoFit/>
          </a:bodyPr>
          <a:lstStyle/>
          <a:p>
            <a:r>
              <a:rPr lang="pt-BR" sz="3600" dirty="0" smtClean="0">
                <a:solidFill>
                  <a:srgbClr val="FF0000"/>
                </a:solidFill>
                <a:latin typeface="Century Gothic" pitchFamily="34" charset="0"/>
              </a:rPr>
              <a:t>M</a:t>
            </a:r>
            <a:endParaRPr lang="pt-BR" sz="3600" dirty="0">
              <a:solidFill>
                <a:srgbClr val="FF0000"/>
              </a:solidFill>
              <a:latin typeface="Century Gothic" pitchFamily="34" charset="0"/>
            </a:endParaRPr>
          </a:p>
        </p:txBody>
      </p:sp>
      <p:sp>
        <p:nvSpPr>
          <p:cNvPr id="27" name="CaixaDeTexto 26"/>
          <p:cNvSpPr txBox="1"/>
          <p:nvPr/>
        </p:nvSpPr>
        <p:spPr>
          <a:xfrm>
            <a:off x="6844004" y="5325015"/>
            <a:ext cx="1800200" cy="646331"/>
          </a:xfrm>
          <a:prstGeom prst="rect">
            <a:avLst/>
          </a:prstGeom>
          <a:noFill/>
        </p:spPr>
        <p:txBody>
          <a:bodyPr wrap="square" rtlCol="0">
            <a:spAutoFit/>
          </a:bodyPr>
          <a:lstStyle/>
          <a:p>
            <a:r>
              <a:rPr lang="pt-BR" sz="3600" dirty="0" smtClean="0">
                <a:solidFill>
                  <a:srgbClr val="FF0000"/>
                </a:solidFill>
                <a:latin typeface="Century Gothic" pitchFamily="34" charset="0"/>
              </a:rPr>
              <a:t>56 G</a:t>
            </a:r>
            <a:endParaRPr lang="pt-BR" sz="3600" dirty="0">
              <a:solidFill>
                <a:srgbClr val="FF0000"/>
              </a:solidFill>
              <a:latin typeface="Century Gothic" pitchFamily="34" charset="0"/>
            </a:endParaRPr>
          </a:p>
        </p:txBody>
      </p:sp>
    </p:spTree>
    <p:extLst>
      <p:ext uri="{BB962C8B-B14F-4D97-AF65-F5344CB8AC3E}">
        <p14:creationId xmlns:p14="http://schemas.microsoft.com/office/powerpoint/2010/main" val="2699379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0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0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000"/>
                                        <p:tgtEl>
                                          <p:spTgt spid="27"/>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rma livre 59"/>
          <p:cNvSpPr/>
          <p:nvPr/>
        </p:nvSpPr>
        <p:spPr bwMode="auto">
          <a:xfrm>
            <a:off x="2924200" y="198610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44000">
                  <a:srgbClr val="FFFFCC"/>
                </a:gs>
                <a:gs pos="100000">
                  <a:srgbClr val="FF0000">
                    <a:alpha val="80000"/>
                  </a:srgbClr>
                </a:gs>
                <a:gs pos="55000">
                  <a:srgbClr val="FFFF00"/>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Trajetórias evolutivas – pós SP</a:t>
            </a: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31640" y="755993"/>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Century Gothic" pitchFamily="34" charset="0"/>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43349">
                  <a:schemeClr val="bg1"/>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33" name="CaixaDeTexto 32"/>
          <p:cNvSpPr txBox="1"/>
          <p:nvPr/>
        </p:nvSpPr>
        <p:spPr>
          <a:xfrm>
            <a:off x="6948264"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4" name="CaixaDeTexto 33"/>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5" name="CaixaDeTexto 34"/>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6" name="CaixaDeTexto 35"/>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7" name="CaixaDeTexto 36"/>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8" name="Forma livre 37"/>
          <p:cNvSpPr/>
          <p:nvPr/>
        </p:nvSpPr>
        <p:spPr bwMode="auto">
          <a:xfrm>
            <a:off x="5971683" y="2480955"/>
            <a:ext cx="1501766" cy="123256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81060 w 2581060"/>
              <a:gd name="connsiteY0" fmla="*/ 91990 h 1410876"/>
              <a:gd name="connsiteX1" fmla="*/ 2119307 w 2581060"/>
              <a:gd name="connsiteY1" fmla="*/ 9728 h 1410876"/>
              <a:gd name="connsiteX2" fmla="*/ 1900124 w 2581060"/>
              <a:gd name="connsiteY2" fmla="*/ 33624 h 1410876"/>
              <a:gd name="connsiteX3" fmla="*/ 1795180 w 2581060"/>
              <a:gd name="connsiteY3" fmla="*/ 101788 h 1410876"/>
              <a:gd name="connsiteX4" fmla="*/ 1598566 w 2581060"/>
              <a:gd name="connsiteY4" fmla="*/ 510280 h 1410876"/>
              <a:gd name="connsiteX5" fmla="*/ 1277553 w 2581060"/>
              <a:gd name="connsiteY5" fmla="*/ 1152305 h 1410876"/>
              <a:gd name="connsiteX6" fmla="*/ 1175128 w 2581060"/>
              <a:gd name="connsiteY6" fmla="*/ 1342129 h 1410876"/>
              <a:gd name="connsiteX7" fmla="*/ 985724 w 2581060"/>
              <a:gd name="connsiteY7" fmla="*/ 1405224 h 1410876"/>
              <a:gd name="connsiteX8" fmla="*/ 859264 w 2581060"/>
              <a:gd name="connsiteY8" fmla="*/ 1376041 h 1410876"/>
              <a:gd name="connsiteX9" fmla="*/ 703622 w 2581060"/>
              <a:gd name="connsiteY9" fmla="*/ 1288492 h 1410876"/>
              <a:gd name="connsiteX10" fmla="*/ 499341 w 2581060"/>
              <a:gd name="connsiteY10" fmla="*/ 1200943 h 1410876"/>
              <a:gd name="connsiteX11" fmla="*/ 324243 w 2581060"/>
              <a:gd name="connsiteY11" fmla="*/ 1181488 h 1410876"/>
              <a:gd name="connsiteX12" fmla="*/ 32413 w 2581060"/>
              <a:gd name="connsiteY12" fmla="*/ 1327403 h 1410876"/>
              <a:gd name="connsiteX13" fmla="*/ 129763 w 2581060"/>
              <a:gd name="connsiteY13" fmla="*/ 1275251 h 1410876"/>
              <a:gd name="connsiteX0" fmla="*/ 2494140 w 2494140"/>
              <a:gd name="connsiteY0" fmla="*/ 91990 h 1410876"/>
              <a:gd name="connsiteX1" fmla="*/ 2032387 w 2494140"/>
              <a:gd name="connsiteY1" fmla="*/ 9728 h 1410876"/>
              <a:gd name="connsiteX2" fmla="*/ 1813204 w 2494140"/>
              <a:gd name="connsiteY2" fmla="*/ 33624 h 1410876"/>
              <a:gd name="connsiteX3" fmla="*/ 1708260 w 2494140"/>
              <a:gd name="connsiteY3" fmla="*/ 101788 h 1410876"/>
              <a:gd name="connsiteX4" fmla="*/ 1511646 w 2494140"/>
              <a:gd name="connsiteY4" fmla="*/ 510280 h 1410876"/>
              <a:gd name="connsiteX5" fmla="*/ 1190633 w 2494140"/>
              <a:gd name="connsiteY5" fmla="*/ 1152305 h 1410876"/>
              <a:gd name="connsiteX6" fmla="*/ 1088208 w 2494140"/>
              <a:gd name="connsiteY6" fmla="*/ 1342129 h 1410876"/>
              <a:gd name="connsiteX7" fmla="*/ 898804 w 2494140"/>
              <a:gd name="connsiteY7" fmla="*/ 1405224 h 1410876"/>
              <a:gd name="connsiteX8" fmla="*/ 772344 w 2494140"/>
              <a:gd name="connsiteY8" fmla="*/ 1376041 h 1410876"/>
              <a:gd name="connsiteX9" fmla="*/ 616702 w 2494140"/>
              <a:gd name="connsiteY9" fmla="*/ 1288492 h 1410876"/>
              <a:gd name="connsiteX10" fmla="*/ 412421 w 2494140"/>
              <a:gd name="connsiteY10" fmla="*/ 1200943 h 1410876"/>
              <a:gd name="connsiteX11" fmla="*/ 237323 w 2494140"/>
              <a:gd name="connsiteY11" fmla="*/ 1181488 h 1410876"/>
              <a:gd name="connsiteX12" fmla="*/ 32413 w 2494140"/>
              <a:gd name="connsiteY12" fmla="*/ 1278727 h 1410876"/>
              <a:gd name="connsiteX13" fmla="*/ 42843 w 2494140"/>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20759 w 2498197"/>
              <a:gd name="connsiteY9" fmla="*/ 1288492 h 1410876"/>
              <a:gd name="connsiteX10" fmla="*/ 416478 w 2498197"/>
              <a:gd name="connsiteY10" fmla="*/ 1200943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20759 w 2498197"/>
              <a:gd name="connsiteY9" fmla="*/ 1288492 h 1410876"/>
              <a:gd name="connsiteX10" fmla="*/ 520782 w 2498197"/>
              <a:gd name="connsiteY10" fmla="*/ 1218327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48573 w 2498197"/>
              <a:gd name="connsiteY9" fmla="*/ 1225909 h 1410876"/>
              <a:gd name="connsiteX10" fmla="*/ 520782 w 2498197"/>
              <a:gd name="connsiteY10" fmla="*/ 1218327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26807"/>
              <a:gd name="connsiteX1" fmla="*/ 2036444 w 2498197"/>
              <a:gd name="connsiteY1" fmla="*/ 9728 h 1426807"/>
              <a:gd name="connsiteX2" fmla="*/ 1817261 w 2498197"/>
              <a:gd name="connsiteY2" fmla="*/ 33624 h 1426807"/>
              <a:gd name="connsiteX3" fmla="*/ 1712317 w 2498197"/>
              <a:gd name="connsiteY3" fmla="*/ 101788 h 1426807"/>
              <a:gd name="connsiteX4" fmla="*/ 1515703 w 2498197"/>
              <a:gd name="connsiteY4" fmla="*/ 510280 h 1426807"/>
              <a:gd name="connsiteX5" fmla="*/ 1194690 w 2498197"/>
              <a:gd name="connsiteY5" fmla="*/ 1152305 h 1426807"/>
              <a:gd name="connsiteX6" fmla="*/ 1092265 w 2498197"/>
              <a:gd name="connsiteY6" fmla="*/ 1342129 h 1426807"/>
              <a:gd name="connsiteX7" fmla="*/ 902861 w 2498197"/>
              <a:gd name="connsiteY7" fmla="*/ 1405224 h 1426807"/>
              <a:gd name="connsiteX8" fmla="*/ 821599 w 2498197"/>
              <a:gd name="connsiteY8" fmla="*/ 1212632 h 1426807"/>
              <a:gd name="connsiteX9" fmla="*/ 648573 w 2498197"/>
              <a:gd name="connsiteY9" fmla="*/ 1225909 h 1426807"/>
              <a:gd name="connsiteX10" fmla="*/ 520782 w 2498197"/>
              <a:gd name="connsiteY10" fmla="*/ 1218327 h 1426807"/>
              <a:gd name="connsiteX11" fmla="*/ 265718 w 2498197"/>
              <a:gd name="connsiteY11" fmla="*/ 1212779 h 1426807"/>
              <a:gd name="connsiteX12" fmla="*/ 36470 w 2498197"/>
              <a:gd name="connsiteY12" fmla="*/ 1278727 h 1426807"/>
              <a:gd name="connsiteX13" fmla="*/ 46900 w 2498197"/>
              <a:gd name="connsiteY13" fmla="*/ 1275251 h 1426807"/>
              <a:gd name="connsiteX0" fmla="*/ 2498197 w 2498197"/>
              <a:gd name="connsiteY0" fmla="*/ 91990 h 1350094"/>
              <a:gd name="connsiteX1" fmla="*/ 2036444 w 2498197"/>
              <a:gd name="connsiteY1" fmla="*/ 9728 h 1350094"/>
              <a:gd name="connsiteX2" fmla="*/ 1817261 w 2498197"/>
              <a:gd name="connsiteY2" fmla="*/ 33624 h 1350094"/>
              <a:gd name="connsiteX3" fmla="*/ 1712317 w 2498197"/>
              <a:gd name="connsiteY3" fmla="*/ 101788 h 1350094"/>
              <a:gd name="connsiteX4" fmla="*/ 1515703 w 2498197"/>
              <a:gd name="connsiteY4" fmla="*/ 510280 h 1350094"/>
              <a:gd name="connsiteX5" fmla="*/ 1194690 w 2498197"/>
              <a:gd name="connsiteY5" fmla="*/ 1152305 h 1350094"/>
              <a:gd name="connsiteX6" fmla="*/ 1092265 w 2498197"/>
              <a:gd name="connsiteY6" fmla="*/ 1342129 h 1350094"/>
              <a:gd name="connsiteX7" fmla="*/ 975874 w 2498197"/>
              <a:gd name="connsiteY7" fmla="*/ 1200092 h 1350094"/>
              <a:gd name="connsiteX8" fmla="*/ 821599 w 2498197"/>
              <a:gd name="connsiteY8" fmla="*/ 1212632 h 1350094"/>
              <a:gd name="connsiteX9" fmla="*/ 648573 w 2498197"/>
              <a:gd name="connsiteY9" fmla="*/ 1225909 h 1350094"/>
              <a:gd name="connsiteX10" fmla="*/ 520782 w 2498197"/>
              <a:gd name="connsiteY10" fmla="*/ 1218327 h 1350094"/>
              <a:gd name="connsiteX11" fmla="*/ 265718 w 2498197"/>
              <a:gd name="connsiteY11" fmla="*/ 1212779 h 1350094"/>
              <a:gd name="connsiteX12" fmla="*/ 36470 w 2498197"/>
              <a:gd name="connsiteY12" fmla="*/ 1278727 h 1350094"/>
              <a:gd name="connsiteX13" fmla="*/ 46900 w 2498197"/>
              <a:gd name="connsiteY13" fmla="*/ 1275251 h 1350094"/>
              <a:gd name="connsiteX0" fmla="*/ 2498197 w 2498197"/>
              <a:gd name="connsiteY0" fmla="*/ 91990 h 1378487"/>
              <a:gd name="connsiteX1" fmla="*/ 2036444 w 2498197"/>
              <a:gd name="connsiteY1" fmla="*/ 9728 h 1378487"/>
              <a:gd name="connsiteX2" fmla="*/ 1817261 w 2498197"/>
              <a:gd name="connsiteY2" fmla="*/ 33624 h 1378487"/>
              <a:gd name="connsiteX3" fmla="*/ 1712317 w 2498197"/>
              <a:gd name="connsiteY3" fmla="*/ 101788 h 1378487"/>
              <a:gd name="connsiteX4" fmla="*/ 1515703 w 2498197"/>
              <a:gd name="connsiteY4" fmla="*/ 510280 h 1378487"/>
              <a:gd name="connsiteX5" fmla="*/ 1285087 w 2498197"/>
              <a:gd name="connsiteY5" fmla="*/ 981942 h 1378487"/>
              <a:gd name="connsiteX6" fmla="*/ 1092265 w 2498197"/>
              <a:gd name="connsiteY6" fmla="*/ 1342129 h 1378487"/>
              <a:gd name="connsiteX7" fmla="*/ 975874 w 2498197"/>
              <a:gd name="connsiteY7" fmla="*/ 1200092 h 1378487"/>
              <a:gd name="connsiteX8" fmla="*/ 821599 w 2498197"/>
              <a:gd name="connsiteY8" fmla="*/ 1212632 h 1378487"/>
              <a:gd name="connsiteX9" fmla="*/ 648573 w 2498197"/>
              <a:gd name="connsiteY9" fmla="*/ 1225909 h 1378487"/>
              <a:gd name="connsiteX10" fmla="*/ 520782 w 2498197"/>
              <a:gd name="connsiteY10" fmla="*/ 1218327 h 1378487"/>
              <a:gd name="connsiteX11" fmla="*/ 265718 w 2498197"/>
              <a:gd name="connsiteY11" fmla="*/ 1212779 h 1378487"/>
              <a:gd name="connsiteX12" fmla="*/ 36470 w 2498197"/>
              <a:gd name="connsiteY12" fmla="*/ 1278727 h 1378487"/>
              <a:gd name="connsiteX13" fmla="*/ 46900 w 2498197"/>
              <a:gd name="connsiteY13" fmla="*/ 1275251 h 1378487"/>
              <a:gd name="connsiteX0" fmla="*/ 2498197 w 2498197"/>
              <a:gd name="connsiteY0" fmla="*/ 91990 h 1292635"/>
              <a:gd name="connsiteX1" fmla="*/ 2036444 w 2498197"/>
              <a:gd name="connsiteY1" fmla="*/ 9728 h 1292635"/>
              <a:gd name="connsiteX2" fmla="*/ 1817261 w 2498197"/>
              <a:gd name="connsiteY2" fmla="*/ 33624 h 1292635"/>
              <a:gd name="connsiteX3" fmla="*/ 1712317 w 2498197"/>
              <a:gd name="connsiteY3" fmla="*/ 101788 h 1292635"/>
              <a:gd name="connsiteX4" fmla="*/ 1515703 w 2498197"/>
              <a:gd name="connsiteY4" fmla="*/ 510280 h 1292635"/>
              <a:gd name="connsiteX5" fmla="*/ 1285087 w 2498197"/>
              <a:gd name="connsiteY5" fmla="*/ 981942 h 1292635"/>
              <a:gd name="connsiteX6" fmla="*/ 975874 w 2498197"/>
              <a:gd name="connsiteY6" fmla="*/ 1200092 h 1292635"/>
              <a:gd name="connsiteX7" fmla="*/ 821599 w 2498197"/>
              <a:gd name="connsiteY7" fmla="*/ 1212632 h 1292635"/>
              <a:gd name="connsiteX8" fmla="*/ 648573 w 2498197"/>
              <a:gd name="connsiteY8" fmla="*/ 1225909 h 1292635"/>
              <a:gd name="connsiteX9" fmla="*/ 520782 w 2498197"/>
              <a:gd name="connsiteY9" fmla="*/ 1218327 h 1292635"/>
              <a:gd name="connsiteX10" fmla="*/ 265718 w 2498197"/>
              <a:gd name="connsiteY10" fmla="*/ 1212779 h 1292635"/>
              <a:gd name="connsiteX11" fmla="*/ 36470 w 2498197"/>
              <a:gd name="connsiteY11" fmla="*/ 1278727 h 1292635"/>
              <a:gd name="connsiteX12" fmla="*/ 46900 w 2498197"/>
              <a:gd name="connsiteY12" fmla="*/ 1275251 h 1292635"/>
              <a:gd name="connsiteX0" fmla="*/ 2498197 w 2498197"/>
              <a:gd name="connsiteY0" fmla="*/ 91990 h 1292635"/>
              <a:gd name="connsiteX1" fmla="*/ 2036444 w 2498197"/>
              <a:gd name="connsiteY1" fmla="*/ 9728 h 1292635"/>
              <a:gd name="connsiteX2" fmla="*/ 1817261 w 2498197"/>
              <a:gd name="connsiteY2" fmla="*/ 33624 h 1292635"/>
              <a:gd name="connsiteX3" fmla="*/ 1712317 w 2498197"/>
              <a:gd name="connsiteY3" fmla="*/ 101788 h 1292635"/>
              <a:gd name="connsiteX4" fmla="*/ 1439214 w 2498197"/>
              <a:gd name="connsiteY4" fmla="*/ 492895 h 1292635"/>
              <a:gd name="connsiteX5" fmla="*/ 1285087 w 2498197"/>
              <a:gd name="connsiteY5" fmla="*/ 981942 h 1292635"/>
              <a:gd name="connsiteX6" fmla="*/ 975874 w 2498197"/>
              <a:gd name="connsiteY6" fmla="*/ 1200092 h 1292635"/>
              <a:gd name="connsiteX7" fmla="*/ 821599 w 2498197"/>
              <a:gd name="connsiteY7" fmla="*/ 1212632 h 1292635"/>
              <a:gd name="connsiteX8" fmla="*/ 648573 w 2498197"/>
              <a:gd name="connsiteY8" fmla="*/ 1225909 h 1292635"/>
              <a:gd name="connsiteX9" fmla="*/ 520782 w 2498197"/>
              <a:gd name="connsiteY9" fmla="*/ 1218327 h 1292635"/>
              <a:gd name="connsiteX10" fmla="*/ 265718 w 2498197"/>
              <a:gd name="connsiteY10" fmla="*/ 1212779 h 1292635"/>
              <a:gd name="connsiteX11" fmla="*/ 36470 w 2498197"/>
              <a:gd name="connsiteY11" fmla="*/ 1278727 h 1292635"/>
              <a:gd name="connsiteX12" fmla="*/ 46900 w 2498197"/>
              <a:gd name="connsiteY12" fmla="*/ 1275251 h 1292635"/>
              <a:gd name="connsiteX0" fmla="*/ 2498197 w 2498197"/>
              <a:gd name="connsiteY0" fmla="*/ 108468 h 1309113"/>
              <a:gd name="connsiteX1" fmla="*/ 2036444 w 2498197"/>
              <a:gd name="connsiteY1" fmla="*/ 26206 h 1309113"/>
              <a:gd name="connsiteX2" fmla="*/ 1817261 w 2498197"/>
              <a:gd name="connsiteY2" fmla="*/ 50102 h 1309113"/>
              <a:gd name="connsiteX3" fmla="*/ 1496755 w 2498197"/>
              <a:gd name="connsiteY3" fmla="*/ 76545 h 1309113"/>
              <a:gd name="connsiteX4" fmla="*/ 1439214 w 2498197"/>
              <a:gd name="connsiteY4" fmla="*/ 509373 h 1309113"/>
              <a:gd name="connsiteX5" fmla="*/ 1285087 w 2498197"/>
              <a:gd name="connsiteY5" fmla="*/ 998420 h 1309113"/>
              <a:gd name="connsiteX6" fmla="*/ 975874 w 2498197"/>
              <a:gd name="connsiteY6" fmla="*/ 1216570 h 1309113"/>
              <a:gd name="connsiteX7" fmla="*/ 821599 w 2498197"/>
              <a:gd name="connsiteY7" fmla="*/ 1229110 h 1309113"/>
              <a:gd name="connsiteX8" fmla="*/ 648573 w 2498197"/>
              <a:gd name="connsiteY8" fmla="*/ 1242387 h 1309113"/>
              <a:gd name="connsiteX9" fmla="*/ 520782 w 2498197"/>
              <a:gd name="connsiteY9" fmla="*/ 1234805 h 1309113"/>
              <a:gd name="connsiteX10" fmla="*/ 265718 w 2498197"/>
              <a:gd name="connsiteY10" fmla="*/ 1229257 h 1309113"/>
              <a:gd name="connsiteX11" fmla="*/ 36470 w 2498197"/>
              <a:gd name="connsiteY11" fmla="*/ 1295205 h 1309113"/>
              <a:gd name="connsiteX12" fmla="*/ 46900 w 2498197"/>
              <a:gd name="connsiteY12" fmla="*/ 1291729 h 1309113"/>
              <a:gd name="connsiteX0" fmla="*/ 2498197 w 2498197"/>
              <a:gd name="connsiteY0" fmla="*/ 112451 h 1313096"/>
              <a:gd name="connsiteX1" fmla="*/ 2036444 w 2498197"/>
              <a:gd name="connsiteY1" fmla="*/ 30189 h 1313096"/>
              <a:gd name="connsiteX2" fmla="*/ 1496755 w 2498197"/>
              <a:gd name="connsiteY2" fmla="*/ 80528 h 1313096"/>
              <a:gd name="connsiteX3" fmla="*/ 1439214 w 2498197"/>
              <a:gd name="connsiteY3" fmla="*/ 513356 h 1313096"/>
              <a:gd name="connsiteX4" fmla="*/ 1285087 w 2498197"/>
              <a:gd name="connsiteY4" fmla="*/ 1002403 h 1313096"/>
              <a:gd name="connsiteX5" fmla="*/ 975874 w 2498197"/>
              <a:gd name="connsiteY5" fmla="*/ 1220553 h 1313096"/>
              <a:gd name="connsiteX6" fmla="*/ 821599 w 2498197"/>
              <a:gd name="connsiteY6" fmla="*/ 1233093 h 1313096"/>
              <a:gd name="connsiteX7" fmla="*/ 648573 w 2498197"/>
              <a:gd name="connsiteY7" fmla="*/ 1246370 h 1313096"/>
              <a:gd name="connsiteX8" fmla="*/ 520782 w 2498197"/>
              <a:gd name="connsiteY8" fmla="*/ 1238788 h 1313096"/>
              <a:gd name="connsiteX9" fmla="*/ 265718 w 2498197"/>
              <a:gd name="connsiteY9" fmla="*/ 1233240 h 1313096"/>
              <a:gd name="connsiteX10" fmla="*/ 36470 w 2498197"/>
              <a:gd name="connsiteY10" fmla="*/ 1299188 h 1313096"/>
              <a:gd name="connsiteX11" fmla="*/ 46900 w 2498197"/>
              <a:gd name="connsiteY11" fmla="*/ 1295712 h 1313096"/>
              <a:gd name="connsiteX0" fmla="*/ 2498197 w 2498197"/>
              <a:gd name="connsiteY0" fmla="*/ 31923 h 1232568"/>
              <a:gd name="connsiteX1" fmla="*/ 1496755 w 2498197"/>
              <a:gd name="connsiteY1" fmla="*/ 0 h 1232568"/>
              <a:gd name="connsiteX2" fmla="*/ 1439214 w 2498197"/>
              <a:gd name="connsiteY2" fmla="*/ 432828 h 1232568"/>
              <a:gd name="connsiteX3" fmla="*/ 1285087 w 2498197"/>
              <a:gd name="connsiteY3" fmla="*/ 921875 h 1232568"/>
              <a:gd name="connsiteX4" fmla="*/ 975874 w 2498197"/>
              <a:gd name="connsiteY4" fmla="*/ 1140025 h 1232568"/>
              <a:gd name="connsiteX5" fmla="*/ 821599 w 2498197"/>
              <a:gd name="connsiteY5" fmla="*/ 1152565 h 1232568"/>
              <a:gd name="connsiteX6" fmla="*/ 648573 w 2498197"/>
              <a:gd name="connsiteY6" fmla="*/ 1165842 h 1232568"/>
              <a:gd name="connsiteX7" fmla="*/ 520782 w 2498197"/>
              <a:gd name="connsiteY7" fmla="*/ 1158260 h 1232568"/>
              <a:gd name="connsiteX8" fmla="*/ 265718 w 2498197"/>
              <a:gd name="connsiteY8" fmla="*/ 1152712 h 1232568"/>
              <a:gd name="connsiteX9" fmla="*/ 36470 w 2498197"/>
              <a:gd name="connsiteY9" fmla="*/ 1218660 h 1232568"/>
              <a:gd name="connsiteX10" fmla="*/ 46900 w 2498197"/>
              <a:gd name="connsiteY10"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821599 w 1496755"/>
              <a:gd name="connsiteY4" fmla="*/ 1152565 h 1232568"/>
              <a:gd name="connsiteX5" fmla="*/ 648573 w 1496755"/>
              <a:gd name="connsiteY5" fmla="*/ 1165842 h 1232568"/>
              <a:gd name="connsiteX6" fmla="*/ 520782 w 1496755"/>
              <a:gd name="connsiteY6" fmla="*/ 1158260 h 1232568"/>
              <a:gd name="connsiteX7" fmla="*/ 265718 w 1496755"/>
              <a:gd name="connsiteY7" fmla="*/ 1152712 h 1232568"/>
              <a:gd name="connsiteX8" fmla="*/ 36470 w 1496755"/>
              <a:gd name="connsiteY8" fmla="*/ 1218660 h 1232568"/>
              <a:gd name="connsiteX9" fmla="*/ 46900 w 1496755"/>
              <a:gd name="connsiteY9"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648573 w 1496755"/>
              <a:gd name="connsiteY4" fmla="*/ 1165842 h 1232568"/>
              <a:gd name="connsiteX5" fmla="*/ 520782 w 1496755"/>
              <a:gd name="connsiteY5" fmla="*/ 1158260 h 1232568"/>
              <a:gd name="connsiteX6" fmla="*/ 265718 w 1496755"/>
              <a:gd name="connsiteY6" fmla="*/ 1152712 h 1232568"/>
              <a:gd name="connsiteX7" fmla="*/ 36470 w 1496755"/>
              <a:gd name="connsiteY7" fmla="*/ 1218660 h 1232568"/>
              <a:gd name="connsiteX8" fmla="*/ 46900 w 1496755"/>
              <a:gd name="connsiteY8"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520782 w 1496755"/>
              <a:gd name="connsiteY4" fmla="*/ 1158260 h 1232568"/>
              <a:gd name="connsiteX5" fmla="*/ 265718 w 1496755"/>
              <a:gd name="connsiteY5" fmla="*/ 1152712 h 1232568"/>
              <a:gd name="connsiteX6" fmla="*/ 36470 w 1496755"/>
              <a:gd name="connsiteY6" fmla="*/ 1218660 h 1232568"/>
              <a:gd name="connsiteX7" fmla="*/ 46900 w 1496755"/>
              <a:gd name="connsiteY7"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539522 w 1496755"/>
              <a:gd name="connsiteY4" fmla="*/ 1164069 h 1232568"/>
              <a:gd name="connsiteX5" fmla="*/ 265718 w 1496755"/>
              <a:gd name="connsiteY5" fmla="*/ 1152712 h 1232568"/>
              <a:gd name="connsiteX6" fmla="*/ 36470 w 1496755"/>
              <a:gd name="connsiteY6" fmla="*/ 1218660 h 1232568"/>
              <a:gd name="connsiteX7" fmla="*/ 46900 w 1496755"/>
              <a:gd name="connsiteY7" fmla="*/ 1215184 h 1232568"/>
              <a:gd name="connsiteX0" fmla="*/ 1501766 w 1501766"/>
              <a:gd name="connsiteY0" fmla="*/ 0 h 1232568"/>
              <a:gd name="connsiteX1" fmla="*/ 1444225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44225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766" h="1232568">
                <a:moveTo>
                  <a:pt x="1501766" y="0"/>
                </a:moveTo>
                <a:cubicBezTo>
                  <a:pt x="1460756" y="186790"/>
                  <a:pt x="1455166" y="268751"/>
                  <a:pt x="1430318" y="432828"/>
                </a:cubicBezTo>
                <a:cubicBezTo>
                  <a:pt x="1395040" y="586474"/>
                  <a:pt x="1365004" y="804009"/>
                  <a:pt x="1290098" y="921875"/>
                </a:cubicBezTo>
                <a:cubicBezTo>
                  <a:pt x="1215193" y="1039741"/>
                  <a:pt x="1105146" y="1099659"/>
                  <a:pt x="980885" y="1140025"/>
                </a:cubicBezTo>
                <a:cubicBezTo>
                  <a:pt x="856624" y="1180391"/>
                  <a:pt x="753083" y="1177071"/>
                  <a:pt x="544533" y="1164069"/>
                </a:cubicBezTo>
                <a:cubicBezTo>
                  <a:pt x="445878" y="1158835"/>
                  <a:pt x="468867" y="1144428"/>
                  <a:pt x="300796" y="1158334"/>
                </a:cubicBezTo>
                <a:cubicBezTo>
                  <a:pt x="145189" y="1173055"/>
                  <a:pt x="82962" y="1209185"/>
                  <a:pt x="41481" y="1218660"/>
                </a:cubicBezTo>
                <a:cubicBezTo>
                  <a:pt x="0" y="1228135"/>
                  <a:pt x="19461" y="1232568"/>
                  <a:pt x="51911" y="1215184"/>
                </a:cubicBezTo>
              </a:path>
            </a:pathLst>
          </a:custGeom>
          <a:noFill/>
          <a:ln w="63500" cap="flat" cmpd="sng" algn="ctr">
            <a:gradFill>
              <a:gsLst>
                <a:gs pos="6000">
                  <a:srgbClr val="C00000"/>
                </a:gs>
                <a:gs pos="60000">
                  <a:srgbClr val="EA8D04"/>
                </a:gs>
                <a:gs pos="94000">
                  <a:srgbClr val="FFFF00"/>
                </a:gs>
                <a:gs pos="47000">
                  <a:srgbClr val="FF0000"/>
                </a:gs>
              </a:gsLst>
              <a:lin ang="102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3026874" y="1539630"/>
            <a:ext cx="4210171" cy="63923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20651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93454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864096 w 3670358"/>
              <a:gd name="connsiteY12" fmla="*/ 1421446 h 1637470"/>
              <a:gd name="connsiteX13" fmla="*/ 360040 w 3670358"/>
              <a:gd name="connsiteY13" fmla="*/ 1493454 h 1637470"/>
              <a:gd name="connsiteX14" fmla="*/ 0 w 3670358"/>
              <a:gd name="connsiteY14" fmla="*/ 1565462 h 1637470"/>
              <a:gd name="connsiteX0" fmla="*/ 3670358 w 3670358"/>
              <a:gd name="connsiteY0" fmla="*/ 81246 h 1666713"/>
              <a:gd name="connsiteX1" fmla="*/ 3221869 w 3670358"/>
              <a:gd name="connsiteY1" fmla="*/ 14971 h 1666713"/>
              <a:gd name="connsiteX2" fmla="*/ 2843139 w 3670358"/>
              <a:gd name="connsiteY2" fmla="*/ 9728 h 1666713"/>
              <a:gd name="connsiteX3" fmla="*/ 2571818 w 3670358"/>
              <a:gd name="connsiteY3" fmla="*/ 141907 h 1666713"/>
              <a:gd name="connsiteX4" fmla="*/ 2400855 w 3670358"/>
              <a:gd name="connsiteY4" fmla="*/ 360294 h 1666713"/>
              <a:gd name="connsiteX5" fmla="*/ 2143539 w 3670358"/>
              <a:gd name="connsiteY5" fmla="*/ 765864 h 1666713"/>
              <a:gd name="connsiteX6" fmla="*/ 1877947 w 3670358"/>
              <a:gd name="connsiteY6" fmla="*/ 1200975 h 1666713"/>
              <a:gd name="connsiteX7" fmla="*/ 1690412 w 3670358"/>
              <a:gd name="connsiteY7" fmla="*/ 1538644 h 1666713"/>
              <a:gd name="connsiteX8" fmla="*/ 1501008 w 3670358"/>
              <a:gd name="connsiteY8" fmla="*/ 1625802 h 1666713"/>
              <a:gd name="connsiteX9" fmla="*/ 1362516 w 3670358"/>
              <a:gd name="connsiteY9" fmla="*/ 1608651 h 1666713"/>
              <a:gd name="connsiteX10" fmla="*/ 936104 w 3670358"/>
              <a:gd name="connsiteY10" fmla="*/ 1277430 h 1666713"/>
              <a:gd name="connsiteX11" fmla="*/ 969402 w 3670358"/>
              <a:gd name="connsiteY11" fmla="*/ 1454331 h 1666713"/>
              <a:gd name="connsiteX12" fmla="*/ 864096 w 3670358"/>
              <a:gd name="connsiteY12" fmla="*/ 1421446 h 1666713"/>
              <a:gd name="connsiteX13" fmla="*/ 360040 w 3670358"/>
              <a:gd name="connsiteY13" fmla="*/ 1493454 h 1666713"/>
              <a:gd name="connsiteX14" fmla="*/ 0 w 3670358"/>
              <a:gd name="connsiteY14" fmla="*/ 1565462 h 1666713"/>
              <a:gd name="connsiteX0" fmla="*/ 3670358 w 3670358"/>
              <a:gd name="connsiteY0" fmla="*/ 81246 h 1669338"/>
              <a:gd name="connsiteX1" fmla="*/ 3221869 w 3670358"/>
              <a:gd name="connsiteY1" fmla="*/ 14971 h 1669338"/>
              <a:gd name="connsiteX2" fmla="*/ 2843139 w 3670358"/>
              <a:gd name="connsiteY2" fmla="*/ 9728 h 1669338"/>
              <a:gd name="connsiteX3" fmla="*/ 2571818 w 3670358"/>
              <a:gd name="connsiteY3" fmla="*/ 141907 h 1669338"/>
              <a:gd name="connsiteX4" fmla="*/ 2400855 w 3670358"/>
              <a:gd name="connsiteY4" fmla="*/ 360294 h 1669338"/>
              <a:gd name="connsiteX5" fmla="*/ 2143539 w 3670358"/>
              <a:gd name="connsiteY5" fmla="*/ 765864 h 1669338"/>
              <a:gd name="connsiteX6" fmla="*/ 1877947 w 3670358"/>
              <a:gd name="connsiteY6" fmla="*/ 1200975 h 1669338"/>
              <a:gd name="connsiteX7" fmla="*/ 1690412 w 3670358"/>
              <a:gd name="connsiteY7" fmla="*/ 1538644 h 1669338"/>
              <a:gd name="connsiteX8" fmla="*/ 1501008 w 3670358"/>
              <a:gd name="connsiteY8" fmla="*/ 1625802 h 1669338"/>
              <a:gd name="connsiteX9" fmla="*/ 1368152 w 3670358"/>
              <a:gd name="connsiteY9" fmla="*/ 1277430 h 1669338"/>
              <a:gd name="connsiteX10" fmla="*/ 936104 w 3670358"/>
              <a:gd name="connsiteY10" fmla="*/ 1277430 h 1669338"/>
              <a:gd name="connsiteX11" fmla="*/ 969402 w 3670358"/>
              <a:gd name="connsiteY11" fmla="*/ 1454331 h 1669338"/>
              <a:gd name="connsiteX12" fmla="*/ 864096 w 3670358"/>
              <a:gd name="connsiteY12" fmla="*/ 1421446 h 1669338"/>
              <a:gd name="connsiteX13" fmla="*/ 360040 w 3670358"/>
              <a:gd name="connsiteY13" fmla="*/ 1493454 h 1669338"/>
              <a:gd name="connsiteX14" fmla="*/ 0 w 3670358"/>
              <a:gd name="connsiteY14" fmla="*/ 1565462 h 1669338"/>
              <a:gd name="connsiteX0" fmla="*/ 3670358 w 4032448"/>
              <a:gd name="connsiteY0" fmla="*/ 81246 h 1669338"/>
              <a:gd name="connsiteX1" fmla="*/ 4032448 w 4032448"/>
              <a:gd name="connsiteY1" fmla="*/ 917389 h 1669338"/>
              <a:gd name="connsiteX2" fmla="*/ 3221869 w 4032448"/>
              <a:gd name="connsiteY2" fmla="*/ 14971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3670358 w 4032448"/>
              <a:gd name="connsiteY0" fmla="*/ 81246 h 1669338"/>
              <a:gd name="connsiteX1" fmla="*/ 4032448 w 4032448"/>
              <a:gd name="connsiteY1" fmla="*/ 917389 h 1669338"/>
              <a:gd name="connsiteX2" fmla="*/ 3312368 w 4032448"/>
              <a:gd name="connsiteY2" fmla="*/ 1061405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4176464 w 4176464"/>
              <a:gd name="connsiteY0" fmla="*/ 845381 h 1669338"/>
              <a:gd name="connsiteX1" fmla="*/ 4032448 w 4176464"/>
              <a:gd name="connsiteY1" fmla="*/ 917389 h 1669338"/>
              <a:gd name="connsiteX2" fmla="*/ 3312368 w 4176464"/>
              <a:gd name="connsiteY2" fmla="*/ 1061405 h 1669338"/>
              <a:gd name="connsiteX3" fmla="*/ 2843139 w 4176464"/>
              <a:gd name="connsiteY3" fmla="*/ 9728 h 1669338"/>
              <a:gd name="connsiteX4" fmla="*/ 2571818 w 4176464"/>
              <a:gd name="connsiteY4" fmla="*/ 141907 h 1669338"/>
              <a:gd name="connsiteX5" fmla="*/ 2400855 w 4176464"/>
              <a:gd name="connsiteY5" fmla="*/ 360294 h 1669338"/>
              <a:gd name="connsiteX6" fmla="*/ 2143539 w 4176464"/>
              <a:gd name="connsiteY6" fmla="*/ 765864 h 1669338"/>
              <a:gd name="connsiteX7" fmla="*/ 1877947 w 4176464"/>
              <a:gd name="connsiteY7" fmla="*/ 1200975 h 1669338"/>
              <a:gd name="connsiteX8" fmla="*/ 1690412 w 4176464"/>
              <a:gd name="connsiteY8" fmla="*/ 1538644 h 1669338"/>
              <a:gd name="connsiteX9" fmla="*/ 1501008 w 4176464"/>
              <a:gd name="connsiteY9" fmla="*/ 1625802 h 1669338"/>
              <a:gd name="connsiteX10" fmla="*/ 1368152 w 4176464"/>
              <a:gd name="connsiteY10" fmla="*/ 1277430 h 1669338"/>
              <a:gd name="connsiteX11" fmla="*/ 936104 w 4176464"/>
              <a:gd name="connsiteY11" fmla="*/ 1277430 h 1669338"/>
              <a:gd name="connsiteX12" fmla="*/ 969402 w 4176464"/>
              <a:gd name="connsiteY12" fmla="*/ 1454331 h 1669338"/>
              <a:gd name="connsiteX13" fmla="*/ 864096 w 4176464"/>
              <a:gd name="connsiteY13" fmla="*/ 1421446 h 1669338"/>
              <a:gd name="connsiteX14" fmla="*/ 360040 w 4176464"/>
              <a:gd name="connsiteY14" fmla="*/ 1493454 h 1669338"/>
              <a:gd name="connsiteX15" fmla="*/ 0 w 4176464"/>
              <a:gd name="connsiteY15" fmla="*/ 1565462 h 1669338"/>
              <a:gd name="connsiteX0" fmla="*/ 4176464 w 4176464"/>
              <a:gd name="connsiteY0" fmla="*/ 820326 h 1644283"/>
              <a:gd name="connsiteX1" fmla="*/ 4032448 w 4176464"/>
              <a:gd name="connsiteY1" fmla="*/ 892334 h 1644283"/>
              <a:gd name="connsiteX2" fmla="*/ 3312368 w 4176464"/>
              <a:gd name="connsiteY2" fmla="*/ 1036350 h 1644283"/>
              <a:gd name="connsiteX3" fmla="*/ 2736304 w 4176464"/>
              <a:gd name="connsiteY3" fmla="*/ 1036350 h 1644283"/>
              <a:gd name="connsiteX4" fmla="*/ 2571818 w 4176464"/>
              <a:gd name="connsiteY4" fmla="*/ 116852 h 1644283"/>
              <a:gd name="connsiteX5" fmla="*/ 2400855 w 4176464"/>
              <a:gd name="connsiteY5" fmla="*/ 335239 h 1644283"/>
              <a:gd name="connsiteX6" fmla="*/ 2143539 w 4176464"/>
              <a:gd name="connsiteY6" fmla="*/ 740809 h 1644283"/>
              <a:gd name="connsiteX7" fmla="*/ 1877947 w 4176464"/>
              <a:gd name="connsiteY7" fmla="*/ 1175920 h 1644283"/>
              <a:gd name="connsiteX8" fmla="*/ 1690412 w 4176464"/>
              <a:gd name="connsiteY8" fmla="*/ 1513589 h 1644283"/>
              <a:gd name="connsiteX9" fmla="*/ 1501008 w 4176464"/>
              <a:gd name="connsiteY9" fmla="*/ 1600747 h 1644283"/>
              <a:gd name="connsiteX10" fmla="*/ 1368152 w 4176464"/>
              <a:gd name="connsiteY10" fmla="*/ 1252375 h 1644283"/>
              <a:gd name="connsiteX11" fmla="*/ 936104 w 4176464"/>
              <a:gd name="connsiteY11" fmla="*/ 1252375 h 1644283"/>
              <a:gd name="connsiteX12" fmla="*/ 969402 w 4176464"/>
              <a:gd name="connsiteY12" fmla="*/ 1429276 h 1644283"/>
              <a:gd name="connsiteX13" fmla="*/ 864096 w 4176464"/>
              <a:gd name="connsiteY13" fmla="*/ 1396391 h 1644283"/>
              <a:gd name="connsiteX14" fmla="*/ 360040 w 4176464"/>
              <a:gd name="connsiteY14" fmla="*/ 1468399 h 1644283"/>
              <a:gd name="connsiteX15" fmla="*/ 0 w 4176464"/>
              <a:gd name="connsiteY15" fmla="*/ 1540407 h 1644283"/>
              <a:gd name="connsiteX0" fmla="*/ 4176464 w 4176464"/>
              <a:gd name="connsiteY0" fmla="*/ 522342 h 1346299"/>
              <a:gd name="connsiteX1" fmla="*/ 4032448 w 4176464"/>
              <a:gd name="connsiteY1" fmla="*/ 594350 h 1346299"/>
              <a:gd name="connsiteX2" fmla="*/ 3312368 w 4176464"/>
              <a:gd name="connsiteY2" fmla="*/ 738366 h 1346299"/>
              <a:gd name="connsiteX3" fmla="*/ 2736304 w 4176464"/>
              <a:gd name="connsiteY3" fmla="*/ 738366 h 1346299"/>
              <a:gd name="connsiteX4" fmla="*/ 2304256 w 4176464"/>
              <a:gd name="connsiteY4" fmla="*/ 666358 h 1346299"/>
              <a:gd name="connsiteX5" fmla="*/ 2400855 w 4176464"/>
              <a:gd name="connsiteY5" fmla="*/ 37255 h 1346299"/>
              <a:gd name="connsiteX6" fmla="*/ 2143539 w 4176464"/>
              <a:gd name="connsiteY6" fmla="*/ 442825 h 1346299"/>
              <a:gd name="connsiteX7" fmla="*/ 1877947 w 4176464"/>
              <a:gd name="connsiteY7" fmla="*/ 877936 h 1346299"/>
              <a:gd name="connsiteX8" fmla="*/ 1690412 w 4176464"/>
              <a:gd name="connsiteY8" fmla="*/ 1215605 h 1346299"/>
              <a:gd name="connsiteX9" fmla="*/ 1501008 w 4176464"/>
              <a:gd name="connsiteY9" fmla="*/ 1302763 h 1346299"/>
              <a:gd name="connsiteX10" fmla="*/ 1368152 w 4176464"/>
              <a:gd name="connsiteY10" fmla="*/ 954391 h 1346299"/>
              <a:gd name="connsiteX11" fmla="*/ 936104 w 4176464"/>
              <a:gd name="connsiteY11" fmla="*/ 954391 h 1346299"/>
              <a:gd name="connsiteX12" fmla="*/ 969402 w 4176464"/>
              <a:gd name="connsiteY12" fmla="*/ 1131292 h 1346299"/>
              <a:gd name="connsiteX13" fmla="*/ 864096 w 4176464"/>
              <a:gd name="connsiteY13" fmla="*/ 1098407 h 1346299"/>
              <a:gd name="connsiteX14" fmla="*/ 360040 w 4176464"/>
              <a:gd name="connsiteY14" fmla="*/ 1170415 h 1346299"/>
              <a:gd name="connsiteX15" fmla="*/ 0 w 4176464"/>
              <a:gd name="connsiteY15" fmla="*/ 1242423 h 1346299"/>
              <a:gd name="connsiteX0" fmla="*/ 4176464 w 4176464"/>
              <a:gd name="connsiteY0" fmla="*/ 114780 h 938737"/>
              <a:gd name="connsiteX1" fmla="*/ 4032448 w 4176464"/>
              <a:gd name="connsiteY1" fmla="*/ 186788 h 938737"/>
              <a:gd name="connsiteX2" fmla="*/ 3312368 w 4176464"/>
              <a:gd name="connsiteY2" fmla="*/ 330804 h 938737"/>
              <a:gd name="connsiteX3" fmla="*/ 2736304 w 4176464"/>
              <a:gd name="connsiteY3" fmla="*/ 330804 h 938737"/>
              <a:gd name="connsiteX4" fmla="*/ 2304256 w 4176464"/>
              <a:gd name="connsiteY4" fmla="*/ 258796 h 938737"/>
              <a:gd name="connsiteX5" fmla="*/ 2088232 w 4176464"/>
              <a:gd name="connsiteY5" fmla="*/ 258796 h 938737"/>
              <a:gd name="connsiteX6" fmla="*/ 2143539 w 4176464"/>
              <a:gd name="connsiteY6" fmla="*/ 35263 h 938737"/>
              <a:gd name="connsiteX7" fmla="*/ 1877947 w 4176464"/>
              <a:gd name="connsiteY7" fmla="*/ 470374 h 938737"/>
              <a:gd name="connsiteX8" fmla="*/ 1690412 w 4176464"/>
              <a:gd name="connsiteY8" fmla="*/ 808043 h 938737"/>
              <a:gd name="connsiteX9" fmla="*/ 1501008 w 4176464"/>
              <a:gd name="connsiteY9" fmla="*/ 895201 h 938737"/>
              <a:gd name="connsiteX10" fmla="*/ 1368152 w 4176464"/>
              <a:gd name="connsiteY10" fmla="*/ 546829 h 938737"/>
              <a:gd name="connsiteX11" fmla="*/ 936104 w 4176464"/>
              <a:gd name="connsiteY11" fmla="*/ 546829 h 938737"/>
              <a:gd name="connsiteX12" fmla="*/ 969402 w 4176464"/>
              <a:gd name="connsiteY12" fmla="*/ 723730 h 938737"/>
              <a:gd name="connsiteX13" fmla="*/ 864096 w 4176464"/>
              <a:gd name="connsiteY13" fmla="*/ 690845 h 938737"/>
              <a:gd name="connsiteX14" fmla="*/ 360040 w 4176464"/>
              <a:gd name="connsiteY14" fmla="*/ 762853 h 938737"/>
              <a:gd name="connsiteX15" fmla="*/ 0 w 4176464"/>
              <a:gd name="connsiteY15" fmla="*/ 834861 h 938737"/>
              <a:gd name="connsiteX0" fmla="*/ 4176464 w 4176464"/>
              <a:gd name="connsiteY0" fmla="*/ 35263 h 859220"/>
              <a:gd name="connsiteX1" fmla="*/ 4032448 w 4176464"/>
              <a:gd name="connsiteY1" fmla="*/ 107271 h 859220"/>
              <a:gd name="connsiteX2" fmla="*/ 3312368 w 4176464"/>
              <a:gd name="connsiteY2" fmla="*/ 251287 h 859220"/>
              <a:gd name="connsiteX3" fmla="*/ 2736304 w 4176464"/>
              <a:gd name="connsiteY3" fmla="*/ 251287 h 859220"/>
              <a:gd name="connsiteX4" fmla="*/ 2304256 w 4176464"/>
              <a:gd name="connsiteY4" fmla="*/ 179279 h 859220"/>
              <a:gd name="connsiteX5" fmla="*/ 2088232 w 4176464"/>
              <a:gd name="connsiteY5" fmla="*/ 179279 h 859220"/>
              <a:gd name="connsiteX6" fmla="*/ 1944216 w 4176464"/>
              <a:gd name="connsiteY6" fmla="*/ 35263 h 859220"/>
              <a:gd name="connsiteX7" fmla="*/ 1877947 w 4176464"/>
              <a:gd name="connsiteY7" fmla="*/ 390857 h 859220"/>
              <a:gd name="connsiteX8" fmla="*/ 1690412 w 4176464"/>
              <a:gd name="connsiteY8" fmla="*/ 728526 h 859220"/>
              <a:gd name="connsiteX9" fmla="*/ 1501008 w 4176464"/>
              <a:gd name="connsiteY9" fmla="*/ 815684 h 859220"/>
              <a:gd name="connsiteX10" fmla="*/ 1368152 w 4176464"/>
              <a:gd name="connsiteY10" fmla="*/ 467312 h 859220"/>
              <a:gd name="connsiteX11" fmla="*/ 936104 w 4176464"/>
              <a:gd name="connsiteY11" fmla="*/ 467312 h 859220"/>
              <a:gd name="connsiteX12" fmla="*/ 969402 w 4176464"/>
              <a:gd name="connsiteY12" fmla="*/ 644213 h 859220"/>
              <a:gd name="connsiteX13" fmla="*/ 864096 w 4176464"/>
              <a:gd name="connsiteY13" fmla="*/ 611328 h 859220"/>
              <a:gd name="connsiteX14" fmla="*/ 360040 w 4176464"/>
              <a:gd name="connsiteY14" fmla="*/ 683336 h 859220"/>
              <a:gd name="connsiteX15" fmla="*/ 0 w 4176464"/>
              <a:gd name="connsiteY15" fmla="*/ 755344 h 859220"/>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1877947 w 4176464"/>
              <a:gd name="connsiteY7" fmla="*/ 355594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3744416 w 4176464"/>
              <a:gd name="connsiteY7" fmla="*/ 432047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780421"/>
              <a:gd name="connsiteX1" fmla="*/ 4032448 w 4176464"/>
              <a:gd name="connsiteY1" fmla="*/ 72008 h 780421"/>
              <a:gd name="connsiteX2" fmla="*/ 3312368 w 4176464"/>
              <a:gd name="connsiteY2" fmla="*/ 216024 h 780421"/>
              <a:gd name="connsiteX3" fmla="*/ 2736304 w 4176464"/>
              <a:gd name="connsiteY3" fmla="*/ 216024 h 780421"/>
              <a:gd name="connsiteX4" fmla="*/ 2304256 w 4176464"/>
              <a:gd name="connsiteY4" fmla="*/ 144016 h 780421"/>
              <a:gd name="connsiteX5" fmla="*/ 2088232 w 4176464"/>
              <a:gd name="connsiteY5" fmla="*/ 144016 h 780421"/>
              <a:gd name="connsiteX6" fmla="*/ 1584176 w 4176464"/>
              <a:gd name="connsiteY6" fmla="*/ 216023 h 780421"/>
              <a:gd name="connsiteX7" fmla="*/ 3744416 w 4176464"/>
              <a:gd name="connsiteY7" fmla="*/ 432047 h 780421"/>
              <a:gd name="connsiteX8" fmla="*/ 1728192 w 4176464"/>
              <a:gd name="connsiteY8" fmla="*/ 432047 h 780421"/>
              <a:gd name="connsiteX9" fmla="*/ 1501008 w 4176464"/>
              <a:gd name="connsiteY9" fmla="*/ 780421 h 780421"/>
              <a:gd name="connsiteX10" fmla="*/ 1368152 w 4176464"/>
              <a:gd name="connsiteY10" fmla="*/ 432049 h 780421"/>
              <a:gd name="connsiteX11" fmla="*/ 936104 w 4176464"/>
              <a:gd name="connsiteY11" fmla="*/ 432049 h 780421"/>
              <a:gd name="connsiteX12" fmla="*/ 969402 w 4176464"/>
              <a:gd name="connsiteY12" fmla="*/ 608950 h 780421"/>
              <a:gd name="connsiteX13" fmla="*/ 864096 w 4176464"/>
              <a:gd name="connsiteY13" fmla="*/ 576065 h 780421"/>
              <a:gd name="connsiteX14" fmla="*/ 360040 w 4176464"/>
              <a:gd name="connsiteY14" fmla="*/ 648073 h 780421"/>
              <a:gd name="connsiteX15" fmla="*/ 0 w 4176464"/>
              <a:gd name="connsiteY15" fmla="*/ 720081 h 780421"/>
              <a:gd name="connsiteX0" fmla="*/ 4176464 w 4176464"/>
              <a:gd name="connsiteY0" fmla="*/ 0 h 720081"/>
              <a:gd name="connsiteX1" fmla="*/ 4032448 w 4176464"/>
              <a:gd name="connsiteY1" fmla="*/ 72008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44416 w 4176464"/>
              <a:gd name="connsiteY1" fmla="*/ 144015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78630 w 4176464"/>
              <a:gd name="connsiteY1" fmla="*/ 183800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12368 w 4177214"/>
              <a:gd name="connsiteY3" fmla="*/ 216024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16023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08312 w 4177214"/>
              <a:gd name="connsiteY12" fmla="*/ 504056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1296144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98660 w 4177214"/>
              <a:gd name="connsiteY15" fmla="*/ 453432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864096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86409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636745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609839 w 4177214"/>
              <a:gd name="connsiteY17" fmla="*/ 618639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76064 w 4177214"/>
              <a:gd name="connsiteY17" fmla="*/ 504056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4 w 4210171"/>
              <a:gd name="connsiteY8" fmla="*/ 288032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05592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05592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0171" h="639238">
                <a:moveTo>
                  <a:pt x="4210171" y="0"/>
                </a:moveTo>
                <a:cubicBezTo>
                  <a:pt x="4077310" y="42985"/>
                  <a:pt x="3940970" y="82492"/>
                  <a:pt x="3804633" y="118524"/>
                </a:cubicBezTo>
                <a:cubicBezTo>
                  <a:pt x="3669738" y="153603"/>
                  <a:pt x="3552228" y="150436"/>
                  <a:pt x="3417333" y="150746"/>
                </a:cubicBezTo>
                <a:lnTo>
                  <a:pt x="2756510" y="140678"/>
                </a:lnTo>
                <a:cubicBezTo>
                  <a:pt x="2643021" y="130950"/>
                  <a:pt x="2589749" y="133202"/>
                  <a:pt x="2466478" y="131570"/>
                </a:cubicBezTo>
                <a:lnTo>
                  <a:pt x="2192873" y="124853"/>
                </a:lnTo>
                <a:cubicBezTo>
                  <a:pt x="2101836" y="123822"/>
                  <a:pt x="2092317" y="123047"/>
                  <a:pt x="1920254" y="125383"/>
                </a:cubicBezTo>
                <a:cubicBezTo>
                  <a:pt x="1745989" y="130150"/>
                  <a:pt x="1669256" y="100276"/>
                  <a:pt x="1626607" y="204671"/>
                </a:cubicBezTo>
                <a:cubicBezTo>
                  <a:pt x="1660699" y="282633"/>
                  <a:pt x="1732162" y="245627"/>
                  <a:pt x="2092202" y="269630"/>
                </a:cubicBezTo>
                <a:lnTo>
                  <a:pt x="2908910" y="312615"/>
                </a:lnTo>
                <a:cubicBezTo>
                  <a:pt x="3189772" y="330543"/>
                  <a:pt x="3688208" y="299219"/>
                  <a:pt x="3777373" y="377201"/>
                </a:cubicBezTo>
                <a:cubicBezTo>
                  <a:pt x="3607062" y="457971"/>
                  <a:pt x="3218428" y="425939"/>
                  <a:pt x="2846387" y="425939"/>
                </a:cubicBezTo>
                <a:lnTo>
                  <a:pt x="2029679" y="390769"/>
                </a:lnTo>
                <a:lnTo>
                  <a:pt x="1401109" y="377203"/>
                </a:lnTo>
                <a:cubicBezTo>
                  <a:pt x="1221654" y="377203"/>
                  <a:pt x="887352" y="373996"/>
                  <a:pt x="879554" y="437303"/>
                </a:cubicBezTo>
                <a:cubicBezTo>
                  <a:pt x="864804" y="486704"/>
                  <a:pt x="1052302" y="443031"/>
                  <a:pt x="1062274" y="527578"/>
                </a:cubicBezTo>
                <a:cubicBezTo>
                  <a:pt x="1013144" y="567931"/>
                  <a:pt x="656606" y="565687"/>
                  <a:pt x="543048" y="575119"/>
                </a:cubicBezTo>
                <a:cubicBezTo>
                  <a:pt x="384265" y="592645"/>
                  <a:pt x="535351" y="575190"/>
                  <a:pt x="380926" y="584173"/>
                </a:cubicBezTo>
                <a:cubicBezTo>
                  <a:pt x="171081" y="608989"/>
                  <a:pt x="107394" y="550544"/>
                  <a:pt x="0" y="639238"/>
                </a:cubicBezTo>
              </a:path>
            </a:pathLst>
          </a:custGeom>
          <a:noFill/>
          <a:ln w="63500" cap="flat" cmpd="sng" algn="ctr">
            <a:gradFill flip="none" rotWithShape="1">
              <a:gsLst>
                <a:gs pos="52000">
                  <a:schemeClr val="bg1"/>
                </a:gs>
                <a:gs pos="100000">
                  <a:srgbClr val="0070C0"/>
                </a:gs>
                <a:gs pos="0">
                  <a:srgbClr val="FF0000"/>
                </a:gs>
                <a:gs pos="22000">
                  <a:srgbClr val="EA8D04"/>
                </a:gs>
                <a:gs pos="39000">
                  <a:srgbClr val="FFFF00"/>
                </a:gs>
                <a:gs pos="77000">
                  <a:srgbClr val="69D8FF"/>
                </a:gs>
              </a:gsLst>
              <a:lin ang="108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Forma livre 42"/>
          <p:cNvSpPr/>
          <p:nvPr/>
        </p:nvSpPr>
        <p:spPr bwMode="auto">
          <a:xfrm>
            <a:off x="3707904" y="1863968"/>
            <a:ext cx="3668759" cy="956687"/>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20651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93454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864096 w 3670358"/>
              <a:gd name="connsiteY12" fmla="*/ 1421446 h 1637470"/>
              <a:gd name="connsiteX13" fmla="*/ 360040 w 3670358"/>
              <a:gd name="connsiteY13" fmla="*/ 1493454 h 1637470"/>
              <a:gd name="connsiteX14" fmla="*/ 0 w 3670358"/>
              <a:gd name="connsiteY14" fmla="*/ 1565462 h 1637470"/>
              <a:gd name="connsiteX0" fmla="*/ 3670358 w 3670358"/>
              <a:gd name="connsiteY0" fmla="*/ 81246 h 1666713"/>
              <a:gd name="connsiteX1" fmla="*/ 3221869 w 3670358"/>
              <a:gd name="connsiteY1" fmla="*/ 14971 h 1666713"/>
              <a:gd name="connsiteX2" fmla="*/ 2843139 w 3670358"/>
              <a:gd name="connsiteY2" fmla="*/ 9728 h 1666713"/>
              <a:gd name="connsiteX3" fmla="*/ 2571818 w 3670358"/>
              <a:gd name="connsiteY3" fmla="*/ 141907 h 1666713"/>
              <a:gd name="connsiteX4" fmla="*/ 2400855 w 3670358"/>
              <a:gd name="connsiteY4" fmla="*/ 360294 h 1666713"/>
              <a:gd name="connsiteX5" fmla="*/ 2143539 w 3670358"/>
              <a:gd name="connsiteY5" fmla="*/ 765864 h 1666713"/>
              <a:gd name="connsiteX6" fmla="*/ 1877947 w 3670358"/>
              <a:gd name="connsiteY6" fmla="*/ 1200975 h 1666713"/>
              <a:gd name="connsiteX7" fmla="*/ 1690412 w 3670358"/>
              <a:gd name="connsiteY7" fmla="*/ 1538644 h 1666713"/>
              <a:gd name="connsiteX8" fmla="*/ 1501008 w 3670358"/>
              <a:gd name="connsiteY8" fmla="*/ 1625802 h 1666713"/>
              <a:gd name="connsiteX9" fmla="*/ 1362516 w 3670358"/>
              <a:gd name="connsiteY9" fmla="*/ 1608651 h 1666713"/>
              <a:gd name="connsiteX10" fmla="*/ 936104 w 3670358"/>
              <a:gd name="connsiteY10" fmla="*/ 1277430 h 1666713"/>
              <a:gd name="connsiteX11" fmla="*/ 969402 w 3670358"/>
              <a:gd name="connsiteY11" fmla="*/ 1454331 h 1666713"/>
              <a:gd name="connsiteX12" fmla="*/ 864096 w 3670358"/>
              <a:gd name="connsiteY12" fmla="*/ 1421446 h 1666713"/>
              <a:gd name="connsiteX13" fmla="*/ 360040 w 3670358"/>
              <a:gd name="connsiteY13" fmla="*/ 1493454 h 1666713"/>
              <a:gd name="connsiteX14" fmla="*/ 0 w 3670358"/>
              <a:gd name="connsiteY14" fmla="*/ 1565462 h 1666713"/>
              <a:gd name="connsiteX0" fmla="*/ 3670358 w 3670358"/>
              <a:gd name="connsiteY0" fmla="*/ 81246 h 1669338"/>
              <a:gd name="connsiteX1" fmla="*/ 3221869 w 3670358"/>
              <a:gd name="connsiteY1" fmla="*/ 14971 h 1669338"/>
              <a:gd name="connsiteX2" fmla="*/ 2843139 w 3670358"/>
              <a:gd name="connsiteY2" fmla="*/ 9728 h 1669338"/>
              <a:gd name="connsiteX3" fmla="*/ 2571818 w 3670358"/>
              <a:gd name="connsiteY3" fmla="*/ 141907 h 1669338"/>
              <a:gd name="connsiteX4" fmla="*/ 2400855 w 3670358"/>
              <a:gd name="connsiteY4" fmla="*/ 360294 h 1669338"/>
              <a:gd name="connsiteX5" fmla="*/ 2143539 w 3670358"/>
              <a:gd name="connsiteY5" fmla="*/ 765864 h 1669338"/>
              <a:gd name="connsiteX6" fmla="*/ 1877947 w 3670358"/>
              <a:gd name="connsiteY6" fmla="*/ 1200975 h 1669338"/>
              <a:gd name="connsiteX7" fmla="*/ 1690412 w 3670358"/>
              <a:gd name="connsiteY7" fmla="*/ 1538644 h 1669338"/>
              <a:gd name="connsiteX8" fmla="*/ 1501008 w 3670358"/>
              <a:gd name="connsiteY8" fmla="*/ 1625802 h 1669338"/>
              <a:gd name="connsiteX9" fmla="*/ 1368152 w 3670358"/>
              <a:gd name="connsiteY9" fmla="*/ 1277430 h 1669338"/>
              <a:gd name="connsiteX10" fmla="*/ 936104 w 3670358"/>
              <a:gd name="connsiteY10" fmla="*/ 1277430 h 1669338"/>
              <a:gd name="connsiteX11" fmla="*/ 969402 w 3670358"/>
              <a:gd name="connsiteY11" fmla="*/ 1454331 h 1669338"/>
              <a:gd name="connsiteX12" fmla="*/ 864096 w 3670358"/>
              <a:gd name="connsiteY12" fmla="*/ 1421446 h 1669338"/>
              <a:gd name="connsiteX13" fmla="*/ 360040 w 3670358"/>
              <a:gd name="connsiteY13" fmla="*/ 1493454 h 1669338"/>
              <a:gd name="connsiteX14" fmla="*/ 0 w 3670358"/>
              <a:gd name="connsiteY14" fmla="*/ 1565462 h 1669338"/>
              <a:gd name="connsiteX0" fmla="*/ 3670358 w 4032448"/>
              <a:gd name="connsiteY0" fmla="*/ 81246 h 1669338"/>
              <a:gd name="connsiteX1" fmla="*/ 4032448 w 4032448"/>
              <a:gd name="connsiteY1" fmla="*/ 917389 h 1669338"/>
              <a:gd name="connsiteX2" fmla="*/ 3221869 w 4032448"/>
              <a:gd name="connsiteY2" fmla="*/ 14971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3670358 w 4032448"/>
              <a:gd name="connsiteY0" fmla="*/ 81246 h 1669338"/>
              <a:gd name="connsiteX1" fmla="*/ 4032448 w 4032448"/>
              <a:gd name="connsiteY1" fmla="*/ 917389 h 1669338"/>
              <a:gd name="connsiteX2" fmla="*/ 3312368 w 4032448"/>
              <a:gd name="connsiteY2" fmla="*/ 1061405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4176464 w 4176464"/>
              <a:gd name="connsiteY0" fmla="*/ 845381 h 1669338"/>
              <a:gd name="connsiteX1" fmla="*/ 4032448 w 4176464"/>
              <a:gd name="connsiteY1" fmla="*/ 917389 h 1669338"/>
              <a:gd name="connsiteX2" fmla="*/ 3312368 w 4176464"/>
              <a:gd name="connsiteY2" fmla="*/ 1061405 h 1669338"/>
              <a:gd name="connsiteX3" fmla="*/ 2843139 w 4176464"/>
              <a:gd name="connsiteY3" fmla="*/ 9728 h 1669338"/>
              <a:gd name="connsiteX4" fmla="*/ 2571818 w 4176464"/>
              <a:gd name="connsiteY4" fmla="*/ 141907 h 1669338"/>
              <a:gd name="connsiteX5" fmla="*/ 2400855 w 4176464"/>
              <a:gd name="connsiteY5" fmla="*/ 360294 h 1669338"/>
              <a:gd name="connsiteX6" fmla="*/ 2143539 w 4176464"/>
              <a:gd name="connsiteY6" fmla="*/ 765864 h 1669338"/>
              <a:gd name="connsiteX7" fmla="*/ 1877947 w 4176464"/>
              <a:gd name="connsiteY7" fmla="*/ 1200975 h 1669338"/>
              <a:gd name="connsiteX8" fmla="*/ 1690412 w 4176464"/>
              <a:gd name="connsiteY8" fmla="*/ 1538644 h 1669338"/>
              <a:gd name="connsiteX9" fmla="*/ 1501008 w 4176464"/>
              <a:gd name="connsiteY9" fmla="*/ 1625802 h 1669338"/>
              <a:gd name="connsiteX10" fmla="*/ 1368152 w 4176464"/>
              <a:gd name="connsiteY10" fmla="*/ 1277430 h 1669338"/>
              <a:gd name="connsiteX11" fmla="*/ 936104 w 4176464"/>
              <a:gd name="connsiteY11" fmla="*/ 1277430 h 1669338"/>
              <a:gd name="connsiteX12" fmla="*/ 969402 w 4176464"/>
              <a:gd name="connsiteY12" fmla="*/ 1454331 h 1669338"/>
              <a:gd name="connsiteX13" fmla="*/ 864096 w 4176464"/>
              <a:gd name="connsiteY13" fmla="*/ 1421446 h 1669338"/>
              <a:gd name="connsiteX14" fmla="*/ 360040 w 4176464"/>
              <a:gd name="connsiteY14" fmla="*/ 1493454 h 1669338"/>
              <a:gd name="connsiteX15" fmla="*/ 0 w 4176464"/>
              <a:gd name="connsiteY15" fmla="*/ 1565462 h 1669338"/>
              <a:gd name="connsiteX0" fmla="*/ 4176464 w 4176464"/>
              <a:gd name="connsiteY0" fmla="*/ 820326 h 1644283"/>
              <a:gd name="connsiteX1" fmla="*/ 4032448 w 4176464"/>
              <a:gd name="connsiteY1" fmla="*/ 892334 h 1644283"/>
              <a:gd name="connsiteX2" fmla="*/ 3312368 w 4176464"/>
              <a:gd name="connsiteY2" fmla="*/ 1036350 h 1644283"/>
              <a:gd name="connsiteX3" fmla="*/ 2736304 w 4176464"/>
              <a:gd name="connsiteY3" fmla="*/ 1036350 h 1644283"/>
              <a:gd name="connsiteX4" fmla="*/ 2571818 w 4176464"/>
              <a:gd name="connsiteY4" fmla="*/ 116852 h 1644283"/>
              <a:gd name="connsiteX5" fmla="*/ 2400855 w 4176464"/>
              <a:gd name="connsiteY5" fmla="*/ 335239 h 1644283"/>
              <a:gd name="connsiteX6" fmla="*/ 2143539 w 4176464"/>
              <a:gd name="connsiteY6" fmla="*/ 740809 h 1644283"/>
              <a:gd name="connsiteX7" fmla="*/ 1877947 w 4176464"/>
              <a:gd name="connsiteY7" fmla="*/ 1175920 h 1644283"/>
              <a:gd name="connsiteX8" fmla="*/ 1690412 w 4176464"/>
              <a:gd name="connsiteY8" fmla="*/ 1513589 h 1644283"/>
              <a:gd name="connsiteX9" fmla="*/ 1501008 w 4176464"/>
              <a:gd name="connsiteY9" fmla="*/ 1600747 h 1644283"/>
              <a:gd name="connsiteX10" fmla="*/ 1368152 w 4176464"/>
              <a:gd name="connsiteY10" fmla="*/ 1252375 h 1644283"/>
              <a:gd name="connsiteX11" fmla="*/ 936104 w 4176464"/>
              <a:gd name="connsiteY11" fmla="*/ 1252375 h 1644283"/>
              <a:gd name="connsiteX12" fmla="*/ 969402 w 4176464"/>
              <a:gd name="connsiteY12" fmla="*/ 1429276 h 1644283"/>
              <a:gd name="connsiteX13" fmla="*/ 864096 w 4176464"/>
              <a:gd name="connsiteY13" fmla="*/ 1396391 h 1644283"/>
              <a:gd name="connsiteX14" fmla="*/ 360040 w 4176464"/>
              <a:gd name="connsiteY14" fmla="*/ 1468399 h 1644283"/>
              <a:gd name="connsiteX15" fmla="*/ 0 w 4176464"/>
              <a:gd name="connsiteY15" fmla="*/ 1540407 h 1644283"/>
              <a:gd name="connsiteX0" fmla="*/ 4176464 w 4176464"/>
              <a:gd name="connsiteY0" fmla="*/ 522342 h 1346299"/>
              <a:gd name="connsiteX1" fmla="*/ 4032448 w 4176464"/>
              <a:gd name="connsiteY1" fmla="*/ 594350 h 1346299"/>
              <a:gd name="connsiteX2" fmla="*/ 3312368 w 4176464"/>
              <a:gd name="connsiteY2" fmla="*/ 738366 h 1346299"/>
              <a:gd name="connsiteX3" fmla="*/ 2736304 w 4176464"/>
              <a:gd name="connsiteY3" fmla="*/ 738366 h 1346299"/>
              <a:gd name="connsiteX4" fmla="*/ 2304256 w 4176464"/>
              <a:gd name="connsiteY4" fmla="*/ 666358 h 1346299"/>
              <a:gd name="connsiteX5" fmla="*/ 2400855 w 4176464"/>
              <a:gd name="connsiteY5" fmla="*/ 37255 h 1346299"/>
              <a:gd name="connsiteX6" fmla="*/ 2143539 w 4176464"/>
              <a:gd name="connsiteY6" fmla="*/ 442825 h 1346299"/>
              <a:gd name="connsiteX7" fmla="*/ 1877947 w 4176464"/>
              <a:gd name="connsiteY7" fmla="*/ 877936 h 1346299"/>
              <a:gd name="connsiteX8" fmla="*/ 1690412 w 4176464"/>
              <a:gd name="connsiteY8" fmla="*/ 1215605 h 1346299"/>
              <a:gd name="connsiteX9" fmla="*/ 1501008 w 4176464"/>
              <a:gd name="connsiteY9" fmla="*/ 1302763 h 1346299"/>
              <a:gd name="connsiteX10" fmla="*/ 1368152 w 4176464"/>
              <a:gd name="connsiteY10" fmla="*/ 954391 h 1346299"/>
              <a:gd name="connsiteX11" fmla="*/ 936104 w 4176464"/>
              <a:gd name="connsiteY11" fmla="*/ 954391 h 1346299"/>
              <a:gd name="connsiteX12" fmla="*/ 969402 w 4176464"/>
              <a:gd name="connsiteY12" fmla="*/ 1131292 h 1346299"/>
              <a:gd name="connsiteX13" fmla="*/ 864096 w 4176464"/>
              <a:gd name="connsiteY13" fmla="*/ 1098407 h 1346299"/>
              <a:gd name="connsiteX14" fmla="*/ 360040 w 4176464"/>
              <a:gd name="connsiteY14" fmla="*/ 1170415 h 1346299"/>
              <a:gd name="connsiteX15" fmla="*/ 0 w 4176464"/>
              <a:gd name="connsiteY15" fmla="*/ 1242423 h 1346299"/>
              <a:gd name="connsiteX0" fmla="*/ 4176464 w 4176464"/>
              <a:gd name="connsiteY0" fmla="*/ 114780 h 938737"/>
              <a:gd name="connsiteX1" fmla="*/ 4032448 w 4176464"/>
              <a:gd name="connsiteY1" fmla="*/ 186788 h 938737"/>
              <a:gd name="connsiteX2" fmla="*/ 3312368 w 4176464"/>
              <a:gd name="connsiteY2" fmla="*/ 330804 h 938737"/>
              <a:gd name="connsiteX3" fmla="*/ 2736304 w 4176464"/>
              <a:gd name="connsiteY3" fmla="*/ 330804 h 938737"/>
              <a:gd name="connsiteX4" fmla="*/ 2304256 w 4176464"/>
              <a:gd name="connsiteY4" fmla="*/ 258796 h 938737"/>
              <a:gd name="connsiteX5" fmla="*/ 2088232 w 4176464"/>
              <a:gd name="connsiteY5" fmla="*/ 258796 h 938737"/>
              <a:gd name="connsiteX6" fmla="*/ 2143539 w 4176464"/>
              <a:gd name="connsiteY6" fmla="*/ 35263 h 938737"/>
              <a:gd name="connsiteX7" fmla="*/ 1877947 w 4176464"/>
              <a:gd name="connsiteY7" fmla="*/ 470374 h 938737"/>
              <a:gd name="connsiteX8" fmla="*/ 1690412 w 4176464"/>
              <a:gd name="connsiteY8" fmla="*/ 808043 h 938737"/>
              <a:gd name="connsiteX9" fmla="*/ 1501008 w 4176464"/>
              <a:gd name="connsiteY9" fmla="*/ 895201 h 938737"/>
              <a:gd name="connsiteX10" fmla="*/ 1368152 w 4176464"/>
              <a:gd name="connsiteY10" fmla="*/ 546829 h 938737"/>
              <a:gd name="connsiteX11" fmla="*/ 936104 w 4176464"/>
              <a:gd name="connsiteY11" fmla="*/ 546829 h 938737"/>
              <a:gd name="connsiteX12" fmla="*/ 969402 w 4176464"/>
              <a:gd name="connsiteY12" fmla="*/ 723730 h 938737"/>
              <a:gd name="connsiteX13" fmla="*/ 864096 w 4176464"/>
              <a:gd name="connsiteY13" fmla="*/ 690845 h 938737"/>
              <a:gd name="connsiteX14" fmla="*/ 360040 w 4176464"/>
              <a:gd name="connsiteY14" fmla="*/ 762853 h 938737"/>
              <a:gd name="connsiteX15" fmla="*/ 0 w 4176464"/>
              <a:gd name="connsiteY15" fmla="*/ 834861 h 938737"/>
              <a:gd name="connsiteX0" fmla="*/ 4176464 w 4176464"/>
              <a:gd name="connsiteY0" fmla="*/ 35263 h 859220"/>
              <a:gd name="connsiteX1" fmla="*/ 4032448 w 4176464"/>
              <a:gd name="connsiteY1" fmla="*/ 107271 h 859220"/>
              <a:gd name="connsiteX2" fmla="*/ 3312368 w 4176464"/>
              <a:gd name="connsiteY2" fmla="*/ 251287 h 859220"/>
              <a:gd name="connsiteX3" fmla="*/ 2736304 w 4176464"/>
              <a:gd name="connsiteY3" fmla="*/ 251287 h 859220"/>
              <a:gd name="connsiteX4" fmla="*/ 2304256 w 4176464"/>
              <a:gd name="connsiteY4" fmla="*/ 179279 h 859220"/>
              <a:gd name="connsiteX5" fmla="*/ 2088232 w 4176464"/>
              <a:gd name="connsiteY5" fmla="*/ 179279 h 859220"/>
              <a:gd name="connsiteX6" fmla="*/ 1944216 w 4176464"/>
              <a:gd name="connsiteY6" fmla="*/ 35263 h 859220"/>
              <a:gd name="connsiteX7" fmla="*/ 1877947 w 4176464"/>
              <a:gd name="connsiteY7" fmla="*/ 390857 h 859220"/>
              <a:gd name="connsiteX8" fmla="*/ 1690412 w 4176464"/>
              <a:gd name="connsiteY8" fmla="*/ 728526 h 859220"/>
              <a:gd name="connsiteX9" fmla="*/ 1501008 w 4176464"/>
              <a:gd name="connsiteY9" fmla="*/ 815684 h 859220"/>
              <a:gd name="connsiteX10" fmla="*/ 1368152 w 4176464"/>
              <a:gd name="connsiteY10" fmla="*/ 467312 h 859220"/>
              <a:gd name="connsiteX11" fmla="*/ 936104 w 4176464"/>
              <a:gd name="connsiteY11" fmla="*/ 467312 h 859220"/>
              <a:gd name="connsiteX12" fmla="*/ 969402 w 4176464"/>
              <a:gd name="connsiteY12" fmla="*/ 644213 h 859220"/>
              <a:gd name="connsiteX13" fmla="*/ 864096 w 4176464"/>
              <a:gd name="connsiteY13" fmla="*/ 611328 h 859220"/>
              <a:gd name="connsiteX14" fmla="*/ 360040 w 4176464"/>
              <a:gd name="connsiteY14" fmla="*/ 683336 h 859220"/>
              <a:gd name="connsiteX15" fmla="*/ 0 w 4176464"/>
              <a:gd name="connsiteY15" fmla="*/ 755344 h 859220"/>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1877947 w 4176464"/>
              <a:gd name="connsiteY7" fmla="*/ 355594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3744416 w 4176464"/>
              <a:gd name="connsiteY7" fmla="*/ 432047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780421"/>
              <a:gd name="connsiteX1" fmla="*/ 4032448 w 4176464"/>
              <a:gd name="connsiteY1" fmla="*/ 72008 h 780421"/>
              <a:gd name="connsiteX2" fmla="*/ 3312368 w 4176464"/>
              <a:gd name="connsiteY2" fmla="*/ 216024 h 780421"/>
              <a:gd name="connsiteX3" fmla="*/ 2736304 w 4176464"/>
              <a:gd name="connsiteY3" fmla="*/ 216024 h 780421"/>
              <a:gd name="connsiteX4" fmla="*/ 2304256 w 4176464"/>
              <a:gd name="connsiteY4" fmla="*/ 144016 h 780421"/>
              <a:gd name="connsiteX5" fmla="*/ 2088232 w 4176464"/>
              <a:gd name="connsiteY5" fmla="*/ 144016 h 780421"/>
              <a:gd name="connsiteX6" fmla="*/ 1584176 w 4176464"/>
              <a:gd name="connsiteY6" fmla="*/ 216023 h 780421"/>
              <a:gd name="connsiteX7" fmla="*/ 3744416 w 4176464"/>
              <a:gd name="connsiteY7" fmla="*/ 432047 h 780421"/>
              <a:gd name="connsiteX8" fmla="*/ 1728192 w 4176464"/>
              <a:gd name="connsiteY8" fmla="*/ 432047 h 780421"/>
              <a:gd name="connsiteX9" fmla="*/ 1501008 w 4176464"/>
              <a:gd name="connsiteY9" fmla="*/ 780421 h 780421"/>
              <a:gd name="connsiteX10" fmla="*/ 1368152 w 4176464"/>
              <a:gd name="connsiteY10" fmla="*/ 432049 h 780421"/>
              <a:gd name="connsiteX11" fmla="*/ 936104 w 4176464"/>
              <a:gd name="connsiteY11" fmla="*/ 432049 h 780421"/>
              <a:gd name="connsiteX12" fmla="*/ 969402 w 4176464"/>
              <a:gd name="connsiteY12" fmla="*/ 608950 h 780421"/>
              <a:gd name="connsiteX13" fmla="*/ 864096 w 4176464"/>
              <a:gd name="connsiteY13" fmla="*/ 576065 h 780421"/>
              <a:gd name="connsiteX14" fmla="*/ 360040 w 4176464"/>
              <a:gd name="connsiteY14" fmla="*/ 648073 h 780421"/>
              <a:gd name="connsiteX15" fmla="*/ 0 w 4176464"/>
              <a:gd name="connsiteY15" fmla="*/ 720081 h 780421"/>
              <a:gd name="connsiteX0" fmla="*/ 4176464 w 4176464"/>
              <a:gd name="connsiteY0" fmla="*/ 0 h 720081"/>
              <a:gd name="connsiteX1" fmla="*/ 4032448 w 4176464"/>
              <a:gd name="connsiteY1" fmla="*/ 72008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44416 w 4176464"/>
              <a:gd name="connsiteY1" fmla="*/ 144015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78630 w 4176464"/>
              <a:gd name="connsiteY1" fmla="*/ 183800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12368 w 4177214"/>
              <a:gd name="connsiteY3" fmla="*/ 216024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16023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08312 w 4177214"/>
              <a:gd name="connsiteY12" fmla="*/ 504056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1296144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98660 w 4177214"/>
              <a:gd name="connsiteY15" fmla="*/ 453432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864096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86409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636745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609839 w 4177214"/>
              <a:gd name="connsiteY17" fmla="*/ 618639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76064 w 4177214"/>
              <a:gd name="connsiteY17" fmla="*/ 504056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4 w 4210171"/>
              <a:gd name="connsiteY8" fmla="*/ 288032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3828495 w 3829245"/>
              <a:gd name="connsiteY0" fmla="*/ 0 h 647491"/>
              <a:gd name="connsiteX1" fmla="*/ 3829245 w 3829245"/>
              <a:gd name="connsiteY1" fmla="*/ 54846 h 647491"/>
              <a:gd name="connsiteX2" fmla="*/ 3430661 w 3829245"/>
              <a:gd name="connsiteY2" fmla="*/ 183800 h 647491"/>
              <a:gd name="connsiteX3" fmla="*/ 3036407 w 3829245"/>
              <a:gd name="connsiteY3" fmla="*/ 216023 h 647491"/>
              <a:gd name="connsiteX4" fmla="*/ 2375584 w 3829245"/>
              <a:gd name="connsiteY4" fmla="*/ 195524 h 647491"/>
              <a:gd name="connsiteX5" fmla="*/ 2078599 w 3829245"/>
              <a:gd name="connsiteY5" fmla="*/ 175985 h 647491"/>
              <a:gd name="connsiteX6" fmla="*/ 1811947 w 3829245"/>
              <a:gd name="connsiteY6" fmla="*/ 179699 h 647491"/>
              <a:gd name="connsiteX7" fmla="*/ 1539328 w 3829245"/>
              <a:gd name="connsiteY7" fmla="*/ 180229 h 647491"/>
              <a:gd name="connsiteX8" fmla="*/ 1245681 w 3829245"/>
              <a:gd name="connsiteY8" fmla="*/ 259517 h 647491"/>
              <a:gd name="connsiteX9" fmla="*/ 1711276 w 3829245"/>
              <a:gd name="connsiteY9" fmla="*/ 324476 h 647491"/>
              <a:gd name="connsiteX10" fmla="*/ 2527984 w 3829245"/>
              <a:gd name="connsiteY10" fmla="*/ 367461 h 647491"/>
              <a:gd name="connsiteX11" fmla="*/ 3396447 w 3829245"/>
              <a:gd name="connsiteY11" fmla="*/ 432047 h 647491"/>
              <a:gd name="connsiteX12" fmla="*/ 2465461 w 3829245"/>
              <a:gd name="connsiteY12" fmla="*/ 480785 h 647491"/>
              <a:gd name="connsiteX13" fmla="*/ 1648753 w 3829245"/>
              <a:gd name="connsiteY13" fmla="*/ 445615 h 647491"/>
              <a:gd name="connsiteX14" fmla="*/ 1020183 w 3829245"/>
              <a:gd name="connsiteY14" fmla="*/ 432049 h 647491"/>
              <a:gd name="connsiteX15" fmla="*/ 498628 w 3829245"/>
              <a:gd name="connsiteY15" fmla="*/ 492149 h 647491"/>
              <a:gd name="connsiteX16" fmla="*/ 681348 w 3829245"/>
              <a:gd name="connsiteY16" fmla="*/ 582424 h 647491"/>
              <a:gd name="connsiteX17" fmla="*/ 162122 w 3829245"/>
              <a:gd name="connsiteY17" fmla="*/ 629965 h 647491"/>
              <a:gd name="connsiteX18" fmla="*/ 0 w 3829245"/>
              <a:gd name="connsiteY18" fmla="*/ 639019 h 647491"/>
              <a:gd name="connsiteX0" fmla="*/ 3666373 w 3667123"/>
              <a:gd name="connsiteY0" fmla="*/ 0 h 629965"/>
              <a:gd name="connsiteX1" fmla="*/ 3667123 w 3667123"/>
              <a:gd name="connsiteY1" fmla="*/ 54846 h 629965"/>
              <a:gd name="connsiteX2" fmla="*/ 3268539 w 3667123"/>
              <a:gd name="connsiteY2" fmla="*/ 183800 h 629965"/>
              <a:gd name="connsiteX3" fmla="*/ 2874285 w 3667123"/>
              <a:gd name="connsiteY3" fmla="*/ 216023 h 629965"/>
              <a:gd name="connsiteX4" fmla="*/ 2213462 w 3667123"/>
              <a:gd name="connsiteY4" fmla="*/ 195524 h 629965"/>
              <a:gd name="connsiteX5" fmla="*/ 1916477 w 3667123"/>
              <a:gd name="connsiteY5" fmla="*/ 175985 h 629965"/>
              <a:gd name="connsiteX6" fmla="*/ 1649825 w 3667123"/>
              <a:gd name="connsiteY6" fmla="*/ 179699 h 629965"/>
              <a:gd name="connsiteX7" fmla="*/ 1377206 w 3667123"/>
              <a:gd name="connsiteY7" fmla="*/ 180229 h 629965"/>
              <a:gd name="connsiteX8" fmla="*/ 1083559 w 3667123"/>
              <a:gd name="connsiteY8" fmla="*/ 259517 h 629965"/>
              <a:gd name="connsiteX9" fmla="*/ 1549154 w 3667123"/>
              <a:gd name="connsiteY9" fmla="*/ 324476 h 629965"/>
              <a:gd name="connsiteX10" fmla="*/ 2365862 w 3667123"/>
              <a:gd name="connsiteY10" fmla="*/ 367461 h 629965"/>
              <a:gd name="connsiteX11" fmla="*/ 3234325 w 3667123"/>
              <a:gd name="connsiteY11" fmla="*/ 432047 h 629965"/>
              <a:gd name="connsiteX12" fmla="*/ 2303339 w 3667123"/>
              <a:gd name="connsiteY12" fmla="*/ 480785 h 629965"/>
              <a:gd name="connsiteX13" fmla="*/ 1486631 w 3667123"/>
              <a:gd name="connsiteY13" fmla="*/ 445615 h 629965"/>
              <a:gd name="connsiteX14" fmla="*/ 858061 w 3667123"/>
              <a:gd name="connsiteY14" fmla="*/ 432049 h 629965"/>
              <a:gd name="connsiteX15" fmla="*/ 336506 w 3667123"/>
              <a:gd name="connsiteY15" fmla="*/ 492149 h 629965"/>
              <a:gd name="connsiteX16" fmla="*/ 519226 w 3667123"/>
              <a:gd name="connsiteY16" fmla="*/ 582424 h 629965"/>
              <a:gd name="connsiteX17" fmla="*/ 0 w 3667123"/>
              <a:gd name="connsiteY17" fmla="*/ 629965 h 629965"/>
              <a:gd name="connsiteX0" fmla="*/ 3680791 w 3681541"/>
              <a:gd name="connsiteY0" fmla="*/ 0 h 605393"/>
              <a:gd name="connsiteX1" fmla="*/ 3681541 w 3681541"/>
              <a:gd name="connsiteY1" fmla="*/ 54846 h 605393"/>
              <a:gd name="connsiteX2" fmla="*/ 3282957 w 3681541"/>
              <a:gd name="connsiteY2" fmla="*/ 183800 h 605393"/>
              <a:gd name="connsiteX3" fmla="*/ 2888703 w 3681541"/>
              <a:gd name="connsiteY3" fmla="*/ 216023 h 605393"/>
              <a:gd name="connsiteX4" fmla="*/ 2227880 w 3681541"/>
              <a:gd name="connsiteY4" fmla="*/ 195524 h 605393"/>
              <a:gd name="connsiteX5" fmla="*/ 1930895 w 3681541"/>
              <a:gd name="connsiteY5" fmla="*/ 175985 h 605393"/>
              <a:gd name="connsiteX6" fmla="*/ 1664243 w 3681541"/>
              <a:gd name="connsiteY6" fmla="*/ 179699 h 605393"/>
              <a:gd name="connsiteX7" fmla="*/ 1391624 w 3681541"/>
              <a:gd name="connsiteY7" fmla="*/ 180229 h 605393"/>
              <a:gd name="connsiteX8" fmla="*/ 1097977 w 3681541"/>
              <a:gd name="connsiteY8" fmla="*/ 259517 h 605393"/>
              <a:gd name="connsiteX9" fmla="*/ 1563572 w 3681541"/>
              <a:gd name="connsiteY9" fmla="*/ 324476 h 605393"/>
              <a:gd name="connsiteX10" fmla="*/ 2380280 w 3681541"/>
              <a:gd name="connsiteY10" fmla="*/ 367461 h 605393"/>
              <a:gd name="connsiteX11" fmla="*/ 3248743 w 3681541"/>
              <a:gd name="connsiteY11" fmla="*/ 432047 h 605393"/>
              <a:gd name="connsiteX12" fmla="*/ 2317757 w 3681541"/>
              <a:gd name="connsiteY12" fmla="*/ 480785 h 605393"/>
              <a:gd name="connsiteX13" fmla="*/ 1501049 w 3681541"/>
              <a:gd name="connsiteY13" fmla="*/ 445615 h 605393"/>
              <a:gd name="connsiteX14" fmla="*/ 872479 w 3681541"/>
              <a:gd name="connsiteY14" fmla="*/ 432049 h 605393"/>
              <a:gd name="connsiteX15" fmla="*/ 350924 w 3681541"/>
              <a:gd name="connsiteY15" fmla="*/ 492149 h 605393"/>
              <a:gd name="connsiteX16" fmla="*/ 533644 w 3681541"/>
              <a:gd name="connsiteY16" fmla="*/ 582424 h 605393"/>
              <a:gd name="connsiteX17" fmla="*/ 0 w 3681541"/>
              <a:gd name="connsiteY17" fmla="*/ 576065 h 605393"/>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3248743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92149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3248743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671482 w 3681541"/>
              <a:gd name="connsiteY8" fmla="*/ 311654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190219 w 3681541"/>
              <a:gd name="connsiteY8" fmla="*/ 311654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190219 w 3681541"/>
              <a:gd name="connsiteY8" fmla="*/ 311654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615334 w 3681541"/>
              <a:gd name="connsiteY8" fmla="*/ 347749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761863 w 3681541"/>
              <a:gd name="connsiteY7" fmla="*/ 249878 h 583707"/>
              <a:gd name="connsiteX8" fmla="*/ 1615334 w 3681541"/>
              <a:gd name="connsiteY8" fmla="*/ 347749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761863 w 3681541"/>
              <a:gd name="connsiteY6" fmla="*/ 249878 h 583707"/>
              <a:gd name="connsiteX7" fmla="*/ 1615334 w 3681541"/>
              <a:gd name="connsiteY7" fmla="*/ 347749 h 583707"/>
              <a:gd name="connsiteX8" fmla="*/ 2088951 w 3681541"/>
              <a:gd name="connsiteY8" fmla="*/ 360571 h 583707"/>
              <a:gd name="connsiteX9" fmla="*/ 2380280 w 3681541"/>
              <a:gd name="connsiteY9" fmla="*/ 367461 h 583707"/>
              <a:gd name="connsiteX10" fmla="*/ 2767479 w 3681541"/>
              <a:gd name="connsiteY10" fmla="*/ 432047 h 583707"/>
              <a:gd name="connsiteX11" fmla="*/ 2317757 w 3681541"/>
              <a:gd name="connsiteY11" fmla="*/ 480785 h 583707"/>
              <a:gd name="connsiteX12" fmla="*/ 1501049 w 3681541"/>
              <a:gd name="connsiteY12" fmla="*/ 445615 h 583707"/>
              <a:gd name="connsiteX13" fmla="*/ 872479 w 3681541"/>
              <a:gd name="connsiteY13" fmla="*/ 432049 h 583707"/>
              <a:gd name="connsiteX14" fmla="*/ 350924 w 3681541"/>
              <a:gd name="connsiteY14" fmla="*/ 460065 h 583707"/>
              <a:gd name="connsiteX15" fmla="*/ 508673 w 3681541"/>
              <a:gd name="connsiteY15" fmla="*/ 560738 h 583707"/>
              <a:gd name="connsiteX16" fmla="*/ 0 w 3681541"/>
              <a:gd name="connsiteY16" fmla="*/ 576065 h 583707"/>
              <a:gd name="connsiteX0" fmla="*/ 3668759 w 3681541"/>
              <a:gd name="connsiteY0" fmla="*/ 0 h 924602"/>
              <a:gd name="connsiteX1" fmla="*/ 3681541 w 3681541"/>
              <a:gd name="connsiteY1" fmla="*/ 395741 h 924602"/>
              <a:gd name="connsiteX2" fmla="*/ 3282957 w 3681541"/>
              <a:gd name="connsiteY2" fmla="*/ 524695 h 924602"/>
              <a:gd name="connsiteX3" fmla="*/ 2888703 w 3681541"/>
              <a:gd name="connsiteY3" fmla="*/ 556918 h 924602"/>
              <a:gd name="connsiteX4" fmla="*/ 2227880 w 3681541"/>
              <a:gd name="connsiteY4" fmla="*/ 536419 h 924602"/>
              <a:gd name="connsiteX5" fmla="*/ 1930895 w 3681541"/>
              <a:gd name="connsiteY5" fmla="*/ 516880 h 924602"/>
              <a:gd name="connsiteX6" fmla="*/ 1761863 w 3681541"/>
              <a:gd name="connsiteY6" fmla="*/ 590773 h 924602"/>
              <a:gd name="connsiteX7" fmla="*/ 1615334 w 3681541"/>
              <a:gd name="connsiteY7" fmla="*/ 688644 h 924602"/>
              <a:gd name="connsiteX8" fmla="*/ 2088951 w 3681541"/>
              <a:gd name="connsiteY8" fmla="*/ 701466 h 924602"/>
              <a:gd name="connsiteX9" fmla="*/ 2380280 w 3681541"/>
              <a:gd name="connsiteY9" fmla="*/ 708356 h 924602"/>
              <a:gd name="connsiteX10" fmla="*/ 2767479 w 3681541"/>
              <a:gd name="connsiteY10" fmla="*/ 772942 h 924602"/>
              <a:gd name="connsiteX11" fmla="*/ 2317757 w 3681541"/>
              <a:gd name="connsiteY11" fmla="*/ 821680 h 924602"/>
              <a:gd name="connsiteX12" fmla="*/ 1501049 w 3681541"/>
              <a:gd name="connsiteY12" fmla="*/ 786510 h 924602"/>
              <a:gd name="connsiteX13" fmla="*/ 872479 w 3681541"/>
              <a:gd name="connsiteY13" fmla="*/ 772944 h 924602"/>
              <a:gd name="connsiteX14" fmla="*/ 350924 w 3681541"/>
              <a:gd name="connsiteY14" fmla="*/ 800960 h 924602"/>
              <a:gd name="connsiteX15" fmla="*/ 508673 w 3681541"/>
              <a:gd name="connsiteY15" fmla="*/ 901633 h 924602"/>
              <a:gd name="connsiteX16" fmla="*/ 0 w 3681541"/>
              <a:gd name="connsiteY16" fmla="*/ 916960 h 924602"/>
              <a:gd name="connsiteX0" fmla="*/ 3668759 w 3668759"/>
              <a:gd name="connsiteY0" fmla="*/ 0 h 924602"/>
              <a:gd name="connsiteX1" fmla="*/ 3517109 w 3668759"/>
              <a:gd name="connsiteY1" fmla="*/ 295478 h 924602"/>
              <a:gd name="connsiteX2" fmla="*/ 3282957 w 3668759"/>
              <a:gd name="connsiteY2" fmla="*/ 524695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615334 w 3668759"/>
              <a:gd name="connsiteY6" fmla="*/ 688644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59965 w 3668759"/>
              <a:gd name="connsiteY4" fmla="*/ 608609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63975 w 3668759"/>
              <a:gd name="connsiteY4" fmla="*/ 620641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63975 w 3668759"/>
              <a:gd name="connsiteY4" fmla="*/ 620641 h 924602"/>
              <a:gd name="connsiteX5" fmla="*/ 1862126 w 3668759"/>
              <a:gd name="connsiteY5" fmla="*/ 606815 h 924602"/>
              <a:gd name="connsiteX6" fmla="*/ 1587260 w 3668759"/>
              <a:gd name="connsiteY6" fmla="*/ 672602 h 924602"/>
              <a:gd name="connsiteX7" fmla="*/ 2088951 w 3668759"/>
              <a:gd name="connsiteY7" fmla="*/ 709487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0592"/>
              <a:gd name="connsiteX1" fmla="*/ 3517109 w 3668759"/>
              <a:gd name="connsiteY1" fmla="*/ 295478 h 920592"/>
              <a:gd name="connsiteX2" fmla="*/ 3270925 w 3668759"/>
              <a:gd name="connsiteY2" fmla="*/ 504642 h 920592"/>
              <a:gd name="connsiteX3" fmla="*/ 2888703 w 3668759"/>
              <a:gd name="connsiteY3" fmla="*/ 601034 h 920592"/>
              <a:gd name="connsiteX4" fmla="*/ 2263975 w 3668759"/>
              <a:gd name="connsiteY4" fmla="*/ 620641 h 920592"/>
              <a:gd name="connsiteX5" fmla="*/ 1862126 w 3668759"/>
              <a:gd name="connsiteY5" fmla="*/ 606815 h 920592"/>
              <a:gd name="connsiteX6" fmla="*/ 1587260 w 3668759"/>
              <a:gd name="connsiteY6" fmla="*/ 672602 h 920592"/>
              <a:gd name="connsiteX7" fmla="*/ 2088951 w 3668759"/>
              <a:gd name="connsiteY7" fmla="*/ 709487 h 920592"/>
              <a:gd name="connsiteX8" fmla="*/ 2380280 w 3668759"/>
              <a:gd name="connsiteY8" fmla="*/ 708356 h 920592"/>
              <a:gd name="connsiteX9" fmla="*/ 2767479 w 3668759"/>
              <a:gd name="connsiteY9" fmla="*/ 772942 h 920592"/>
              <a:gd name="connsiteX10" fmla="*/ 2317757 w 3668759"/>
              <a:gd name="connsiteY10" fmla="*/ 821680 h 920592"/>
              <a:gd name="connsiteX11" fmla="*/ 1501049 w 3668759"/>
              <a:gd name="connsiteY11" fmla="*/ 786510 h 920592"/>
              <a:gd name="connsiteX12" fmla="*/ 872479 w 3668759"/>
              <a:gd name="connsiteY12" fmla="*/ 772944 h 920592"/>
              <a:gd name="connsiteX13" fmla="*/ 350924 w 3668759"/>
              <a:gd name="connsiteY13" fmla="*/ 800960 h 920592"/>
              <a:gd name="connsiteX14" fmla="*/ 476589 w 3668759"/>
              <a:gd name="connsiteY14" fmla="*/ 897623 h 920592"/>
              <a:gd name="connsiteX15" fmla="*/ 0 w 3668759"/>
              <a:gd name="connsiteY15" fmla="*/ 916960 h 920592"/>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70129 w 3668759"/>
              <a:gd name="connsiteY9" fmla="*/ 80771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83033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3757 w 3668759"/>
              <a:gd name="connsiteY8" fmla="*/ 725740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333512 w 3668759"/>
              <a:gd name="connsiteY4" fmla="*/ 624117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10001 w 3668759"/>
              <a:gd name="connsiteY4" fmla="*/ 620641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10001 w 3668759"/>
              <a:gd name="connsiteY4" fmla="*/ 620641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37815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96921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902611 w 3668759"/>
              <a:gd name="connsiteY3" fmla="*/ 614941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8759" h="956687">
                <a:moveTo>
                  <a:pt x="3668759" y="0"/>
                </a:moveTo>
                <a:lnTo>
                  <a:pt x="3517109" y="295478"/>
                </a:lnTo>
                <a:cubicBezTo>
                  <a:pt x="3435048" y="365199"/>
                  <a:pt x="3369028" y="446952"/>
                  <a:pt x="3270925" y="504642"/>
                </a:cubicBezTo>
                <a:cubicBezTo>
                  <a:pt x="3135497" y="582225"/>
                  <a:pt x="3030018" y="597516"/>
                  <a:pt x="2902611" y="614941"/>
                </a:cubicBezTo>
                <a:cubicBezTo>
                  <a:pt x="2787083" y="624954"/>
                  <a:pt x="2685462" y="628013"/>
                  <a:pt x="2542119" y="631072"/>
                </a:cubicBezTo>
                <a:lnTo>
                  <a:pt x="2209620" y="618471"/>
                </a:lnTo>
                <a:lnTo>
                  <a:pt x="1862126" y="606815"/>
                </a:lnTo>
                <a:cubicBezTo>
                  <a:pt x="1681441" y="613992"/>
                  <a:pt x="1641111" y="610969"/>
                  <a:pt x="1601167" y="655218"/>
                </a:cubicBezTo>
                <a:cubicBezTo>
                  <a:pt x="1701981" y="706561"/>
                  <a:pt x="1648944" y="709823"/>
                  <a:pt x="1998554" y="706011"/>
                </a:cubicBezTo>
                <a:lnTo>
                  <a:pt x="2383757" y="725740"/>
                </a:lnTo>
                <a:cubicBezTo>
                  <a:pt x="2664619" y="743668"/>
                  <a:pt x="2657973" y="747372"/>
                  <a:pt x="2690990" y="797280"/>
                </a:cubicBezTo>
                <a:cubicBezTo>
                  <a:pt x="2622550" y="847719"/>
                  <a:pt x="2689798" y="821680"/>
                  <a:pt x="2317757" y="821680"/>
                </a:cubicBezTo>
                <a:lnTo>
                  <a:pt x="1501049" y="786510"/>
                </a:lnTo>
                <a:lnTo>
                  <a:pt x="872479" y="772944"/>
                </a:lnTo>
                <a:cubicBezTo>
                  <a:pt x="776468" y="772944"/>
                  <a:pt x="392843" y="740075"/>
                  <a:pt x="350924" y="800960"/>
                </a:cubicBezTo>
                <a:cubicBezTo>
                  <a:pt x="333068" y="865856"/>
                  <a:pt x="449233" y="820030"/>
                  <a:pt x="476589" y="897623"/>
                </a:cubicBezTo>
                <a:cubicBezTo>
                  <a:pt x="420505" y="956687"/>
                  <a:pt x="113558" y="907528"/>
                  <a:pt x="0" y="916960"/>
                </a:cubicBezTo>
              </a:path>
            </a:pathLst>
          </a:custGeom>
          <a:noFill/>
          <a:ln w="63500" cap="flat" cmpd="sng" algn="ctr">
            <a:gradFill flip="none" rotWithShape="1">
              <a:gsLst>
                <a:gs pos="100000">
                  <a:srgbClr val="00B0F0"/>
                </a:gs>
                <a:gs pos="0">
                  <a:srgbClr val="FF0000"/>
                </a:gs>
                <a:gs pos="31000">
                  <a:srgbClr val="EA8D04"/>
                </a:gs>
                <a:gs pos="73000">
                  <a:schemeClr val="bg1"/>
                </a:gs>
                <a:gs pos="55000">
                  <a:srgbClr val="FFFF00"/>
                </a:gs>
                <a:gs pos="92000">
                  <a:srgbClr val="69D8FF"/>
                </a:gs>
              </a:gsLst>
              <a:lin ang="108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4" name="Conector reto 43"/>
          <p:cNvCxnSpPr/>
          <p:nvPr/>
        </p:nvCxnSpPr>
        <p:spPr bwMode="auto">
          <a:xfrm>
            <a:off x="2733675" y="971550"/>
            <a:ext cx="5400675" cy="1771650"/>
          </a:xfrm>
          <a:prstGeom prst="line">
            <a:avLst/>
          </a:prstGeom>
          <a:solidFill>
            <a:schemeClr val="accent1"/>
          </a:solidFill>
          <a:ln w="25400" cap="flat" cmpd="sng" algn="ctr">
            <a:solidFill>
              <a:schemeClr val="bg1">
                <a:lumMod val="75000"/>
                <a:alpha val="73000"/>
              </a:schemeClr>
            </a:solidFill>
            <a:prstDash val="lgDash"/>
            <a:round/>
            <a:headEnd type="none" w="sm" len="sm"/>
            <a:tailEnd type="none" w="sm" len="sm"/>
          </a:ln>
          <a:effectLst/>
        </p:spPr>
      </p:cxnSp>
      <p:cxnSp>
        <p:nvCxnSpPr>
          <p:cNvPr id="45" name="Conector reto 44"/>
          <p:cNvCxnSpPr/>
          <p:nvPr/>
        </p:nvCxnSpPr>
        <p:spPr bwMode="auto">
          <a:xfrm>
            <a:off x="2619375" y="1828800"/>
            <a:ext cx="5581650" cy="1866900"/>
          </a:xfrm>
          <a:prstGeom prst="line">
            <a:avLst/>
          </a:prstGeom>
          <a:solidFill>
            <a:schemeClr val="accent1"/>
          </a:solidFill>
          <a:ln w="25400" cap="flat" cmpd="sng" algn="ctr">
            <a:solidFill>
              <a:schemeClr val="bg1">
                <a:lumMod val="75000"/>
                <a:alpha val="73000"/>
              </a:schemeClr>
            </a:solidFill>
            <a:prstDash val="lgDash"/>
            <a:round/>
            <a:headEnd type="none" w="sm" len="sm"/>
            <a:tailEnd type="none" w="sm" len="sm"/>
          </a:ln>
          <a:effectLst/>
        </p:spPr>
      </p:cxnSp>
      <p:cxnSp>
        <p:nvCxnSpPr>
          <p:cNvPr id="46" name="Conector reto 45"/>
          <p:cNvCxnSpPr/>
          <p:nvPr/>
        </p:nvCxnSpPr>
        <p:spPr bwMode="auto">
          <a:xfrm>
            <a:off x="2628900" y="2686050"/>
            <a:ext cx="5572125" cy="1809750"/>
          </a:xfrm>
          <a:prstGeom prst="line">
            <a:avLst/>
          </a:prstGeom>
          <a:solidFill>
            <a:schemeClr val="accent1"/>
          </a:solidFill>
          <a:ln w="25400" cap="flat" cmpd="sng" algn="ctr">
            <a:solidFill>
              <a:schemeClr val="bg1">
                <a:lumMod val="75000"/>
                <a:alpha val="73000"/>
              </a:schemeClr>
            </a:solidFill>
            <a:prstDash val="lgDash"/>
            <a:round/>
            <a:headEnd type="none" w="sm" len="sm"/>
            <a:tailEnd type="none" w="sm" len="sm"/>
          </a:ln>
          <a:effectLst/>
        </p:spPr>
      </p:cxnSp>
      <p:cxnSp>
        <p:nvCxnSpPr>
          <p:cNvPr id="47" name="Conector reto 46"/>
          <p:cNvCxnSpPr/>
          <p:nvPr/>
        </p:nvCxnSpPr>
        <p:spPr bwMode="auto">
          <a:xfrm>
            <a:off x="2600325" y="3543300"/>
            <a:ext cx="5591175" cy="1809750"/>
          </a:xfrm>
          <a:prstGeom prst="line">
            <a:avLst/>
          </a:prstGeom>
          <a:solidFill>
            <a:schemeClr val="accent1"/>
          </a:solidFill>
          <a:ln w="25400" cap="flat" cmpd="sng" algn="ctr">
            <a:solidFill>
              <a:schemeClr val="bg1">
                <a:lumMod val="75000"/>
                <a:alpha val="73000"/>
              </a:schemeClr>
            </a:solidFill>
            <a:prstDash val="lgDash"/>
            <a:round/>
            <a:headEnd type="none" w="sm" len="sm"/>
            <a:tailEnd type="none" w="sm" len="sm"/>
          </a:ln>
          <a:effectLst/>
        </p:spPr>
      </p:cxnSp>
      <p:sp>
        <p:nvSpPr>
          <p:cNvPr id="48" name="CaixaDeTexto 47"/>
          <p:cNvSpPr txBox="1"/>
          <p:nvPr/>
        </p:nvSpPr>
        <p:spPr>
          <a:xfrm>
            <a:off x="7524328" y="231926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 R</a:t>
            </a:r>
            <a:r>
              <a:rPr lang="pt-BR" sz="2400" baseline="-25000" dirty="0" smtClean="0">
                <a:solidFill>
                  <a:schemeClr val="bg1"/>
                </a:solidFill>
                <a:latin typeface="Arial"/>
                <a:cs typeface="Arial"/>
              </a:rPr>
              <a:t>ʘ</a:t>
            </a:r>
            <a:endParaRPr lang="pt-BR" sz="2400" kern="0" baseline="-25000" dirty="0">
              <a:solidFill>
                <a:schemeClr val="bg1"/>
              </a:solidFill>
              <a:latin typeface="Century Gothic" pitchFamily="34" charset="0"/>
            </a:endParaRPr>
          </a:p>
        </p:txBody>
      </p:sp>
      <p:sp>
        <p:nvSpPr>
          <p:cNvPr id="49" name="CaixaDeTexto 48"/>
          <p:cNvSpPr txBox="1"/>
          <p:nvPr/>
        </p:nvSpPr>
        <p:spPr>
          <a:xfrm>
            <a:off x="7596336" y="3212976"/>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 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0" name="CaixaDeTexto 49"/>
          <p:cNvSpPr txBox="1"/>
          <p:nvPr/>
        </p:nvSpPr>
        <p:spPr>
          <a:xfrm>
            <a:off x="7740352" y="3975447"/>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1" name="CaixaDeTexto 50"/>
          <p:cNvSpPr txBox="1"/>
          <p:nvPr/>
        </p:nvSpPr>
        <p:spPr>
          <a:xfrm>
            <a:off x="7668344" y="4869160"/>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0,1R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2" name="CaixaDeTexto 51"/>
          <p:cNvSpPr txBox="1"/>
          <p:nvPr/>
        </p:nvSpPr>
        <p:spPr>
          <a:xfrm>
            <a:off x="5220072" y="3759423"/>
            <a:ext cx="1080120" cy="461665"/>
          </a:xfrm>
          <a:prstGeom prst="rect">
            <a:avLst/>
          </a:prstGeom>
          <a:noFill/>
        </p:spPr>
        <p:txBody>
          <a:bodyPr wrap="square" rtlCol="0">
            <a:spAutoFit/>
          </a:bodyPr>
          <a:lstStyle/>
          <a:p>
            <a:r>
              <a:rPr lang="pt-BR" sz="2400" dirty="0" smtClean="0">
                <a:solidFill>
                  <a:schemeClr val="bg1"/>
                </a:solidFill>
                <a:latin typeface="Century Gothic" pitchFamily="34" charset="0"/>
              </a:rPr>
              <a:t>1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3" name="CaixaDeTexto 52"/>
          <p:cNvSpPr txBox="1"/>
          <p:nvPr/>
        </p:nvSpPr>
        <p:spPr>
          <a:xfrm>
            <a:off x="2411760" y="2175247"/>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10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4" name="CaixaDeTexto 53"/>
          <p:cNvSpPr txBox="1"/>
          <p:nvPr/>
        </p:nvSpPr>
        <p:spPr>
          <a:xfrm>
            <a:off x="2915816" y="2924944"/>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4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66" name="CaixaDeTexto 65"/>
          <p:cNvSpPr txBox="1"/>
          <p:nvPr/>
        </p:nvSpPr>
        <p:spPr>
          <a:xfrm>
            <a:off x="7020272" y="1084674"/>
            <a:ext cx="1800200" cy="400110"/>
          </a:xfrm>
          <a:prstGeom prst="rect">
            <a:avLst/>
          </a:prstGeom>
          <a:noFill/>
        </p:spPr>
        <p:txBody>
          <a:bodyPr wrap="square" rtlCol="0">
            <a:spAutoFit/>
          </a:bodyPr>
          <a:lstStyle/>
          <a:p>
            <a:r>
              <a:rPr lang="pt-BR" sz="2000" dirty="0" smtClean="0">
                <a:solidFill>
                  <a:schemeClr val="bg1"/>
                </a:solidFill>
                <a:latin typeface="Century Gothic" pitchFamily="34" charset="0"/>
              </a:rPr>
              <a:t>Flash do He</a:t>
            </a:r>
            <a:endParaRPr lang="pt-BR" sz="2000" dirty="0">
              <a:solidFill>
                <a:schemeClr val="bg1"/>
              </a:solidFill>
              <a:latin typeface="Century Gothic" pitchFamily="34" charset="0"/>
            </a:endParaRPr>
          </a:p>
        </p:txBody>
      </p:sp>
      <p:cxnSp>
        <p:nvCxnSpPr>
          <p:cNvPr id="67" name="Conector reto 66"/>
          <p:cNvCxnSpPr>
            <a:stCxn id="66" idx="2"/>
          </p:cNvCxnSpPr>
          <p:nvPr/>
        </p:nvCxnSpPr>
        <p:spPr bwMode="auto">
          <a:xfrm flipH="1">
            <a:off x="7498080" y="1484784"/>
            <a:ext cx="422292" cy="917040"/>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70" name="CaixaDeTexto 69"/>
          <p:cNvSpPr txBox="1"/>
          <p:nvPr/>
        </p:nvSpPr>
        <p:spPr>
          <a:xfrm>
            <a:off x="5220072" y="908720"/>
            <a:ext cx="504056" cy="400110"/>
          </a:xfrm>
          <a:prstGeom prst="rect">
            <a:avLst/>
          </a:prstGeom>
          <a:noFill/>
        </p:spPr>
        <p:txBody>
          <a:bodyPr wrap="square" rtlCol="0">
            <a:spAutoFit/>
          </a:bodyPr>
          <a:lstStyle/>
          <a:p>
            <a:r>
              <a:rPr lang="pt-BR" sz="2000" dirty="0" smtClean="0">
                <a:solidFill>
                  <a:schemeClr val="bg1"/>
                </a:solidFill>
                <a:latin typeface="Century Gothic" pitchFamily="34" charset="0"/>
              </a:rPr>
              <a:t>C</a:t>
            </a:r>
            <a:endParaRPr lang="pt-BR" sz="2000" dirty="0">
              <a:solidFill>
                <a:schemeClr val="bg1"/>
              </a:solidFill>
              <a:latin typeface="Century Gothic" pitchFamily="34" charset="0"/>
            </a:endParaRPr>
          </a:p>
        </p:txBody>
      </p:sp>
      <p:cxnSp>
        <p:nvCxnSpPr>
          <p:cNvPr id="71" name="Conector reto 70"/>
          <p:cNvCxnSpPr/>
          <p:nvPr/>
        </p:nvCxnSpPr>
        <p:spPr bwMode="auto">
          <a:xfrm flipH="1">
            <a:off x="5919742" y="1774085"/>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cxnSp>
        <p:nvCxnSpPr>
          <p:cNvPr id="81" name="Conector reto 80"/>
          <p:cNvCxnSpPr/>
          <p:nvPr/>
        </p:nvCxnSpPr>
        <p:spPr bwMode="auto">
          <a:xfrm flipH="1">
            <a:off x="6400277" y="1609837"/>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cxnSp>
        <p:nvCxnSpPr>
          <p:cNvPr id="82" name="Conector reto 81"/>
          <p:cNvCxnSpPr/>
          <p:nvPr/>
        </p:nvCxnSpPr>
        <p:spPr bwMode="auto">
          <a:xfrm flipH="1">
            <a:off x="5531980" y="2512761"/>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cxnSp>
        <p:nvCxnSpPr>
          <p:cNvPr id="83" name="Conector reto 82"/>
          <p:cNvCxnSpPr/>
          <p:nvPr/>
        </p:nvCxnSpPr>
        <p:spPr bwMode="auto">
          <a:xfrm>
            <a:off x="5508104" y="1268760"/>
            <a:ext cx="417415" cy="46188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86" name="CaixaDeTexto 85"/>
          <p:cNvSpPr txBox="1"/>
          <p:nvPr/>
        </p:nvSpPr>
        <p:spPr>
          <a:xfrm>
            <a:off x="5796136" y="908720"/>
            <a:ext cx="504056" cy="400110"/>
          </a:xfrm>
          <a:prstGeom prst="rect">
            <a:avLst/>
          </a:prstGeom>
          <a:noFill/>
        </p:spPr>
        <p:txBody>
          <a:bodyPr wrap="square" rtlCol="0">
            <a:spAutoFit/>
          </a:bodyPr>
          <a:lstStyle/>
          <a:p>
            <a:r>
              <a:rPr lang="pt-BR" sz="2000" dirty="0" smtClean="0">
                <a:solidFill>
                  <a:schemeClr val="bg1"/>
                </a:solidFill>
                <a:latin typeface="Century Gothic" pitchFamily="34" charset="0"/>
              </a:rPr>
              <a:t>O</a:t>
            </a:r>
            <a:endParaRPr lang="pt-BR" sz="2000" dirty="0">
              <a:solidFill>
                <a:schemeClr val="bg1"/>
              </a:solidFill>
              <a:latin typeface="Century Gothic" pitchFamily="34" charset="0"/>
            </a:endParaRPr>
          </a:p>
        </p:txBody>
      </p:sp>
      <p:cxnSp>
        <p:nvCxnSpPr>
          <p:cNvPr id="87" name="Conector reto 86"/>
          <p:cNvCxnSpPr/>
          <p:nvPr/>
        </p:nvCxnSpPr>
        <p:spPr bwMode="auto">
          <a:xfrm>
            <a:off x="6108032" y="1259305"/>
            <a:ext cx="282436" cy="32152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90" name="CaixaDeTexto 89"/>
          <p:cNvSpPr txBox="1"/>
          <p:nvPr/>
        </p:nvSpPr>
        <p:spPr>
          <a:xfrm>
            <a:off x="5004048" y="1916832"/>
            <a:ext cx="648072" cy="400110"/>
          </a:xfrm>
          <a:prstGeom prst="rect">
            <a:avLst/>
          </a:prstGeom>
          <a:noFill/>
        </p:spPr>
        <p:txBody>
          <a:bodyPr wrap="square" rtlCol="0">
            <a:spAutoFit/>
          </a:bodyPr>
          <a:lstStyle/>
          <a:p>
            <a:r>
              <a:rPr lang="pt-BR" sz="2000" dirty="0" smtClean="0">
                <a:solidFill>
                  <a:schemeClr val="bg1"/>
                </a:solidFill>
                <a:latin typeface="Century Gothic" pitchFamily="34" charset="0"/>
              </a:rPr>
              <a:t>He</a:t>
            </a:r>
            <a:endParaRPr lang="pt-BR" sz="2000" dirty="0">
              <a:solidFill>
                <a:schemeClr val="bg1"/>
              </a:solidFill>
              <a:latin typeface="Century Gothic" pitchFamily="34" charset="0"/>
            </a:endParaRPr>
          </a:p>
        </p:txBody>
      </p:sp>
      <p:cxnSp>
        <p:nvCxnSpPr>
          <p:cNvPr id="91" name="Conector reto 90"/>
          <p:cNvCxnSpPr/>
          <p:nvPr/>
        </p:nvCxnSpPr>
        <p:spPr bwMode="auto">
          <a:xfrm>
            <a:off x="5305926" y="2253916"/>
            <a:ext cx="221803" cy="225813"/>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93" name="CaixaDeTexto 92"/>
          <p:cNvSpPr txBox="1"/>
          <p:nvPr/>
        </p:nvSpPr>
        <p:spPr>
          <a:xfrm>
            <a:off x="3995936" y="2060848"/>
            <a:ext cx="576064" cy="400110"/>
          </a:xfrm>
          <a:prstGeom prst="rect">
            <a:avLst/>
          </a:prstGeom>
          <a:noFill/>
        </p:spPr>
        <p:txBody>
          <a:bodyPr wrap="square" rtlCol="0">
            <a:spAutoFit/>
          </a:bodyPr>
          <a:lstStyle/>
          <a:p>
            <a:r>
              <a:rPr lang="pt-BR" sz="2000" dirty="0" smtClean="0">
                <a:solidFill>
                  <a:schemeClr val="bg1"/>
                </a:solidFill>
                <a:latin typeface="Century Gothic" pitchFamily="34" charset="0"/>
              </a:rPr>
              <a:t>He</a:t>
            </a:r>
            <a:endParaRPr lang="pt-BR" sz="2000" dirty="0">
              <a:solidFill>
                <a:schemeClr val="bg1"/>
              </a:solidFill>
              <a:latin typeface="Century Gothic" pitchFamily="34" charset="0"/>
            </a:endParaRPr>
          </a:p>
        </p:txBody>
      </p:sp>
      <p:cxnSp>
        <p:nvCxnSpPr>
          <p:cNvPr id="94" name="Conector reto 93"/>
          <p:cNvCxnSpPr/>
          <p:nvPr/>
        </p:nvCxnSpPr>
        <p:spPr bwMode="auto">
          <a:xfrm flipV="1">
            <a:off x="4499992" y="2040610"/>
            <a:ext cx="474964" cy="164255"/>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95" name="Conector reto 94"/>
          <p:cNvCxnSpPr/>
          <p:nvPr/>
        </p:nvCxnSpPr>
        <p:spPr bwMode="auto">
          <a:xfrm flipH="1">
            <a:off x="4988004" y="1872901"/>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sp>
        <p:nvSpPr>
          <p:cNvPr id="105" name="Triângulo isósceles 104"/>
          <p:cNvSpPr/>
          <p:nvPr/>
        </p:nvSpPr>
        <p:spPr bwMode="auto">
          <a:xfrm rot="5400000">
            <a:off x="4626439" y="2496818"/>
            <a:ext cx="216024" cy="288032"/>
          </a:xfrm>
          <a:prstGeom prst="triangl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Triângulo isósceles 105"/>
          <p:cNvSpPr/>
          <p:nvPr/>
        </p:nvSpPr>
        <p:spPr bwMode="auto">
          <a:xfrm rot="5400000">
            <a:off x="4319972" y="1773888"/>
            <a:ext cx="216024" cy="288032"/>
          </a:xfrm>
          <a:prstGeom prst="triangle">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Triângulo isósceles 106"/>
          <p:cNvSpPr/>
          <p:nvPr/>
        </p:nvSpPr>
        <p:spPr bwMode="auto">
          <a:xfrm rot="2036024">
            <a:off x="7136868" y="1950787"/>
            <a:ext cx="216024" cy="288032"/>
          </a:xfrm>
          <a:prstGeom prst="triangl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Triângulo isósceles 107"/>
          <p:cNvSpPr/>
          <p:nvPr/>
        </p:nvSpPr>
        <p:spPr bwMode="auto">
          <a:xfrm rot="4194146">
            <a:off x="6899456" y="1462458"/>
            <a:ext cx="216024" cy="288032"/>
          </a:xfrm>
          <a:prstGeom prst="triangl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9" name="Triângulo isósceles 108"/>
          <p:cNvSpPr/>
          <p:nvPr/>
        </p:nvSpPr>
        <p:spPr bwMode="auto">
          <a:xfrm rot="590803">
            <a:off x="7324513" y="2601144"/>
            <a:ext cx="216024" cy="288032"/>
          </a:xfrm>
          <a:prstGeom prst="triangl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20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2000"/>
                                        <p:tgtEl>
                                          <p:spTgt spid="1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2000"/>
                                        <p:tgtEl>
                                          <p:spTgt spid="5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2000"/>
                                        <p:tgtEl>
                                          <p:spTgt spid="6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20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20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2000"/>
                                        <p:tgtEl>
                                          <p:spTgt spid="10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20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2000"/>
                                        <p:tgtEl>
                                          <p:spTgt spid="107"/>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2000"/>
                                        <p:tgtEl>
                                          <p:spTgt spid="82"/>
                                        </p:tgtEl>
                                      </p:cBhvr>
                                    </p:animEffect>
                                  </p:childTnLst>
                                </p:cTn>
                              </p:par>
                              <p:par>
                                <p:cTn id="39" presetID="10"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2000"/>
                                        <p:tgtEl>
                                          <p:spTgt spid="9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20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20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2000"/>
                                        <p:tgtEl>
                                          <p:spTgt spid="5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fade">
                                      <p:cBhvr>
                                        <p:cTn id="55" dur="2000"/>
                                        <p:tgtEl>
                                          <p:spTgt spid="10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fade">
                                      <p:cBhvr>
                                        <p:cTn id="58" dur="2000"/>
                                        <p:tgtEl>
                                          <p:spTgt spid="108"/>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2000"/>
                                        <p:tgtEl>
                                          <p:spTgt spid="94"/>
                                        </p:tgtEl>
                                      </p:cBhvr>
                                    </p:animEffect>
                                  </p:childTnLst>
                                </p:cTn>
                              </p:par>
                              <p:par>
                                <p:cTn id="63" presetID="10" presetClass="entr" presetSubtype="0" fill="hold" nodeType="with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2000"/>
                                        <p:tgtEl>
                                          <p:spTgt spid="9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3"/>
                                        </p:tgtEl>
                                        <p:attrNameLst>
                                          <p:attrName>style.visibility</p:attrName>
                                        </p:attrNameLst>
                                      </p:cBhvr>
                                      <p:to>
                                        <p:strVal val="visible"/>
                                      </p:to>
                                    </p:set>
                                    <p:animEffect transition="in" filter="fade">
                                      <p:cBhvr>
                                        <p:cTn id="68" dur="2000"/>
                                        <p:tgtEl>
                                          <p:spTgt spid="93"/>
                                        </p:tgtEl>
                                      </p:cBhvr>
                                    </p:animEffect>
                                  </p:childTnLst>
                                </p:cTn>
                              </p:par>
                            </p:childTnLst>
                          </p:cTn>
                        </p:par>
                        <p:par>
                          <p:cTn id="69" fill="hold">
                            <p:stCondLst>
                              <p:cond delay="4000"/>
                            </p:stCondLst>
                            <p:childTnLst>
                              <p:par>
                                <p:cTn id="70" presetID="10" presetClass="entr" presetSubtype="0" fill="hold" nodeType="after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2000"/>
                                        <p:tgtEl>
                                          <p:spTgt spid="71"/>
                                        </p:tgtEl>
                                      </p:cBhvr>
                                    </p:animEffect>
                                  </p:childTnLst>
                                </p:cTn>
                              </p:par>
                              <p:par>
                                <p:cTn id="73" presetID="10" presetClass="entr" presetSubtype="0"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2000"/>
                                        <p:tgtEl>
                                          <p:spTgt spid="8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2000"/>
                                        <p:tgtEl>
                                          <p:spTgt spid="70"/>
                                        </p:tgtEl>
                                      </p:cBhvr>
                                    </p:animEffect>
                                  </p:childTnLst>
                                </p:cTn>
                              </p:par>
                            </p:childTnLst>
                          </p:cTn>
                        </p:par>
                        <p:par>
                          <p:cTn id="79" fill="hold">
                            <p:stCondLst>
                              <p:cond delay="6000"/>
                            </p:stCondLst>
                            <p:childTnLst>
                              <p:par>
                                <p:cTn id="80" presetID="10" presetClass="entr" presetSubtype="0" fill="hold" nodeType="after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2000"/>
                                        <p:tgtEl>
                                          <p:spTgt spid="81"/>
                                        </p:tgtEl>
                                      </p:cBhvr>
                                    </p:animEffect>
                                  </p:childTnLst>
                                </p:cTn>
                              </p:par>
                              <p:par>
                                <p:cTn id="83" presetID="10" presetClass="entr" presetSubtype="0" fill="hold" nodeType="withEffect">
                                  <p:stCondLst>
                                    <p:cond delay="0"/>
                                  </p:stCondLst>
                                  <p:childTnLst>
                                    <p:set>
                                      <p:cBhvr>
                                        <p:cTn id="84" dur="1" fill="hold">
                                          <p:stCondLst>
                                            <p:cond delay="0"/>
                                          </p:stCondLst>
                                        </p:cTn>
                                        <p:tgtEl>
                                          <p:spTgt spid="87"/>
                                        </p:tgtEl>
                                        <p:attrNameLst>
                                          <p:attrName>style.visibility</p:attrName>
                                        </p:attrNameLst>
                                      </p:cBhvr>
                                      <p:to>
                                        <p:strVal val="visible"/>
                                      </p:to>
                                    </p:set>
                                    <p:animEffect transition="in" filter="fade">
                                      <p:cBhvr>
                                        <p:cTn id="85" dur="2000"/>
                                        <p:tgtEl>
                                          <p:spTgt spid="8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6"/>
                                        </p:tgtEl>
                                        <p:attrNameLst>
                                          <p:attrName>style.visibility</p:attrName>
                                        </p:attrNameLst>
                                      </p:cBhvr>
                                      <p:to>
                                        <p:strVal val="visible"/>
                                      </p:to>
                                    </p:set>
                                    <p:animEffect transition="in" filter="fade">
                                      <p:cBhvr>
                                        <p:cTn id="88"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3" grpId="0" animBg="1"/>
      <p:bldP spid="52" grpId="0"/>
      <p:bldP spid="53" grpId="0"/>
      <p:bldP spid="54" grpId="0"/>
      <p:bldP spid="66" grpId="0"/>
      <p:bldP spid="70" grpId="0"/>
      <p:bldP spid="86" grpId="0"/>
      <p:bldP spid="90" grpId="0"/>
      <p:bldP spid="93" grpId="0"/>
      <p:bldP spid="105" grpId="0" animBg="1"/>
      <p:bldP spid="106" grpId="0" animBg="1"/>
      <p:bldP spid="107" grpId="0" animBg="1"/>
      <p:bldP spid="108" grpId="0" animBg="1"/>
      <p:bldP spid="10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Supernova do tipo II</a:t>
            </a:r>
          </a:p>
        </p:txBody>
      </p:sp>
    </p:spTree>
    <p:extLst>
      <p:ext uri="{BB962C8B-B14F-4D97-AF65-F5344CB8AC3E}">
        <p14:creationId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1944216" y="-1573295"/>
            <a:ext cx="10402895" cy="10402895"/>
          </a:xfrm>
          <a:prstGeom prst="ellipse">
            <a:avLst/>
          </a:prstGeom>
          <a:gradFill>
            <a:gsLst>
              <a:gs pos="0">
                <a:srgbClr val="FFFF00"/>
              </a:gs>
              <a:gs pos="9000">
                <a:srgbClr val="FF0000"/>
              </a:gs>
              <a:gs pos="84000">
                <a:srgbClr val="C00000">
                  <a:alpha val="33000"/>
                </a:srgbClr>
              </a:gs>
              <a:gs pos="99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6" name="Rectangle 2"/>
          <p:cNvSpPr txBox="1">
            <a:spLocks noChangeArrowheads="1"/>
          </p:cNvSpPr>
          <p:nvPr/>
        </p:nvSpPr>
        <p:spPr bwMode="auto">
          <a:xfrm>
            <a:off x="179512"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rgbClr val="FFFFFF"/>
                </a:solidFill>
                <a:effectLst/>
                <a:uLnTx/>
                <a:uFillTx/>
                <a:latin typeface="Century Gothic" pitchFamily="34" charset="0"/>
                <a:ea typeface="+mn-ea"/>
                <a:cs typeface="+mn-cs"/>
              </a:rPr>
              <a:t>Supergigante vermelha</a:t>
            </a:r>
          </a:p>
        </p:txBody>
      </p:sp>
      <p:sp>
        <p:nvSpPr>
          <p:cNvPr id="193" name="Text Box 141"/>
          <p:cNvSpPr txBox="1">
            <a:spLocks noChangeArrowheads="1"/>
          </p:cNvSpPr>
          <p:nvPr/>
        </p:nvSpPr>
        <p:spPr bwMode="auto">
          <a:xfrm>
            <a:off x="10378" y="6604856"/>
            <a:ext cx="9144000" cy="250775"/>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Crédito :  André Luiz da Silva/CDA/CDCC/USP, baseado em figura de </a:t>
            </a:r>
            <a:r>
              <a:rPr kumimoji="0" lang="pt-BR" sz="1000" b="1" i="0" u="none" strike="noStrike" kern="1200" cap="none" spc="0" normalizeH="0" baseline="0" noProof="0" dirty="0" err="1" smtClean="0">
                <a:ln>
                  <a:noFill/>
                </a:ln>
                <a:solidFill>
                  <a:srgbClr val="00CC99"/>
                </a:solidFill>
                <a:effectLst/>
                <a:uLnTx/>
                <a:uFillTx/>
                <a:latin typeface="Century Gothic" pitchFamily="34" charset="0"/>
                <a:ea typeface="+mn-ea"/>
                <a:cs typeface="+mn-cs"/>
              </a:rPr>
              <a:t>Chaisson</a:t>
            </a: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 &amp; </a:t>
            </a:r>
            <a:r>
              <a:rPr kumimoji="0" lang="pt-BR" sz="1000" b="1" i="0" u="none" strike="noStrike" kern="1200" cap="none" spc="0" normalizeH="0" baseline="0" noProof="0" dirty="0" err="1" smtClean="0">
                <a:ln>
                  <a:noFill/>
                </a:ln>
                <a:solidFill>
                  <a:srgbClr val="00CC99"/>
                </a:solidFill>
                <a:effectLst/>
                <a:uLnTx/>
                <a:uFillTx/>
                <a:latin typeface="Century Gothic" pitchFamily="34" charset="0"/>
                <a:ea typeface="+mn-ea"/>
                <a:cs typeface="+mn-cs"/>
              </a:rPr>
              <a:t>McMillan</a:t>
            </a: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 </a:t>
            </a:r>
            <a:r>
              <a:rPr kumimoji="0" lang="pt-BR" sz="1000" b="1" i="0" u="none" strike="noStrike" kern="1200" cap="none" spc="0" normalizeH="0" baseline="0" noProof="0" dirty="0" err="1" smtClean="0">
                <a:ln>
                  <a:noFill/>
                </a:ln>
                <a:solidFill>
                  <a:srgbClr val="00CC99"/>
                </a:solidFill>
                <a:effectLst/>
                <a:uLnTx/>
                <a:uFillTx/>
                <a:latin typeface="Century Gothic" pitchFamily="34" charset="0"/>
                <a:ea typeface="+mn-ea"/>
                <a:cs typeface="+mn-cs"/>
              </a:rPr>
              <a:t>Astronomy</a:t>
            </a: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 </a:t>
            </a:r>
            <a:r>
              <a:rPr kumimoji="0" lang="pt-BR" sz="1000" b="1" i="0" u="none" strike="noStrike" kern="1200" cap="none" spc="0" normalizeH="0" baseline="0" noProof="0" dirty="0" err="1" smtClean="0">
                <a:ln>
                  <a:noFill/>
                </a:ln>
                <a:solidFill>
                  <a:srgbClr val="00CC99"/>
                </a:solidFill>
                <a:effectLst/>
                <a:uLnTx/>
                <a:uFillTx/>
                <a:latin typeface="Century Gothic" pitchFamily="34" charset="0"/>
                <a:ea typeface="+mn-ea"/>
                <a:cs typeface="+mn-cs"/>
              </a:rPr>
              <a:t>Today</a:t>
            </a: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 </a:t>
            </a:r>
            <a:endParaRPr kumimoji="0" lang="pt-BR" sz="1000" b="1" i="0" u="none" strike="noStrike" kern="1200" cap="none" spc="0" normalizeH="0" baseline="0" noProof="0" dirty="0">
              <a:ln>
                <a:noFill/>
              </a:ln>
              <a:solidFill>
                <a:srgbClr val="00CC99"/>
              </a:solidFill>
              <a:effectLst/>
              <a:uLnTx/>
              <a:uFillTx/>
              <a:latin typeface="Century Gothic" pitchFamily="34" charset="0"/>
              <a:ea typeface="+mn-ea"/>
              <a:cs typeface="+mn-cs"/>
            </a:endParaRPr>
          </a:p>
        </p:txBody>
      </p:sp>
      <p:sp>
        <p:nvSpPr>
          <p:cNvPr id="313" name="CaixaDeTexto 312"/>
          <p:cNvSpPr txBox="1"/>
          <p:nvPr/>
        </p:nvSpPr>
        <p:spPr>
          <a:xfrm>
            <a:off x="6984776" y="4365104"/>
            <a:ext cx="2232248"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Próximo Slide...</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110" name="CaixaDeTexto 109"/>
          <p:cNvSpPr txBox="1"/>
          <p:nvPr/>
        </p:nvSpPr>
        <p:spPr>
          <a:xfrm>
            <a:off x="1080120" y="5909210"/>
            <a:ext cx="273630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Núcleo </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112" name="CaixaDeTexto 111"/>
          <p:cNvSpPr txBox="1"/>
          <p:nvPr/>
        </p:nvSpPr>
        <p:spPr>
          <a:xfrm>
            <a:off x="6444208" y="5949280"/>
            <a:ext cx="2592288"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200" b="1" i="0" u="none" strike="noStrike" kern="1200" cap="none" spc="0" normalizeH="0" baseline="0" noProof="0" dirty="0" smtClean="0">
                <a:ln>
                  <a:noFill/>
                </a:ln>
                <a:solidFill>
                  <a:srgbClr val="FF0000"/>
                </a:solidFill>
                <a:effectLst/>
                <a:uLnTx/>
                <a:uFillTx/>
                <a:latin typeface="Century Gothic" pitchFamily="34" charset="0"/>
                <a:ea typeface="+mn-ea"/>
                <a:cs typeface="+mn-cs"/>
              </a:rPr>
              <a:t>Imagens fora de escala</a:t>
            </a:r>
            <a:endParaRPr kumimoji="0" lang="pt-BR" sz="1200" b="1" i="0" u="none" strike="noStrike" kern="1200" cap="none" spc="0" normalizeH="0" baseline="0" noProof="0" dirty="0">
              <a:ln>
                <a:noFill/>
              </a:ln>
              <a:solidFill>
                <a:srgbClr val="FF0000"/>
              </a:solidFill>
              <a:effectLst/>
              <a:uLnTx/>
              <a:uFillTx/>
              <a:latin typeface="Century Gothic" pitchFamily="34" charset="0"/>
              <a:ea typeface="+mn-ea"/>
              <a:cs typeface="+mn-cs"/>
            </a:endParaRPr>
          </a:p>
        </p:txBody>
      </p:sp>
      <p:pic>
        <p:nvPicPr>
          <p:cNvPr id="3" name="Imagem 2"/>
          <p:cNvPicPr>
            <a:picLocks noChangeAspect="1"/>
          </p:cNvPicPr>
          <p:nvPr/>
        </p:nvPicPr>
        <p:blipFill rotWithShape="1">
          <a:blip r:embed="rId3">
            <a:extLst>
              <a:ext uri="{BEBA8EAE-BF5A-486C-A8C5-ECC9F3942E4B}">
                <a14:imgProps xmlns:a14="http://schemas.microsoft.com/office/drawing/2010/main">
                  <a14:imgLayer r:embed="rId4">
                    <a14:imgEffect>
                      <a14:sharpenSoften amount="-35000"/>
                    </a14:imgEffect>
                  </a14:imgLayer>
                </a14:imgProps>
              </a:ext>
            </a:extLst>
          </a:blip>
          <a:srcRect l="10563" t="958" r="13246" b="-958"/>
          <a:stretch/>
        </p:blipFill>
        <p:spPr>
          <a:xfrm>
            <a:off x="7347164" y="3021230"/>
            <a:ext cx="1152128" cy="1134125"/>
          </a:xfrm>
          <a:prstGeom prst="rect">
            <a:avLst/>
          </a:prstGeom>
          <a:effectLst>
            <a:glow>
              <a:schemeClr val="accent1">
                <a:alpha val="40000"/>
              </a:schemeClr>
            </a:glow>
          </a:effectLst>
        </p:spPr>
      </p:pic>
      <p:sp>
        <p:nvSpPr>
          <p:cNvPr id="19" name="Elipse 18"/>
          <p:cNvSpPr>
            <a:spLocks noChangeAspect="1"/>
          </p:cNvSpPr>
          <p:nvPr/>
        </p:nvSpPr>
        <p:spPr bwMode="auto">
          <a:xfrm>
            <a:off x="795322" y="1209544"/>
            <a:ext cx="4820674" cy="4752000"/>
          </a:xfrm>
          <a:prstGeom prst="ellipse">
            <a:avLst/>
          </a:prstGeom>
          <a:gradFill>
            <a:gsLst>
              <a:gs pos="0">
                <a:srgbClr val="FFC000">
                  <a:lumMod val="61000"/>
                  <a:lumOff val="39000"/>
                </a:srgb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 name="Grupo 30"/>
          <p:cNvGrpSpPr>
            <a:grpSpLocks noChangeAspect="1"/>
          </p:cNvGrpSpPr>
          <p:nvPr/>
        </p:nvGrpSpPr>
        <p:grpSpPr>
          <a:xfrm>
            <a:off x="864096" y="1340768"/>
            <a:ext cx="4602453" cy="4484728"/>
            <a:chOff x="2686291" y="2825417"/>
            <a:chExt cx="2614929" cy="3079599"/>
          </a:xfrm>
        </p:grpSpPr>
        <p:sp>
          <p:nvSpPr>
            <p:cNvPr id="48" name="Arco 47"/>
            <p:cNvSpPr>
              <a:spLocks noChangeAspect="1"/>
            </p:cNvSpPr>
            <p:nvPr/>
          </p:nvSpPr>
          <p:spPr bwMode="auto">
            <a:xfrm>
              <a:off x="2686291" y="2832506"/>
              <a:ext cx="2601317" cy="3072510"/>
            </a:xfrm>
            <a:prstGeom prst="arc">
              <a:avLst>
                <a:gd name="adj1" fmla="val 16298646"/>
                <a:gd name="adj2" fmla="val 1084775"/>
              </a:avLst>
            </a:prstGeom>
            <a:gradFill flip="none" rotWithShape="1">
              <a:gsLst>
                <a:gs pos="80000">
                  <a:srgbClr val="FFFF00">
                    <a:alpha val="36000"/>
                  </a:srgbClr>
                </a:gs>
                <a:gs pos="24000">
                  <a:srgbClr val="C00000"/>
                </a:gs>
              </a:gsLst>
              <a:lin ang="7800000" scaled="0"/>
              <a:tileRect/>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3" name="Arco 42"/>
            <p:cNvSpPr>
              <a:spLocks noChangeAspect="1"/>
            </p:cNvSpPr>
            <p:nvPr/>
          </p:nvSpPr>
          <p:spPr bwMode="auto">
            <a:xfrm rot="6481529">
              <a:off x="3175170" y="3046362"/>
              <a:ext cx="1684132" cy="2567968"/>
            </a:xfrm>
            <a:prstGeom prst="arc">
              <a:avLst>
                <a:gd name="adj1" fmla="val 16281460"/>
                <a:gd name="adj2" fmla="val 1459973"/>
              </a:avLst>
            </a:prstGeom>
            <a:gradFill flip="none" rotWithShape="1">
              <a:gsLst>
                <a:gs pos="79000">
                  <a:srgbClr val="FFFF00">
                    <a:alpha val="36000"/>
                  </a:srgbClr>
                </a:gs>
                <a:gs pos="30000">
                  <a:srgbClr val="C00000"/>
                </a:gs>
              </a:gsLst>
              <a:lin ang="9000000" scaled="0"/>
              <a:tileRect/>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37" name="Arco 36"/>
            <p:cNvSpPr>
              <a:spLocks/>
            </p:cNvSpPr>
            <p:nvPr/>
          </p:nvSpPr>
          <p:spPr bwMode="auto">
            <a:xfrm rot="120000" flipH="1">
              <a:off x="3491513" y="2825417"/>
              <a:ext cx="1054503" cy="3064463"/>
            </a:xfrm>
            <a:prstGeom prst="arc">
              <a:avLst>
                <a:gd name="adj1" fmla="val 16262337"/>
                <a:gd name="adj2" fmla="val 2985095"/>
              </a:avLst>
            </a:prstGeom>
            <a:gradFill flip="none" rotWithShape="1">
              <a:gsLst>
                <a:gs pos="79000">
                  <a:srgbClr val="FFFF00">
                    <a:alpha val="36000"/>
                  </a:srgbClr>
                </a:gs>
                <a:gs pos="24000">
                  <a:srgbClr val="C00000"/>
                </a:gs>
              </a:gsLst>
              <a:lin ang="9600000" scaled="0"/>
              <a:tileRect/>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sp>
        <p:nvSpPr>
          <p:cNvPr id="57" name="Estrela de 12 Pontos 56"/>
          <p:cNvSpPr/>
          <p:nvPr/>
        </p:nvSpPr>
        <p:spPr bwMode="auto">
          <a:xfrm>
            <a:off x="2654887" y="3060625"/>
            <a:ext cx="1080000" cy="1080000"/>
          </a:xfrm>
          <a:prstGeom prst="star12">
            <a:avLst>
              <a:gd name="adj" fmla="val 11449"/>
            </a:avLst>
          </a:prstGeom>
          <a:gradFill>
            <a:gsLst>
              <a:gs pos="52000">
                <a:schemeClr val="bg1">
                  <a:alpha val="37000"/>
                </a:schemeClr>
              </a:gs>
              <a:gs pos="3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04" name="Retângulo 103"/>
          <p:cNvSpPr/>
          <p:nvPr/>
        </p:nvSpPr>
        <p:spPr bwMode="auto">
          <a:xfrm>
            <a:off x="3155564" y="3566266"/>
            <a:ext cx="72009" cy="72008"/>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cxnSp>
        <p:nvCxnSpPr>
          <p:cNvPr id="227" name="Conector reto 226"/>
          <p:cNvCxnSpPr>
            <a:stCxn id="104" idx="2"/>
          </p:cNvCxnSpPr>
          <p:nvPr/>
        </p:nvCxnSpPr>
        <p:spPr bwMode="auto">
          <a:xfrm>
            <a:off x="3191569" y="3638274"/>
            <a:ext cx="4122887" cy="500427"/>
          </a:xfrm>
          <a:prstGeom prst="line">
            <a:avLst/>
          </a:prstGeom>
          <a:solidFill>
            <a:schemeClr val="accent1"/>
          </a:solidFill>
          <a:ln w="38100" cap="flat" cmpd="sng" algn="ctr">
            <a:gradFill flip="none" rotWithShape="1">
              <a:gsLst>
                <a:gs pos="93000">
                  <a:schemeClr val="accent1">
                    <a:lumMod val="5000"/>
                    <a:lumOff val="95000"/>
                  </a:schemeClr>
                </a:gs>
                <a:gs pos="98000">
                  <a:srgbClr val="FF0000"/>
                </a:gs>
              </a:gsLst>
              <a:lin ang="10800000" scaled="1"/>
              <a:tileRect/>
            </a:gradFill>
            <a:prstDash val="sysDot"/>
            <a:round/>
            <a:headEnd type="none" w="sm" len="sm"/>
            <a:tailEnd type="none" w="lg" len="lg"/>
          </a:ln>
          <a:effectLst/>
        </p:spPr>
      </p:cxnSp>
      <p:cxnSp>
        <p:nvCxnSpPr>
          <p:cNvPr id="226" name="Conector reto 225"/>
          <p:cNvCxnSpPr/>
          <p:nvPr/>
        </p:nvCxnSpPr>
        <p:spPr bwMode="auto">
          <a:xfrm flipV="1">
            <a:off x="3240360" y="3032099"/>
            <a:ext cx="4104457" cy="540918"/>
          </a:xfrm>
          <a:prstGeom prst="line">
            <a:avLst/>
          </a:prstGeom>
          <a:solidFill>
            <a:schemeClr val="accent1"/>
          </a:solidFill>
          <a:ln w="38100" cap="flat" cmpd="sng" algn="ctr">
            <a:gradFill flip="none" rotWithShape="1">
              <a:gsLst>
                <a:gs pos="93000">
                  <a:schemeClr val="accent1">
                    <a:lumMod val="5000"/>
                    <a:lumOff val="95000"/>
                  </a:schemeClr>
                </a:gs>
                <a:gs pos="99000">
                  <a:srgbClr val="FF0000"/>
                </a:gs>
              </a:gsLst>
              <a:lin ang="10800000" scaled="1"/>
              <a:tileRect/>
            </a:gradFill>
            <a:prstDash val="sysDot"/>
            <a:round/>
            <a:headEnd type="none" w="sm" len="sm"/>
            <a:tailEnd type="none" w="lg" len="lg"/>
          </a:ln>
          <a:effectLst/>
        </p:spPr>
      </p:cxnSp>
      <p:cxnSp>
        <p:nvCxnSpPr>
          <p:cNvPr id="111" name="Conector reto 110"/>
          <p:cNvCxnSpPr/>
          <p:nvPr/>
        </p:nvCxnSpPr>
        <p:spPr bwMode="auto">
          <a:xfrm flipV="1">
            <a:off x="2448272" y="3645024"/>
            <a:ext cx="736290" cy="2283368"/>
          </a:xfrm>
          <a:prstGeom prst="line">
            <a:avLst/>
          </a:prstGeom>
          <a:solidFill>
            <a:schemeClr val="accent1"/>
          </a:solidFill>
          <a:ln w="38100" cap="flat" cmpd="sng" algn="ctr">
            <a:gradFill flip="none" rotWithShape="1">
              <a:gsLst>
                <a:gs pos="0">
                  <a:srgbClr val="FF0000"/>
                </a:gs>
                <a:gs pos="19000">
                  <a:schemeClr val="bg1"/>
                </a:gs>
              </a:gsLst>
              <a:lin ang="14400000" scaled="0"/>
              <a:tileRect/>
            </a:gradFill>
            <a:prstDash val="solid"/>
            <a:round/>
            <a:headEnd type="none" w="sm" len="sm"/>
            <a:tailEnd type="none" w="lg" len="lg"/>
          </a:ln>
          <a:effectLst/>
        </p:spPr>
      </p:cxnSp>
    </p:spTree>
    <p:extLst>
      <p:ext uri="{BB962C8B-B14F-4D97-AF65-F5344CB8AC3E}">
        <p14:creationId xmlns:p14="http://schemas.microsoft.com/office/powerpoint/2010/main" val="2512915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1000"/>
                                        <p:tgtEl>
                                          <p:spTgt spid="5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fade">
                                      <p:cBhvr>
                                        <p:cTn id="15" dur="1000"/>
                                        <p:tgtEl>
                                          <p:spTgt spid="1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1000"/>
                                        <p:tgtEl>
                                          <p:spTgt spid="1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500"/>
                                        <p:tgtEl>
                                          <p:spTgt spid="104"/>
                                        </p:tgtEl>
                                      </p:cBhvr>
                                    </p:animEffect>
                                  </p:childTnLst>
                                </p:cTn>
                              </p:par>
                              <p:par>
                                <p:cTn id="24" presetID="22" presetClass="entr" presetSubtype="8" fill="hold" nodeType="withEffect">
                                  <p:stCondLst>
                                    <p:cond delay="0"/>
                                  </p:stCondLst>
                                  <p:childTnLst>
                                    <p:set>
                                      <p:cBhvr>
                                        <p:cTn id="25" dur="1" fill="hold">
                                          <p:stCondLst>
                                            <p:cond delay="0"/>
                                          </p:stCondLst>
                                        </p:cTn>
                                        <p:tgtEl>
                                          <p:spTgt spid="226"/>
                                        </p:tgtEl>
                                        <p:attrNameLst>
                                          <p:attrName>style.visibility</p:attrName>
                                        </p:attrNameLst>
                                      </p:cBhvr>
                                      <p:to>
                                        <p:strVal val="visible"/>
                                      </p:to>
                                    </p:set>
                                    <p:animEffect transition="in" filter="wipe(left)">
                                      <p:cBhvr>
                                        <p:cTn id="26" dur="2000"/>
                                        <p:tgtEl>
                                          <p:spTgt spid="226"/>
                                        </p:tgtEl>
                                      </p:cBhvr>
                                    </p:animEffect>
                                  </p:childTnLst>
                                </p:cTn>
                              </p:par>
                              <p:par>
                                <p:cTn id="27" presetID="22" presetClass="entr" presetSubtype="8" fill="hold" nodeType="withEffect">
                                  <p:stCondLst>
                                    <p:cond delay="0"/>
                                  </p:stCondLst>
                                  <p:childTnLst>
                                    <p:set>
                                      <p:cBhvr>
                                        <p:cTn id="28" dur="1" fill="hold">
                                          <p:stCondLst>
                                            <p:cond delay="0"/>
                                          </p:stCondLst>
                                        </p:cTn>
                                        <p:tgtEl>
                                          <p:spTgt spid="227"/>
                                        </p:tgtEl>
                                        <p:attrNameLst>
                                          <p:attrName>style.visibility</p:attrName>
                                        </p:attrNameLst>
                                      </p:cBhvr>
                                      <p:to>
                                        <p:strVal val="visible"/>
                                      </p:to>
                                    </p:set>
                                    <p:animEffect transition="in" filter="wipe(left)">
                                      <p:cBhvr>
                                        <p:cTn id="29" dur="2000"/>
                                        <p:tgtEl>
                                          <p:spTgt spid="227"/>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313"/>
                                        </p:tgtEl>
                                        <p:attrNameLst>
                                          <p:attrName>style.visibility</p:attrName>
                                        </p:attrNameLst>
                                      </p:cBhvr>
                                      <p:to>
                                        <p:strVal val="visible"/>
                                      </p:to>
                                    </p:set>
                                    <p:animEffect transition="in" filter="fade">
                                      <p:cBhvr>
                                        <p:cTn id="37"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110" grpId="0"/>
      <p:bldP spid="57" grpId="0" animBg="1"/>
      <p:bldP spid="10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0000"/>
            </a:gs>
            <a:gs pos="41000">
              <a:srgbClr val="FFC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92" name="Elipse 191"/>
          <p:cNvSpPr>
            <a:spLocks noChangeAspect="1"/>
          </p:cNvSpPr>
          <p:nvPr/>
        </p:nvSpPr>
        <p:spPr bwMode="auto">
          <a:xfrm>
            <a:off x="6949280"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nvGrpSpPr>
          <p:cNvPr id="5" name="Agrupar 4"/>
          <p:cNvGrpSpPr/>
          <p:nvPr/>
        </p:nvGrpSpPr>
        <p:grpSpPr>
          <a:xfrm>
            <a:off x="1437471" y="700501"/>
            <a:ext cx="5892024" cy="5885377"/>
            <a:chOff x="1505557" y="700501"/>
            <a:chExt cx="5892024" cy="5885377"/>
          </a:xfrm>
        </p:grpSpPr>
        <p:grpSp>
          <p:nvGrpSpPr>
            <p:cNvPr id="2" name="Agrupar 1"/>
            <p:cNvGrpSpPr/>
            <p:nvPr/>
          </p:nvGrpSpPr>
          <p:grpSpPr>
            <a:xfrm>
              <a:off x="1551181" y="720080"/>
              <a:ext cx="5846400" cy="5846400"/>
              <a:chOff x="1551181" y="720080"/>
              <a:chExt cx="5846400" cy="5846400"/>
            </a:xfrm>
          </p:grpSpPr>
          <p:sp>
            <p:nvSpPr>
              <p:cNvPr id="41" name="Elipse 40"/>
              <p:cNvSpPr>
                <a:spLocks noChangeAspect="1"/>
              </p:cNvSpPr>
              <p:nvPr/>
            </p:nvSpPr>
            <p:spPr bwMode="auto">
              <a:xfrm>
                <a:off x="1551181" y="720080"/>
                <a:ext cx="5846400" cy="5846400"/>
              </a:xfrm>
              <a:prstGeom prst="ellipse">
                <a:avLst/>
              </a:prstGeom>
              <a:gradFill>
                <a:gsLst>
                  <a:gs pos="83000">
                    <a:schemeClr val="bg1"/>
                  </a:gs>
                  <a:gs pos="93000">
                    <a:srgbClr val="FF5050"/>
                  </a:gs>
                </a:gsLst>
                <a:path path="shape">
                  <a:fillToRect l="50000" t="50000" r="50000" b="50000"/>
                </a:path>
              </a:gradFill>
              <a:ln w="1270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38" name="Elipse 37"/>
              <p:cNvSpPr>
                <a:spLocks noChangeAspect="1"/>
              </p:cNvSpPr>
              <p:nvPr/>
            </p:nvSpPr>
            <p:spPr bwMode="auto">
              <a:xfrm>
                <a:off x="1945007" y="1152614"/>
                <a:ext cx="5011200" cy="5011200"/>
              </a:xfrm>
              <a:prstGeom prst="ellipse">
                <a:avLst/>
              </a:prstGeom>
              <a:gradFill>
                <a:gsLst>
                  <a:gs pos="89000">
                    <a:srgbClr val="FFD85D"/>
                  </a:gs>
                  <a:gs pos="80000">
                    <a:schemeClr val="bg1"/>
                  </a:gs>
                  <a:gs pos="100000">
                    <a:srgbClr val="EA8D04">
                      <a:alpha val="55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37" name="Elipse 36"/>
              <p:cNvSpPr>
                <a:spLocks noChangeAspect="1"/>
              </p:cNvSpPr>
              <p:nvPr/>
            </p:nvSpPr>
            <p:spPr bwMode="auto">
              <a:xfrm>
                <a:off x="2356179" y="1584176"/>
                <a:ext cx="4176000" cy="4176000"/>
              </a:xfrm>
              <a:prstGeom prst="ellipse">
                <a:avLst/>
              </a:prstGeom>
              <a:gradFill>
                <a:gsLst>
                  <a:gs pos="82000">
                    <a:srgbClr val="FFFFCC"/>
                  </a:gs>
                  <a:gs pos="80000">
                    <a:schemeClr val="bg1"/>
                  </a:gs>
                  <a:gs pos="92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33" name="Elipse 32"/>
              <p:cNvSpPr>
                <a:spLocks noChangeAspect="1"/>
              </p:cNvSpPr>
              <p:nvPr/>
            </p:nvSpPr>
            <p:spPr bwMode="auto">
              <a:xfrm>
                <a:off x="2772000" y="1980000"/>
                <a:ext cx="3340800" cy="3340800"/>
              </a:xfrm>
              <a:prstGeom prst="ellipse">
                <a:avLst/>
              </a:prstGeom>
              <a:gradFill>
                <a:gsLst>
                  <a:gs pos="100000">
                    <a:schemeClr val="accent1">
                      <a:lumMod val="60000"/>
                      <a:lumOff val="40000"/>
                    </a:schemeClr>
                  </a:gs>
                  <a:gs pos="71000">
                    <a:srgbClr val="FFFFCC"/>
                  </a:gs>
                  <a:gs pos="69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32" name="Elipse 31"/>
              <p:cNvSpPr>
                <a:spLocks noChangeAspect="1"/>
              </p:cNvSpPr>
              <p:nvPr/>
            </p:nvSpPr>
            <p:spPr bwMode="auto">
              <a:xfrm>
                <a:off x="3168000" y="2427063"/>
                <a:ext cx="2505600" cy="2505600"/>
              </a:xfrm>
              <a:prstGeom prst="ellipse">
                <a:avLst/>
              </a:prstGeom>
              <a:gradFill>
                <a:gsLst>
                  <a:gs pos="61000">
                    <a:schemeClr val="bg1"/>
                  </a:gs>
                  <a:gs pos="100000">
                    <a:srgbClr val="69D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2" name="Elipse 41"/>
              <p:cNvSpPr>
                <a:spLocks noChangeAspect="1"/>
              </p:cNvSpPr>
              <p:nvPr/>
            </p:nvSpPr>
            <p:spPr bwMode="auto">
              <a:xfrm>
                <a:off x="3519491" y="2794965"/>
                <a:ext cx="1800000" cy="1800000"/>
              </a:xfrm>
              <a:prstGeom prst="ellipse">
                <a:avLst/>
              </a:prstGeom>
              <a:gradFill>
                <a:gsLst>
                  <a:gs pos="63000">
                    <a:schemeClr val="bg1"/>
                  </a:gs>
                  <a:gs pos="100000">
                    <a:srgbClr val="378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3" name="Elipse 42"/>
              <p:cNvSpPr>
                <a:spLocks noChangeAspect="1"/>
              </p:cNvSpPr>
              <p:nvPr/>
            </p:nvSpPr>
            <p:spPr bwMode="auto">
              <a:xfrm>
                <a:off x="3789491" y="3068913"/>
                <a:ext cx="1260000" cy="1260000"/>
              </a:xfrm>
              <a:prstGeom prst="ellipse">
                <a:avLst/>
              </a:prstGeom>
              <a:gradFill>
                <a:gsLst>
                  <a:gs pos="94000">
                    <a:schemeClr val="accent6">
                      <a:lumMod val="60000"/>
                      <a:lumOff val="40000"/>
                    </a:schemeClr>
                  </a:gs>
                  <a:gs pos="59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35" name="Elipse 234"/>
              <p:cNvSpPr>
                <a:spLocks noChangeAspect="1"/>
              </p:cNvSpPr>
              <p:nvPr/>
            </p:nvSpPr>
            <p:spPr bwMode="auto">
              <a:xfrm>
                <a:off x="4037966" y="3314885"/>
                <a:ext cx="756000" cy="756000"/>
              </a:xfrm>
              <a:prstGeom prst="ellipse">
                <a:avLst/>
              </a:prstGeom>
              <a:gradFill>
                <a:gsLst>
                  <a:gs pos="100000">
                    <a:schemeClr val="tx1"/>
                  </a:gs>
                  <a:gs pos="100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36" name="Arco 35"/>
              <p:cNvSpPr>
                <a:spLocks noChangeAspect="1"/>
              </p:cNvSpPr>
              <p:nvPr/>
            </p:nvSpPr>
            <p:spPr bwMode="auto">
              <a:xfrm>
                <a:off x="4103801" y="3424455"/>
                <a:ext cx="644848" cy="490444"/>
              </a:xfrm>
              <a:custGeom>
                <a:avLst/>
                <a:gdLst>
                  <a:gd name="connsiteX0" fmla="*/ 9679 w 443192"/>
                  <a:gd name="connsiteY0" fmla="*/ 296470 h 837858"/>
                  <a:gd name="connsiteX1" fmla="*/ 364494 w 443192"/>
                  <a:gd name="connsiteY1" fmla="*/ 98740 h 837858"/>
                  <a:gd name="connsiteX2" fmla="*/ 439961 w 443192"/>
                  <a:gd name="connsiteY2" fmla="*/ 490215 h 837858"/>
                  <a:gd name="connsiteX3" fmla="*/ 221596 w 443192"/>
                  <a:gd name="connsiteY3" fmla="*/ 418929 h 837858"/>
                  <a:gd name="connsiteX4" fmla="*/ 9679 w 443192"/>
                  <a:gd name="connsiteY4" fmla="*/ 296470 h 837858"/>
                  <a:gd name="connsiteX0" fmla="*/ 9679 w 443192"/>
                  <a:gd name="connsiteY0" fmla="*/ 296470 h 837858"/>
                  <a:gd name="connsiteX1" fmla="*/ 364494 w 443192"/>
                  <a:gd name="connsiteY1" fmla="*/ 98740 h 837858"/>
                  <a:gd name="connsiteX2" fmla="*/ 439961 w 443192"/>
                  <a:gd name="connsiteY2" fmla="*/ 490215 h 837858"/>
                  <a:gd name="connsiteX0" fmla="*/ 0 w 433518"/>
                  <a:gd name="connsiteY0" fmla="*/ 296699 h 490444"/>
                  <a:gd name="connsiteX1" fmla="*/ 354815 w 433518"/>
                  <a:gd name="connsiteY1" fmla="*/ 98969 h 490444"/>
                  <a:gd name="connsiteX2" fmla="*/ 430282 w 433518"/>
                  <a:gd name="connsiteY2" fmla="*/ 490444 h 490444"/>
                  <a:gd name="connsiteX3" fmla="*/ 211917 w 433518"/>
                  <a:gd name="connsiteY3" fmla="*/ 419158 h 490444"/>
                  <a:gd name="connsiteX4" fmla="*/ 0 w 433518"/>
                  <a:gd name="connsiteY4" fmla="*/ 296699 h 490444"/>
                  <a:gd name="connsiteX0" fmla="*/ 0 w 433518"/>
                  <a:gd name="connsiteY0" fmla="*/ 296699 h 490444"/>
                  <a:gd name="connsiteX1" fmla="*/ 354815 w 433518"/>
                  <a:gd name="connsiteY1" fmla="*/ 98969 h 490444"/>
                  <a:gd name="connsiteX2" fmla="*/ 430282 w 433518"/>
                  <a:gd name="connsiteY2" fmla="*/ 490444 h 490444"/>
                  <a:gd name="connsiteX0" fmla="*/ 0 w 433518"/>
                  <a:gd name="connsiteY0" fmla="*/ 296699 h 490444"/>
                  <a:gd name="connsiteX1" fmla="*/ 354815 w 433518"/>
                  <a:gd name="connsiteY1" fmla="*/ 98969 h 490444"/>
                  <a:gd name="connsiteX2" fmla="*/ 430282 w 433518"/>
                  <a:gd name="connsiteY2" fmla="*/ 490444 h 490444"/>
                  <a:gd name="connsiteX3" fmla="*/ 211917 w 433518"/>
                  <a:gd name="connsiteY3" fmla="*/ 419158 h 490444"/>
                  <a:gd name="connsiteX4" fmla="*/ 0 w 433518"/>
                  <a:gd name="connsiteY4" fmla="*/ 296699 h 490444"/>
                  <a:gd name="connsiteX0" fmla="*/ 0 w 433518"/>
                  <a:gd name="connsiteY0" fmla="*/ 296699 h 490444"/>
                  <a:gd name="connsiteX1" fmla="*/ 354815 w 433518"/>
                  <a:gd name="connsiteY1" fmla="*/ 98969 h 490444"/>
                  <a:gd name="connsiteX2" fmla="*/ 430282 w 433518"/>
                  <a:gd name="connsiteY2" fmla="*/ 490444 h 490444"/>
                </a:gdLst>
                <a:ahLst/>
                <a:cxnLst>
                  <a:cxn ang="0">
                    <a:pos x="connsiteX0" y="connsiteY0"/>
                  </a:cxn>
                  <a:cxn ang="0">
                    <a:pos x="connsiteX1" y="connsiteY1"/>
                  </a:cxn>
                  <a:cxn ang="0">
                    <a:pos x="connsiteX2" y="connsiteY2"/>
                  </a:cxn>
                </a:cxnLst>
                <a:rect l="l" t="t" r="r" b="b"/>
                <a:pathLst>
                  <a:path w="433518" h="490444" stroke="0" extrusionOk="0">
                    <a:moveTo>
                      <a:pt x="0" y="296699"/>
                    </a:moveTo>
                    <a:cubicBezTo>
                      <a:pt x="46484" y="9201"/>
                      <a:pt x="233275" y="-94893"/>
                      <a:pt x="354815" y="98969"/>
                    </a:cubicBezTo>
                    <a:cubicBezTo>
                      <a:pt x="414946" y="194882"/>
                      <a:pt x="443669" y="343878"/>
                      <a:pt x="430282" y="490444"/>
                    </a:cubicBezTo>
                    <a:lnTo>
                      <a:pt x="211917" y="419158"/>
                    </a:lnTo>
                    <a:lnTo>
                      <a:pt x="0" y="296699"/>
                    </a:lnTo>
                    <a:close/>
                  </a:path>
                  <a:path w="433518" h="490444" fill="none">
                    <a:moveTo>
                      <a:pt x="0" y="296699"/>
                    </a:moveTo>
                    <a:cubicBezTo>
                      <a:pt x="46484" y="9201"/>
                      <a:pt x="233275" y="-94893"/>
                      <a:pt x="354815" y="98969"/>
                    </a:cubicBezTo>
                    <a:cubicBezTo>
                      <a:pt x="414946" y="194882"/>
                      <a:pt x="443669" y="343878"/>
                      <a:pt x="430282" y="490444"/>
                    </a:cubicBezTo>
                  </a:path>
                </a:pathLst>
              </a:custGeom>
              <a:gradFill flip="none" rotWithShape="1">
                <a:gsLst>
                  <a:gs pos="0">
                    <a:schemeClr val="bg1">
                      <a:alpha val="90000"/>
                    </a:schemeClr>
                  </a:gs>
                  <a:gs pos="40000">
                    <a:schemeClr val="accent6">
                      <a:lumMod val="20000"/>
                      <a:lumOff val="80000"/>
                      <a:alpha val="5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pic>
          <p:nvPicPr>
            <p:cNvPr id="4" name="Imagem 3"/>
            <p:cNvPicPr>
              <a:picLocks/>
            </p:cNvPicPr>
            <p:nvPr/>
          </p:nvPicPr>
          <p:blipFill rotWithShape="1">
            <a:blip r:embed="rId3"/>
            <a:srcRect l="-1" r="3427"/>
            <a:stretch/>
          </p:blipFill>
          <p:spPr>
            <a:xfrm>
              <a:off x="3893720" y="725078"/>
              <a:ext cx="514171" cy="5860800"/>
            </a:xfrm>
            <a:prstGeom prst="rect">
              <a:avLst/>
            </a:prstGeom>
          </p:spPr>
        </p:pic>
        <p:sp>
          <p:nvSpPr>
            <p:cNvPr id="44" name="Lua 43"/>
            <p:cNvSpPr/>
            <p:nvPr/>
          </p:nvSpPr>
          <p:spPr bwMode="auto">
            <a:xfrm>
              <a:off x="1505557" y="700501"/>
              <a:ext cx="2885851" cy="5865979"/>
            </a:xfrm>
            <a:prstGeom prst="moon">
              <a:avLst>
                <a:gd name="adj" fmla="val 82993"/>
              </a:avLst>
            </a:prstGeom>
            <a:gradFill flip="none" rotWithShape="1">
              <a:gsLst>
                <a:gs pos="5000">
                  <a:srgbClr val="FF0000"/>
                </a:gs>
                <a:gs pos="90000">
                  <a:srgbClr val="EA8D04"/>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sp>
        <p:nvSpPr>
          <p:cNvPr id="46" name="Text Box 141"/>
          <p:cNvSpPr txBox="1">
            <a:spLocks noChangeArrowheads="1"/>
          </p:cNvSpPr>
          <p:nvPr/>
        </p:nvSpPr>
        <p:spPr bwMode="auto">
          <a:xfrm>
            <a:off x="-36512" y="6597352"/>
            <a:ext cx="9144000" cy="250775"/>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000" b="1" i="0" u="none" strike="noStrike" kern="1200" cap="none" spc="0" normalizeH="0" baseline="0" noProof="0" dirty="0" smtClean="0">
                <a:ln>
                  <a:noFill/>
                </a:ln>
                <a:solidFill>
                  <a:srgbClr val="FFFFFF"/>
                </a:solidFill>
                <a:effectLst/>
                <a:uLnTx/>
                <a:uFillTx/>
                <a:latin typeface="Century Gothic" pitchFamily="34" charset="0"/>
                <a:ea typeface="+mn-ea"/>
                <a:cs typeface="+mn-cs"/>
              </a:rPr>
              <a:t>Crédito da imagem:  André Luiz da Silva/CDA/CDCC/USP, baseado em figura de </a:t>
            </a:r>
            <a:r>
              <a:rPr kumimoji="0" lang="pt-BR" sz="10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Chaisson</a:t>
            </a:r>
            <a:r>
              <a:rPr kumimoji="0" lang="pt-BR" sz="1000" b="1" i="0" u="none" strike="noStrike" kern="1200" cap="none" spc="0" normalizeH="0" baseline="0" noProof="0" dirty="0" smtClean="0">
                <a:ln>
                  <a:noFill/>
                </a:ln>
                <a:solidFill>
                  <a:srgbClr val="FFFFFF"/>
                </a:solidFill>
                <a:effectLst/>
                <a:uLnTx/>
                <a:uFillTx/>
                <a:latin typeface="Century Gothic" pitchFamily="34" charset="0"/>
                <a:ea typeface="+mn-ea"/>
                <a:cs typeface="+mn-cs"/>
              </a:rPr>
              <a:t> &amp; </a:t>
            </a:r>
            <a:r>
              <a:rPr kumimoji="0" lang="pt-BR" sz="10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McMillan</a:t>
            </a:r>
            <a:r>
              <a:rPr kumimoji="0" lang="pt-BR" sz="1000" b="1" i="0" u="none" strike="noStrike" kern="1200" cap="none" spc="0" normalizeH="0" baseline="0" noProof="0" dirty="0" smtClean="0">
                <a:ln>
                  <a:noFill/>
                </a:ln>
                <a:solidFill>
                  <a:srgbClr val="FFFFFF"/>
                </a:solidFill>
                <a:effectLst/>
                <a:uLnTx/>
                <a:uFillTx/>
                <a:latin typeface="Century Gothic" pitchFamily="34" charset="0"/>
                <a:ea typeface="+mn-ea"/>
                <a:cs typeface="+mn-cs"/>
              </a:rPr>
              <a:t>, </a:t>
            </a:r>
            <a:r>
              <a:rPr kumimoji="0" lang="pt-BR" sz="10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Astronomy</a:t>
            </a:r>
            <a:r>
              <a:rPr kumimoji="0" lang="pt-BR" sz="1000" b="1" i="0" u="none" strike="noStrike" kern="1200" cap="none" spc="0" normalizeH="0" baseline="0" noProof="0" dirty="0" smtClean="0">
                <a:ln>
                  <a:noFill/>
                </a:ln>
                <a:solidFill>
                  <a:srgbClr val="FFFFFF"/>
                </a:solidFill>
                <a:effectLst/>
                <a:uLnTx/>
                <a:uFillTx/>
                <a:latin typeface="Century Gothic" pitchFamily="34" charset="0"/>
                <a:ea typeface="+mn-ea"/>
                <a:cs typeface="+mn-cs"/>
              </a:rPr>
              <a:t> </a:t>
            </a:r>
            <a:r>
              <a:rPr kumimoji="0" lang="pt-BR" sz="10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Today</a:t>
            </a:r>
            <a:r>
              <a:rPr kumimoji="0" lang="pt-BR" sz="1000" b="1" i="0" u="none" strike="noStrike" kern="1200" cap="none" spc="0" normalizeH="0" baseline="0" noProof="0" dirty="0" smtClean="0">
                <a:ln>
                  <a:noFill/>
                </a:ln>
                <a:solidFill>
                  <a:srgbClr val="FFFFFF"/>
                </a:solidFill>
                <a:effectLst/>
                <a:uLnTx/>
                <a:uFillTx/>
                <a:latin typeface="Century Gothic" pitchFamily="34" charset="0"/>
                <a:ea typeface="+mn-ea"/>
                <a:cs typeface="+mn-cs"/>
              </a:rPr>
              <a:t> </a:t>
            </a:r>
            <a:endParaRPr kumimoji="0" lang="pt-BR" sz="1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47" name="CaixaDeTexto 46"/>
          <p:cNvSpPr txBox="1"/>
          <p:nvPr/>
        </p:nvSpPr>
        <p:spPr>
          <a:xfrm>
            <a:off x="5573025" y="117593"/>
            <a:ext cx="3570975"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200" b="1" i="0" u="none" strike="noStrike" kern="1200" cap="none" spc="0" normalizeH="0" baseline="0" noProof="0" dirty="0" smtClean="0">
                <a:ln>
                  <a:noFill/>
                </a:ln>
                <a:solidFill>
                  <a:srgbClr val="FFFFFF"/>
                </a:solidFill>
                <a:effectLst/>
                <a:uLnTx/>
                <a:uFillTx/>
                <a:latin typeface="Century Gothic" pitchFamily="34" charset="0"/>
                <a:ea typeface="+mn-ea"/>
                <a:cs typeface="+mn-cs"/>
              </a:rPr>
              <a:t>Imagem fora de escala e cores ilustrativas</a:t>
            </a:r>
            <a:endParaRPr kumimoji="0" lang="pt-BR" sz="12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cxnSp>
        <p:nvCxnSpPr>
          <p:cNvPr id="48" name="Conector reto 47"/>
          <p:cNvCxnSpPr/>
          <p:nvPr/>
        </p:nvCxnSpPr>
        <p:spPr bwMode="auto">
          <a:xfrm>
            <a:off x="6272765" y="3672408"/>
            <a:ext cx="1435254" cy="200055"/>
          </a:xfrm>
          <a:prstGeom prst="line">
            <a:avLst/>
          </a:prstGeom>
          <a:solidFill>
            <a:schemeClr val="accent1"/>
          </a:solidFill>
          <a:ln w="38100" cap="flat" cmpd="sng" algn="ctr">
            <a:gradFill flip="none" rotWithShape="1">
              <a:gsLst>
                <a:gs pos="100000">
                  <a:srgbClr val="EA8D04"/>
                </a:gs>
                <a:gs pos="75000">
                  <a:schemeClr val="bg1"/>
                </a:gs>
              </a:gsLst>
              <a:path path="circle">
                <a:fillToRect l="100000" t="100000"/>
              </a:path>
              <a:tileRect r="-100000" b="-100000"/>
            </a:gradFill>
            <a:prstDash val="solid"/>
            <a:round/>
            <a:headEnd type="none" w="sm" len="sm"/>
            <a:tailEnd type="none" w="lg" len="lg"/>
          </a:ln>
          <a:effectLst/>
        </p:spPr>
      </p:cxnSp>
      <p:cxnSp>
        <p:nvCxnSpPr>
          <p:cNvPr id="49" name="Conector reto 48"/>
          <p:cNvCxnSpPr>
            <a:endCxn id="56" idx="1"/>
          </p:cNvCxnSpPr>
          <p:nvPr/>
        </p:nvCxnSpPr>
        <p:spPr bwMode="auto">
          <a:xfrm>
            <a:off x="6674173" y="4313508"/>
            <a:ext cx="857242" cy="207027"/>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50" name="Conector reto 49"/>
          <p:cNvCxnSpPr/>
          <p:nvPr/>
        </p:nvCxnSpPr>
        <p:spPr bwMode="auto">
          <a:xfrm>
            <a:off x="6811335" y="4932663"/>
            <a:ext cx="760264" cy="404895"/>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1" name="CaixaDeTexto 50"/>
          <p:cNvSpPr txBox="1"/>
          <p:nvPr/>
        </p:nvSpPr>
        <p:spPr>
          <a:xfrm>
            <a:off x="5211634" y="83196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Fusão Si</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52" name="CaixaDeTexto 51"/>
          <p:cNvSpPr txBox="1"/>
          <p:nvPr/>
        </p:nvSpPr>
        <p:spPr>
          <a:xfrm>
            <a:off x="6019247" y="1440160"/>
            <a:ext cx="1512168"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Fusão </a:t>
            </a:r>
            <a:r>
              <a:rPr kumimoji="0" lang="pt-BR" sz="20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Mg</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53" name="CaixaDeTexto 52"/>
          <p:cNvSpPr txBox="1"/>
          <p:nvPr/>
        </p:nvSpPr>
        <p:spPr>
          <a:xfrm>
            <a:off x="6811335" y="2160240"/>
            <a:ext cx="1512168"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Fusão </a:t>
            </a:r>
            <a:r>
              <a:rPr kumimoji="0" lang="pt-BR" sz="2000" b="1" i="0" u="none" strike="noStrike" kern="1200" cap="none" spc="0" normalizeH="0" baseline="0" noProof="0" dirty="0" err="1" smtClean="0">
                <a:ln>
                  <a:noFill/>
                </a:ln>
                <a:solidFill>
                  <a:srgbClr val="FFFFFF"/>
                </a:solidFill>
                <a:effectLst/>
                <a:uLnTx/>
                <a:uFillTx/>
                <a:latin typeface="Century Gothic" pitchFamily="34" charset="0"/>
                <a:ea typeface="+mn-ea"/>
                <a:cs typeface="+mn-cs"/>
              </a:rPr>
              <a:t>Ne</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54" name="CaixaDeTexto 53"/>
          <p:cNvSpPr txBox="1"/>
          <p:nvPr/>
        </p:nvSpPr>
        <p:spPr>
          <a:xfrm>
            <a:off x="7387399" y="2880320"/>
            <a:ext cx="1512168"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Fusão O</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55" name="CaixaDeTexto 54"/>
          <p:cNvSpPr txBox="1"/>
          <p:nvPr/>
        </p:nvSpPr>
        <p:spPr>
          <a:xfrm>
            <a:off x="7531415" y="3672408"/>
            <a:ext cx="1512168"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Fusão C</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56" name="CaixaDeTexto 55"/>
          <p:cNvSpPr txBox="1"/>
          <p:nvPr/>
        </p:nvSpPr>
        <p:spPr>
          <a:xfrm>
            <a:off x="7531415" y="4320480"/>
            <a:ext cx="1512168"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Fusão He</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57" name="CaixaDeTexto 56"/>
          <p:cNvSpPr txBox="1"/>
          <p:nvPr/>
        </p:nvSpPr>
        <p:spPr>
          <a:xfrm>
            <a:off x="7387399" y="5144506"/>
            <a:ext cx="1512168"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Fusão H</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58" name="CaixaDeTexto 57"/>
          <p:cNvSpPr txBox="1"/>
          <p:nvPr/>
        </p:nvSpPr>
        <p:spPr>
          <a:xfrm>
            <a:off x="513932" y="1551077"/>
            <a:ext cx="136815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Fe inerte</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cxnSp>
        <p:nvCxnSpPr>
          <p:cNvPr id="59" name="Conector reto 58"/>
          <p:cNvCxnSpPr/>
          <p:nvPr/>
        </p:nvCxnSpPr>
        <p:spPr bwMode="auto">
          <a:xfrm>
            <a:off x="1013443" y="4720590"/>
            <a:ext cx="236672" cy="1267686"/>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60" name="CaixaDeTexto 59"/>
          <p:cNvSpPr txBox="1"/>
          <p:nvPr/>
        </p:nvSpPr>
        <p:spPr>
          <a:xfrm>
            <a:off x="-19397" y="6092759"/>
            <a:ext cx="252028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solidFill>
                <a:effectLst/>
                <a:uLnTx/>
                <a:uFillTx/>
                <a:latin typeface="Century Gothic" pitchFamily="34" charset="0"/>
                <a:ea typeface="+mn-ea"/>
                <a:cs typeface="+mn-cs"/>
              </a:rPr>
              <a:t>“envelope” de H </a:t>
            </a:r>
            <a:endParaRPr kumimoji="0" lang="pt-BR" sz="2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cxnSp>
        <p:nvCxnSpPr>
          <p:cNvPr id="61" name="Conector reto 60"/>
          <p:cNvCxnSpPr/>
          <p:nvPr/>
        </p:nvCxnSpPr>
        <p:spPr bwMode="auto">
          <a:xfrm flipV="1">
            <a:off x="4830516" y="1799641"/>
            <a:ext cx="1342149" cy="1240399"/>
          </a:xfrm>
          <a:prstGeom prst="line">
            <a:avLst/>
          </a:prstGeom>
          <a:solidFill>
            <a:schemeClr val="accent1"/>
          </a:solidFill>
          <a:ln w="38100" cap="flat" cmpd="sng" algn="ctr">
            <a:gradFill flip="none" rotWithShape="1">
              <a:gsLst>
                <a:gs pos="21000">
                  <a:schemeClr val="accent1">
                    <a:lumMod val="5000"/>
                    <a:lumOff val="95000"/>
                  </a:schemeClr>
                </a:gs>
                <a:gs pos="43000">
                  <a:srgbClr val="EA8D04"/>
                </a:gs>
                <a:gs pos="53000">
                  <a:schemeClr val="bg1"/>
                </a:gs>
              </a:gsLst>
              <a:path path="circle">
                <a:fillToRect l="100000" t="100000"/>
              </a:path>
              <a:tileRect r="-100000" b="-100000"/>
            </a:gradFill>
            <a:prstDash val="solid"/>
            <a:round/>
            <a:headEnd type="none" w="sm" len="sm"/>
            <a:tailEnd type="none" w="lg" len="lg"/>
          </a:ln>
          <a:effectLst/>
        </p:spPr>
      </p:cxnSp>
      <p:cxnSp>
        <p:nvCxnSpPr>
          <p:cNvPr id="62" name="Conector reto 61"/>
          <p:cNvCxnSpPr/>
          <p:nvPr/>
        </p:nvCxnSpPr>
        <p:spPr bwMode="auto">
          <a:xfrm flipV="1">
            <a:off x="5288609" y="2463859"/>
            <a:ext cx="1600033" cy="560478"/>
          </a:xfrm>
          <a:prstGeom prst="line">
            <a:avLst/>
          </a:prstGeom>
          <a:solidFill>
            <a:schemeClr val="accent1"/>
          </a:solidFill>
          <a:ln w="38100" cap="flat" cmpd="sng" algn="ctr">
            <a:gradFill flip="none" rotWithShape="1">
              <a:gsLst>
                <a:gs pos="33000">
                  <a:schemeClr val="accent1">
                    <a:lumMod val="5000"/>
                    <a:lumOff val="95000"/>
                  </a:schemeClr>
                </a:gs>
                <a:gs pos="62000">
                  <a:srgbClr val="EA8D04"/>
                </a:gs>
                <a:gs pos="70000">
                  <a:schemeClr val="bg1"/>
                </a:gs>
              </a:gsLst>
              <a:path path="circle">
                <a:fillToRect l="100000" t="100000"/>
              </a:path>
              <a:tileRect r="-100000" b="-100000"/>
            </a:gradFill>
            <a:prstDash val="solid"/>
            <a:round/>
            <a:headEnd type="none" w="sm" len="sm"/>
            <a:tailEnd type="none" w="lg" len="lg"/>
          </a:ln>
          <a:effectLst/>
        </p:spPr>
      </p:cxnSp>
      <p:cxnSp>
        <p:nvCxnSpPr>
          <p:cNvPr id="63" name="Conector reto 62"/>
          <p:cNvCxnSpPr/>
          <p:nvPr/>
        </p:nvCxnSpPr>
        <p:spPr bwMode="auto">
          <a:xfrm flipV="1">
            <a:off x="5778809" y="3089335"/>
            <a:ext cx="1784212" cy="32586"/>
          </a:xfrm>
          <a:prstGeom prst="line">
            <a:avLst/>
          </a:prstGeom>
          <a:solidFill>
            <a:schemeClr val="accent1"/>
          </a:solidFill>
          <a:ln w="38100" cap="flat" cmpd="sng" algn="ctr">
            <a:gradFill flip="none" rotWithShape="1">
              <a:gsLst>
                <a:gs pos="87000">
                  <a:srgbClr val="EA8D04"/>
                </a:gs>
                <a:gs pos="92000">
                  <a:schemeClr val="accent1">
                    <a:lumMod val="5000"/>
                    <a:lumOff val="95000"/>
                  </a:schemeClr>
                </a:gs>
                <a:gs pos="50000">
                  <a:schemeClr val="bg1"/>
                </a:gs>
              </a:gsLst>
              <a:path path="circle">
                <a:fillToRect l="100000" t="100000"/>
              </a:path>
              <a:tileRect r="-100000" b="-100000"/>
            </a:gradFill>
            <a:prstDash val="solid"/>
            <a:round/>
            <a:headEnd type="none" w="sm" len="sm"/>
            <a:tailEnd type="none" w="lg" len="lg"/>
          </a:ln>
          <a:effectLst/>
        </p:spPr>
      </p:cxnSp>
      <p:cxnSp>
        <p:nvCxnSpPr>
          <p:cNvPr id="64" name="Conector reto 63"/>
          <p:cNvCxnSpPr/>
          <p:nvPr/>
        </p:nvCxnSpPr>
        <p:spPr bwMode="auto">
          <a:xfrm flipH="1" flipV="1">
            <a:off x="1759690" y="1920756"/>
            <a:ext cx="2683102" cy="1783590"/>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5" name="Conector reto 64"/>
          <p:cNvCxnSpPr/>
          <p:nvPr/>
        </p:nvCxnSpPr>
        <p:spPr bwMode="auto">
          <a:xfrm flipV="1">
            <a:off x="4450607" y="1204614"/>
            <a:ext cx="891073" cy="1994154"/>
          </a:xfrm>
          <a:prstGeom prst="line">
            <a:avLst/>
          </a:prstGeom>
          <a:solidFill>
            <a:schemeClr val="accent1"/>
          </a:solidFill>
          <a:ln w="38100" cap="flat" cmpd="sng" algn="ctr">
            <a:gradFill flip="none" rotWithShape="1">
              <a:gsLst>
                <a:gs pos="24000">
                  <a:schemeClr val="accent1">
                    <a:lumMod val="5000"/>
                    <a:lumOff val="95000"/>
                  </a:schemeClr>
                </a:gs>
                <a:gs pos="35000">
                  <a:srgbClr val="EA8D04"/>
                </a:gs>
                <a:gs pos="46000">
                  <a:schemeClr val="bg1"/>
                </a:gs>
              </a:gsLst>
              <a:path path="circle">
                <a:fillToRect l="100000" t="100000"/>
              </a:path>
              <a:tileRect r="-100000" b="-100000"/>
            </a:gradFill>
            <a:prstDash val="solid"/>
            <a:round/>
            <a:headEnd type="none" w="sm" len="sm"/>
            <a:tailEnd type="none" w="lg" len="lg"/>
          </a:ln>
          <a:effectLst/>
        </p:spPr>
      </p:cxnSp>
      <p:sp>
        <p:nvSpPr>
          <p:cNvPr id="66" name="CaixaDeTexto 65"/>
          <p:cNvSpPr txBox="1"/>
          <p:nvPr/>
        </p:nvSpPr>
        <p:spPr>
          <a:xfrm>
            <a:off x="102679" y="5715"/>
            <a:ext cx="5502836"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4000" b="1" i="0" u="none" strike="noStrike" kern="1200" cap="none" spc="0" normalizeH="0" baseline="0" noProof="0" dirty="0" smtClean="0">
                <a:ln>
                  <a:noFill/>
                </a:ln>
                <a:solidFill>
                  <a:srgbClr val="FFFFFF"/>
                </a:solidFill>
                <a:effectLst/>
                <a:uLnTx/>
                <a:uFillTx/>
                <a:latin typeface="Century Gothic" pitchFamily="34" charset="0"/>
                <a:ea typeface="+mn-ea"/>
                <a:cs typeface="+mn-cs"/>
              </a:rPr>
              <a:t>Núcleo “Cebola”</a:t>
            </a:r>
            <a:endParaRPr kumimoji="0" lang="pt-BR" sz="40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952998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20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2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2000"/>
                                        <p:tgtEl>
                                          <p:spTgt spid="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20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2000"/>
                                        <p:tgtEl>
                                          <p:spTgt spid="6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20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2000"/>
                                        <p:tgtEl>
                                          <p:spTgt spid="6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20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2000"/>
                                        <p:tgtEl>
                                          <p:spTgt spid="6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20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2000"/>
                                        <p:tgtEl>
                                          <p:spTgt spid="4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20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20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2000"/>
                                        <p:tgtEl>
                                          <p:spTgt spid="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2000"/>
                                        <p:tgtEl>
                                          <p:spTgt spid="5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2000"/>
                                        <p:tgtEl>
                                          <p:spTgt spid="60"/>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P spid="57" grpId="0"/>
      <p:bldP spid="58" grpId="0"/>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0"/>
            <a:ext cx="7772400" cy="1143000"/>
          </a:xfrm>
        </p:spPr>
        <p:txBody>
          <a:bodyPr/>
          <a:lstStyle/>
          <a:p>
            <a:r>
              <a:rPr lang="pt-BR" sz="4000" dirty="0" smtClean="0">
                <a:solidFill>
                  <a:schemeClr val="bg1"/>
                </a:solidFill>
                <a:latin typeface="Century Gothic" pitchFamily="34" charset="0"/>
              </a:rPr>
              <a:t>Supernovas tipo II</a:t>
            </a:r>
          </a:p>
        </p:txBody>
      </p:sp>
      <p:sp>
        <p:nvSpPr>
          <p:cNvPr id="5" name="Subtítulo 4"/>
          <p:cNvSpPr txBox="1">
            <a:spLocks/>
          </p:cNvSpPr>
          <p:nvPr/>
        </p:nvSpPr>
        <p:spPr>
          <a:xfrm>
            <a:off x="179512" y="1988840"/>
            <a:ext cx="8712968" cy="3096344"/>
          </a:xfrm>
          <a:prstGeom prst="rect">
            <a:avLst/>
          </a:prstGeom>
        </p:spPr>
        <p:txBody>
          <a:bodyPr/>
          <a:lstStyle/>
          <a:p>
            <a:pPr marL="342900" indent="-342900" algn="just">
              <a:spcBef>
                <a:spcPct val="20000"/>
              </a:spcBef>
              <a:buClr>
                <a:schemeClr val="accent5">
                  <a:lumMod val="75000"/>
                </a:schemeClr>
              </a:buClr>
              <a:buFont typeface="Wingdings" pitchFamily="2" charset="2"/>
              <a:buChar char="v"/>
            </a:pPr>
            <a:endParaRPr kumimoji="0" lang="pt-BR" sz="1000" b="0" i="0" u="none" strike="noStrike" kern="0" cap="none" spc="0" normalizeH="0" baseline="0" noProof="0" dirty="0" smtClean="0">
              <a:ln>
                <a:noFill/>
              </a:ln>
              <a:solidFill>
                <a:srgbClr val="00CC99"/>
              </a:solidFill>
              <a:effectLst/>
              <a:uLnTx/>
              <a:uFillTx/>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rPr>
              <a:t> Espectro </a:t>
            </a:r>
            <a:r>
              <a:rPr kumimoji="0" lang="pt-BR" sz="3600" i="0" u="none" strike="noStrike" kern="0" cap="none" spc="0" normalizeH="0" baseline="0" noProof="0" dirty="0" smtClean="0">
                <a:ln>
                  <a:noFill/>
                </a:ln>
                <a:solidFill>
                  <a:schemeClr val="bg1"/>
                </a:solidFill>
                <a:effectLst/>
                <a:uLnTx/>
                <a:uFillTx/>
                <a:latin typeface="Century Gothic" pitchFamily="34" charset="0"/>
                <a:ea typeface="+mn-ea"/>
                <a:cs typeface="+mn-cs"/>
              </a:rPr>
              <a:t>rico em H</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600" b="0" kern="0" dirty="0" smtClean="0">
                <a:solidFill>
                  <a:srgbClr val="00CC99"/>
                </a:solidFill>
                <a:latin typeface="Century Gothic" pitchFamily="34" charset="0"/>
              </a:rPr>
              <a:t> Estrelas massivas: colapso do </a:t>
            </a:r>
            <a:r>
              <a:rPr lang="pt-BR" sz="3600" kern="0" dirty="0" smtClean="0">
                <a:solidFill>
                  <a:schemeClr val="bg1"/>
                </a:solidFill>
                <a:latin typeface="Century Gothic" pitchFamily="34" charset="0"/>
              </a:rPr>
              <a:t>núcleo de Fe</a:t>
            </a:r>
            <a:endParaRPr kumimoji="0" lang="pt-BR" sz="3600" i="0" u="none" strike="noStrike" kern="0" cap="none" spc="0" normalizeH="0" noProof="0" dirty="0" smtClean="0">
              <a:ln>
                <a:noFill/>
              </a:ln>
              <a:solidFill>
                <a:schemeClr val="bg1"/>
              </a:solidFill>
              <a:effectLst/>
              <a:uLnTx/>
              <a:uFillTx/>
              <a:latin typeface="Century Gothic" pitchFamily="34" charset="0"/>
            </a:endParaRPr>
          </a:p>
          <a:p>
            <a:pPr marL="800100" lvl="1" indent="-342900" algn="l">
              <a:spcBef>
                <a:spcPct val="20000"/>
              </a:spcBef>
              <a:buClr>
                <a:schemeClr val="accent5">
                  <a:lumMod val="75000"/>
                </a:schemeClr>
              </a:buClr>
              <a:buFont typeface="Wingdings" pitchFamily="2" charset="2"/>
              <a:buChar char="v"/>
              <a:defRPr/>
            </a:pPr>
            <a:endParaRPr lang="pt-BR" sz="2800" b="0" kern="0" noProof="0" dirty="0" smtClean="0">
              <a:solidFill>
                <a:srgbClr val="00CC99"/>
              </a:solidFill>
              <a:latin typeface="Century Gothic" pitchFamily="34" charset="0"/>
            </a:endParaRPr>
          </a:p>
          <a:p>
            <a:pPr marL="800100" lvl="1" indent="-342900" algn="l">
              <a:spcBef>
                <a:spcPct val="20000"/>
              </a:spcBef>
              <a:buClr>
                <a:schemeClr val="accent5">
                  <a:lumMod val="75000"/>
                </a:schemeClr>
              </a:buClr>
              <a:defRPr/>
            </a:pPr>
            <a:endPar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990579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II</a:t>
            </a:r>
          </a:p>
        </p:txBody>
      </p:sp>
      <p:sp>
        <p:nvSpPr>
          <p:cNvPr id="7" name="CaixaDeTexto 6"/>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a:t>
            </a:r>
            <a:r>
              <a:rPr lang="pt-BR" sz="1100" dirty="0" smtClean="0">
                <a:solidFill>
                  <a:schemeClr val="accent1"/>
                </a:solidFill>
                <a:latin typeface="Century Gothic" pitchFamily="34" charset="0"/>
                <a:hlinkClick r:id="rId3"/>
              </a:rPr>
              <a:t>ESA</a:t>
            </a:r>
            <a:r>
              <a:rPr lang="pt-BR" sz="1100" dirty="0" smtClean="0">
                <a:solidFill>
                  <a:schemeClr val="accent1"/>
                </a:solidFill>
                <a:latin typeface="Century Gothic" pitchFamily="34" charset="0"/>
              </a:rPr>
              <a:t>/</a:t>
            </a:r>
            <a:r>
              <a:rPr lang="pt-BR" sz="1100" dirty="0" smtClean="0">
                <a:solidFill>
                  <a:schemeClr val="accent1"/>
                </a:solidFill>
                <a:latin typeface="Century Gothic" pitchFamily="34" charset="0"/>
                <a:hlinkClick r:id="rId4"/>
              </a:rPr>
              <a:t>Hubble</a:t>
            </a:r>
            <a:r>
              <a:rPr lang="pt-BR" sz="1100" dirty="0" smtClean="0">
                <a:solidFill>
                  <a:schemeClr val="accent1"/>
                </a:solidFill>
                <a:latin typeface="Century Gothic" pitchFamily="34" charset="0"/>
              </a:rPr>
              <a:t> (M. </a:t>
            </a:r>
            <a:r>
              <a:rPr lang="pt-BR" sz="1100" dirty="0" err="1" smtClean="0">
                <a:solidFill>
                  <a:schemeClr val="accent1"/>
                </a:solidFill>
                <a:latin typeface="Century Gothic" pitchFamily="34" charset="0"/>
              </a:rPr>
              <a:t>Kornmesser</a:t>
            </a:r>
            <a:r>
              <a:rPr lang="pt-BR" sz="1100" dirty="0" smtClean="0">
                <a:solidFill>
                  <a:schemeClr val="accent1"/>
                </a:solidFill>
                <a:latin typeface="Century Gothic" pitchFamily="34" charset="0"/>
              </a:rPr>
              <a:t> &amp; L. L. </a:t>
            </a:r>
            <a:r>
              <a:rPr lang="pt-BR" sz="1100" dirty="0" err="1" smtClean="0">
                <a:solidFill>
                  <a:schemeClr val="accent1"/>
                </a:solidFill>
                <a:latin typeface="Century Gothic" pitchFamily="34" charset="0"/>
              </a:rPr>
              <a:t>Christensen</a:t>
            </a:r>
            <a:r>
              <a:rPr lang="pt-BR" sz="1100" dirty="0" smtClean="0">
                <a:solidFill>
                  <a:schemeClr val="accent1"/>
                </a:solidFill>
                <a:latin typeface="Century Gothic" pitchFamily="34" charset="0"/>
              </a:rPr>
              <a:t>)</a:t>
            </a:r>
            <a:endParaRPr lang="pt-BR" sz="1100" dirty="0">
              <a:solidFill>
                <a:schemeClr val="accent1"/>
              </a:solidFill>
              <a:latin typeface="Century Gothic" pitchFamily="34" charset="0"/>
            </a:endParaRPr>
          </a:p>
        </p:txBody>
      </p:sp>
      <p:pic>
        <p:nvPicPr>
          <p:cNvPr id="3074" name="Picture 2">
            <a:hlinkClick r:id="rId5" action="ppaction://hlinkfile"/>
          </p:cNvPr>
          <p:cNvPicPr>
            <a:picLocks noChangeAspect="1" noChangeArrowheads="1"/>
          </p:cNvPicPr>
          <p:nvPr/>
        </p:nvPicPr>
        <p:blipFill>
          <a:blip r:embed="rId6" cstate="print"/>
          <a:srcRect l="827" r="5789"/>
          <a:stretch>
            <a:fillRect/>
          </a:stretch>
        </p:blipFill>
        <p:spPr bwMode="auto">
          <a:xfrm>
            <a:off x="3298371" y="2276872"/>
            <a:ext cx="2542387"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95536" y="-27384"/>
            <a:ext cx="8748464" cy="1143000"/>
          </a:xfrm>
        </p:spPr>
        <p:txBody>
          <a:bodyPr/>
          <a:lstStyle/>
          <a:p>
            <a:r>
              <a:rPr lang="pt-BR" sz="4000" dirty="0" smtClean="0">
                <a:solidFill>
                  <a:schemeClr val="bg1"/>
                </a:solidFill>
                <a:latin typeface="Century Gothic" pitchFamily="34" charset="0"/>
              </a:rPr>
              <a:t>Curva de luz – supernova tipo II</a:t>
            </a:r>
          </a:p>
        </p:txBody>
      </p:sp>
      <p:cxnSp>
        <p:nvCxnSpPr>
          <p:cNvPr id="6" name="Conector de seta reta 5"/>
          <p:cNvCxnSpPr/>
          <p:nvPr/>
        </p:nvCxnSpPr>
        <p:spPr bwMode="auto">
          <a:xfrm>
            <a:off x="1475656" y="1196752"/>
            <a:ext cx="4192" cy="4608512"/>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9" name="CaixaDeTexto 8"/>
          <p:cNvSpPr txBox="1"/>
          <p:nvPr/>
        </p:nvSpPr>
        <p:spPr>
          <a:xfrm>
            <a:off x="289620" y="2026688"/>
            <a:ext cx="9444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10</a:t>
            </a:r>
            <a:endParaRPr lang="pt-BR" sz="3200" dirty="0">
              <a:solidFill>
                <a:schemeClr val="accent1"/>
              </a:solidFill>
              <a:latin typeface="Century Gothic" pitchFamily="34" charset="0"/>
            </a:endParaRPr>
          </a:p>
        </p:txBody>
      </p:sp>
      <p:sp>
        <p:nvSpPr>
          <p:cNvPr id="11" name="CaixaDeTexto 10"/>
          <p:cNvSpPr txBox="1"/>
          <p:nvPr/>
        </p:nvSpPr>
        <p:spPr>
          <a:xfrm>
            <a:off x="285304" y="2755276"/>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9</a:t>
            </a:r>
            <a:endParaRPr lang="pt-BR" sz="3200" baseline="30000" dirty="0">
              <a:solidFill>
                <a:schemeClr val="accent1"/>
              </a:solidFill>
              <a:latin typeface="Century Gothic" pitchFamily="34" charset="0"/>
            </a:endParaRPr>
          </a:p>
        </p:txBody>
      </p:sp>
      <p:cxnSp>
        <p:nvCxnSpPr>
          <p:cNvPr id="13" name="Conector reto 12"/>
          <p:cNvCxnSpPr/>
          <p:nvPr/>
        </p:nvCxnSpPr>
        <p:spPr bwMode="auto">
          <a:xfrm flipV="1">
            <a:off x="1187624" y="377453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162224" y="450423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539552" y="1260049"/>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191480" y="305496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1376840" y="5275361"/>
            <a:ext cx="748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2963470" y="511195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4513738" y="5143522"/>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095019" y="515135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5804520" y="4572819"/>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1376536" y="5335290"/>
            <a:ext cx="7623448"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0               50              100            150            200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com adaptações </a:t>
            </a:r>
            <a:endParaRPr lang="pt-BR" sz="1000" dirty="0">
              <a:solidFill>
                <a:schemeClr val="accent1"/>
              </a:solidFill>
              <a:latin typeface="Century Gothic" pitchFamily="34" charset="0"/>
            </a:endParaRPr>
          </a:p>
        </p:txBody>
      </p:sp>
      <p:cxnSp>
        <p:nvCxnSpPr>
          <p:cNvPr id="26" name="Conector reto 25"/>
          <p:cNvCxnSpPr/>
          <p:nvPr/>
        </p:nvCxnSpPr>
        <p:spPr bwMode="auto">
          <a:xfrm flipV="1">
            <a:off x="1196008" y="233735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8" name="CaixaDeTexto 27"/>
          <p:cNvSpPr txBox="1"/>
          <p:nvPr/>
        </p:nvSpPr>
        <p:spPr>
          <a:xfrm>
            <a:off x="285304" y="3483864"/>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8</a:t>
            </a:r>
            <a:endParaRPr lang="pt-BR" sz="3200" baseline="30000" dirty="0">
              <a:solidFill>
                <a:schemeClr val="accent1"/>
              </a:solidFill>
              <a:latin typeface="Century Gothic" pitchFamily="34" charset="0"/>
            </a:endParaRPr>
          </a:p>
        </p:txBody>
      </p:sp>
      <p:sp>
        <p:nvSpPr>
          <p:cNvPr id="29" name="CaixaDeTexto 28"/>
          <p:cNvSpPr txBox="1"/>
          <p:nvPr/>
        </p:nvSpPr>
        <p:spPr>
          <a:xfrm>
            <a:off x="287844" y="4208185"/>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7</a:t>
            </a:r>
            <a:endParaRPr lang="pt-BR" sz="3200" baseline="30000" dirty="0">
              <a:solidFill>
                <a:schemeClr val="accent1"/>
              </a:solidFill>
              <a:latin typeface="Century Gothic" pitchFamily="34" charset="0"/>
            </a:endParaRPr>
          </a:p>
        </p:txBody>
      </p:sp>
      <p:sp>
        <p:nvSpPr>
          <p:cNvPr id="30" name="CaixaDeTexto 29"/>
          <p:cNvSpPr txBox="1"/>
          <p:nvPr/>
        </p:nvSpPr>
        <p:spPr>
          <a:xfrm>
            <a:off x="290384" y="4902379"/>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6</a:t>
            </a:r>
            <a:endParaRPr lang="pt-BR" sz="3200" baseline="30000" dirty="0">
              <a:solidFill>
                <a:schemeClr val="accent1"/>
              </a:solidFill>
              <a:latin typeface="Century Gothic" pitchFamily="34" charset="0"/>
            </a:endParaRPr>
          </a:p>
        </p:txBody>
      </p:sp>
      <p:cxnSp>
        <p:nvCxnSpPr>
          <p:cNvPr id="31" name="Conector reto 30"/>
          <p:cNvCxnSpPr/>
          <p:nvPr/>
        </p:nvCxnSpPr>
        <p:spPr bwMode="auto">
          <a:xfrm flipV="1">
            <a:off x="1196008" y="522089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32" name="Conector reto 31"/>
          <p:cNvCxnSpPr/>
          <p:nvPr/>
        </p:nvCxnSpPr>
        <p:spPr bwMode="auto">
          <a:xfrm rot="5400000" flipV="1">
            <a:off x="7598803" y="516981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33" name="Forma livre 32"/>
          <p:cNvSpPr/>
          <p:nvPr/>
        </p:nvSpPr>
        <p:spPr bwMode="auto">
          <a:xfrm>
            <a:off x="1583350" y="2996952"/>
            <a:ext cx="7009375" cy="2210546"/>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999745 w 6995707"/>
              <a:gd name="connsiteY4" fmla="*/ 917265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60298 w 6995707"/>
              <a:gd name="connsiteY8" fmla="*/ 1800200 h 3024336"/>
              <a:gd name="connsiteX9" fmla="*/ 6995707 w 6995707"/>
              <a:gd name="connsiteY9" fmla="*/ 2448272 h 3024336"/>
              <a:gd name="connsiteX0" fmla="*/ 82940 w 7060498"/>
              <a:gd name="connsiteY0" fmla="*/ 3024336 h 3024336"/>
              <a:gd name="connsiteX1" fmla="*/ 99745 w 7060498"/>
              <a:gd name="connsiteY1" fmla="*/ 1617510 h 3024336"/>
              <a:gd name="connsiteX2" fmla="*/ 117229 w 7060498"/>
              <a:gd name="connsiteY2" fmla="*/ 811136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78152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650116 w 7130836"/>
              <a:gd name="connsiteY4" fmla="*/ 640256 h 3016520"/>
              <a:gd name="connsiteX5" fmla="*/ 2090276 w 7130836"/>
              <a:gd name="connsiteY5" fmla="*/ 712264 h 3016520"/>
              <a:gd name="connsiteX6" fmla="*/ 3098388 w 7130836"/>
              <a:gd name="connsiteY6" fmla="*/ 784272 h 3016520"/>
              <a:gd name="connsiteX7" fmla="*/ 4394532 w 7130836"/>
              <a:gd name="connsiteY7" fmla="*/ 1576360 h 3016520"/>
              <a:gd name="connsiteX8" fmla="*/ 5330636 w 7130836"/>
              <a:gd name="connsiteY8" fmla="*/ 1792384 h 3016520"/>
              <a:gd name="connsiteX9" fmla="*/ 7130836 w 7130836"/>
              <a:gd name="connsiteY9" fmla="*/ 2224432 h 3016520"/>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650116 w 7130836"/>
              <a:gd name="connsiteY5" fmla="*/ 735404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378634 w 7130836"/>
              <a:gd name="connsiteY4" fmla="*/ 244157 h 3016520"/>
              <a:gd name="connsiteX5" fmla="*/ 822054 w 7130836"/>
              <a:gd name="connsiteY5" fmla="*/ 710595 h 3016520"/>
              <a:gd name="connsiteX6" fmla="*/ 2090276 w 7130836"/>
              <a:gd name="connsiteY6" fmla="*/ 712264 h 3016520"/>
              <a:gd name="connsiteX7" fmla="*/ 3098388 w 7130836"/>
              <a:gd name="connsiteY7" fmla="*/ 784272 h 3016520"/>
              <a:gd name="connsiteX8" fmla="*/ 4394532 w 7130836"/>
              <a:gd name="connsiteY8" fmla="*/ 1576360 h 3016520"/>
              <a:gd name="connsiteX9" fmla="*/ 5330636 w 7130836"/>
              <a:gd name="connsiteY9" fmla="*/ 1792384 h 3016520"/>
              <a:gd name="connsiteX10" fmla="*/ 7130836 w 7130836"/>
              <a:gd name="connsiteY10" fmla="*/ 2224432 h 3016520"/>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43540 w 7021098"/>
              <a:gd name="connsiteY0" fmla="*/ 3016520 h 3016520"/>
              <a:gd name="connsiteX1" fmla="*/ 60345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16520 h 3016520"/>
              <a:gd name="connsiteX1" fmla="*/ 36899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582618 w 7021098"/>
              <a:gd name="connsiteY8" fmla="*/ 1131204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00523 w 7021098"/>
              <a:gd name="connsiteY8" fmla="*/ 1207973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73962 w 7021098"/>
              <a:gd name="connsiteY9" fmla="*/ 1623252 h 3075135"/>
              <a:gd name="connsiteX10" fmla="*/ 5227758 w 7021098"/>
              <a:gd name="connsiteY10" fmla="*/ 1811142 h 3075135"/>
              <a:gd name="connsiteX11" fmla="*/ 7021098 w 7021098"/>
              <a:gd name="connsiteY11" fmla="*/ 2224432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227758 w 7009375"/>
              <a:gd name="connsiteY10" fmla="*/ 1811142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2009414 w 7009375"/>
              <a:gd name="connsiteY6" fmla="*/ 738778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9375" h="3075135">
                <a:moveTo>
                  <a:pt x="43540" y="3075135"/>
                </a:moveTo>
                <a:cubicBezTo>
                  <a:pt x="36321" y="2832514"/>
                  <a:pt x="22120" y="2163847"/>
                  <a:pt x="36899" y="1609694"/>
                </a:cubicBezTo>
                <a:cubicBezTo>
                  <a:pt x="36008" y="1137909"/>
                  <a:pt x="38507" y="1257612"/>
                  <a:pt x="38752" y="807228"/>
                </a:cubicBezTo>
                <a:cubicBezTo>
                  <a:pt x="34464" y="487627"/>
                  <a:pt x="0" y="16994"/>
                  <a:pt x="109999" y="0"/>
                </a:cubicBezTo>
                <a:cubicBezTo>
                  <a:pt x="188736" y="49436"/>
                  <a:pt x="164603" y="20217"/>
                  <a:pt x="268896" y="244157"/>
                </a:cubicBezTo>
                <a:cubicBezTo>
                  <a:pt x="366862" y="438184"/>
                  <a:pt x="382941" y="520438"/>
                  <a:pt x="712316" y="710595"/>
                </a:cubicBezTo>
                <a:cubicBezTo>
                  <a:pt x="959683" y="813913"/>
                  <a:pt x="1645655" y="738222"/>
                  <a:pt x="2009414" y="738778"/>
                </a:cubicBezTo>
                <a:cubicBezTo>
                  <a:pt x="2416157" y="735426"/>
                  <a:pt x="2716301" y="705422"/>
                  <a:pt x="2988650" y="784272"/>
                </a:cubicBezTo>
                <a:cubicBezTo>
                  <a:pt x="3260999" y="863122"/>
                  <a:pt x="3211956" y="920182"/>
                  <a:pt x="3643508" y="1211880"/>
                </a:cubicBezTo>
                <a:cubicBezTo>
                  <a:pt x="4095809" y="1458391"/>
                  <a:pt x="4246095" y="1509047"/>
                  <a:pt x="4573962" y="1623252"/>
                </a:cubicBezTo>
                <a:cubicBezTo>
                  <a:pt x="4901829" y="1737457"/>
                  <a:pt x="5276743" y="1818615"/>
                  <a:pt x="5610712" y="1897111"/>
                </a:cubicBezTo>
                <a:cubicBezTo>
                  <a:pt x="6111248" y="2038466"/>
                  <a:pt x="6409308" y="2099955"/>
                  <a:pt x="7009375" y="2243971"/>
                </a:cubicBezTo>
              </a:path>
            </a:pathLst>
          </a:custGeom>
          <a:noFill/>
          <a:ln w="57150" cap="flat" cmpd="sng" algn="ctr">
            <a:solidFill>
              <a:srgbClr val="FF0000"/>
            </a:solidFill>
            <a:prstDash val="solid"/>
            <a:round/>
            <a:headEnd type="none" w="sm" len="sm"/>
            <a:tailEnd type="none" w="sm" len="sm"/>
          </a:ln>
          <a:effectLst/>
        </p:spPr>
        <p:txBody>
          <a:bodyPr rtlCol="0" anchor="ctr"/>
          <a:lstStyle/>
          <a:p>
            <a:pPr algn="ctr"/>
            <a:endParaRPr lang="pt-B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0"/>
                                        <p:tgtEl>
                                          <p:spTgt spid="3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27384"/>
            <a:ext cx="7772400" cy="1143000"/>
          </a:xfrm>
        </p:spPr>
        <p:txBody>
          <a:bodyPr/>
          <a:lstStyle/>
          <a:p>
            <a:r>
              <a:rPr lang="pt-BR" sz="4000" dirty="0" smtClean="0">
                <a:solidFill>
                  <a:schemeClr val="bg1"/>
                </a:solidFill>
                <a:latin typeface="Century Gothic" pitchFamily="34" charset="0"/>
              </a:rPr>
              <a:t>Curvas de luz - supernovas</a:t>
            </a:r>
          </a:p>
        </p:txBody>
      </p:sp>
      <p:cxnSp>
        <p:nvCxnSpPr>
          <p:cNvPr id="6" name="Conector de seta reta 5"/>
          <p:cNvCxnSpPr/>
          <p:nvPr/>
        </p:nvCxnSpPr>
        <p:spPr bwMode="auto">
          <a:xfrm>
            <a:off x="1475656" y="1844824"/>
            <a:ext cx="4192" cy="4680520"/>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9" name="CaixaDeTexto 8"/>
          <p:cNvSpPr txBox="1"/>
          <p:nvPr/>
        </p:nvSpPr>
        <p:spPr>
          <a:xfrm>
            <a:off x="289620" y="2746768"/>
            <a:ext cx="9444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10</a:t>
            </a:r>
            <a:endParaRPr lang="pt-BR" sz="3200" dirty="0">
              <a:solidFill>
                <a:schemeClr val="accent1"/>
              </a:solidFill>
              <a:latin typeface="Century Gothic" pitchFamily="34" charset="0"/>
            </a:endParaRPr>
          </a:p>
        </p:txBody>
      </p:sp>
      <p:sp>
        <p:nvSpPr>
          <p:cNvPr id="11" name="CaixaDeTexto 10"/>
          <p:cNvSpPr txBox="1"/>
          <p:nvPr/>
        </p:nvSpPr>
        <p:spPr>
          <a:xfrm>
            <a:off x="285304" y="3475356"/>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9</a:t>
            </a:r>
            <a:endParaRPr lang="pt-BR" sz="3200" baseline="30000" dirty="0">
              <a:solidFill>
                <a:schemeClr val="accent1"/>
              </a:solidFill>
              <a:latin typeface="Century Gothic" pitchFamily="34" charset="0"/>
            </a:endParaRPr>
          </a:p>
        </p:txBody>
      </p:sp>
      <p:cxnSp>
        <p:nvCxnSpPr>
          <p:cNvPr id="13" name="Conector reto 12"/>
          <p:cNvCxnSpPr/>
          <p:nvPr/>
        </p:nvCxnSpPr>
        <p:spPr bwMode="auto">
          <a:xfrm flipV="1">
            <a:off x="1187624" y="449461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162224" y="522431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539552" y="1836113"/>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191480" y="377504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1376840" y="5995441"/>
            <a:ext cx="748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2963470" y="583203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4513738" y="5863602"/>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095019" y="587143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5804520" y="5292899"/>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1376536" y="6055370"/>
            <a:ext cx="7623448"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0               50              100            150            200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com adaptações </a:t>
            </a:r>
            <a:endParaRPr lang="pt-BR" sz="1000" dirty="0">
              <a:solidFill>
                <a:schemeClr val="accent1"/>
              </a:solidFill>
              <a:latin typeface="Century Gothic" pitchFamily="34" charset="0"/>
            </a:endParaRPr>
          </a:p>
        </p:txBody>
      </p:sp>
      <p:sp>
        <p:nvSpPr>
          <p:cNvPr id="27" name="Forma livre 26"/>
          <p:cNvSpPr/>
          <p:nvPr/>
        </p:nvSpPr>
        <p:spPr bwMode="auto">
          <a:xfrm>
            <a:off x="1612454" y="3068960"/>
            <a:ext cx="6919986" cy="2872013"/>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9986" h="2911202">
                <a:moveTo>
                  <a:pt x="7219" y="2911202"/>
                </a:moveTo>
                <a:cubicBezTo>
                  <a:pt x="0" y="2668581"/>
                  <a:pt x="9245" y="2058529"/>
                  <a:pt x="24024" y="1504376"/>
                </a:cubicBezTo>
                <a:cubicBezTo>
                  <a:pt x="23133" y="1032591"/>
                  <a:pt x="25633" y="1140570"/>
                  <a:pt x="41508" y="698002"/>
                </a:cubicBezTo>
                <a:cubicBezTo>
                  <a:pt x="68482" y="390124"/>
                  <a:pt x="40389" y="5869"/>
                  <a:pt x="260126" y="0"/>
                </a:cubicBezTo>
                <a:cubicBezTo>
                  <a:pt x="415053" y="1359"/>
                  <a:pt x="670819" y="460996"/>
                  <a:pt x="924024" y="804131"/>
                </a:cubicBezTo>
                <a:cubicBezTo>
                  <a:pt x="1115159" y="1005426"/>
                  <a:pt x="1313275" y="1162753"/>
                  <a:pt x="1591756" y="1306839"/>
                </a:cubicBezTo>
                <a:cubicBezTo>
                  <a:pt x="1870237" y="1450926"/>
                  <a:pt x="2186924" y="1569275"/>
                  <a:pt x="2594909" y="1668650"/>
                </a:cubicBezTo>
                <a:lnTo>
                  <a:pt x="4049394" y="1893363"/>
                </a:lnTo>
                <a:cubicBezTo>
                  <a:pt x="4177612" y="1921252"/>
                  <a:pt x="5115172" y="2035821"/>
                  <a:pt x="5145055" y="2047106"/>
                </a:cubicBezTo>
                <a:lnTo>
                  <a:pt x="6919986" y="2335138"/>
                </a:lnTo>
              </a:path>
            </a:pathLst>
          </a:custGeom>
          <a:noFill/>
          <a:ln w="57150" cap="flat" cmpd="sng" algn="ctr">
            <a:solidFill>
              <a:srgbClr val="00FF00"/>
            </a:solidFill>
            <a:prstDash val="solid"/>
            <a:round/>
            <a:headEnd type="none" w="sm" len="sm"/>
            <a:tailEnd type="none" w="sm" len="sm"/>
          </a:ln>
          <a:effectLst/>
        </p:spPr>
        <p:txBody>
          <a:bodyPr rtlCol="0" anchor="ctr"/>
          <a:lstStyle/>
          <a:p>
            <a:pPr algn="ctr"/>
            <a:endParaRPr lang="pt-BR"/>
          </a:p>
        </p:txBody>
      </p:sp>
      <p:cxnSp>
        <p:nvCxnSpPr>
          <p:cNvPr id="26" name="Conector reto 25"/>
          <p:cNvCxnSpPr/>
          <p:nvPr/>
        </p:nvCxnSpPr>
        <p:spPr bwMode="auto">
          <a:xfrm flipV="1">
            <a:off x="1196008" y="305743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8" name="CaixaDeTexto 27"/>
          <p:cNvSpPr txBox="1"/>
          <p:nvPr/>
        </p:nvSpPr>
        <p:spPr>
          <a:xfrm>
            <a:off x="285304" y="4203944"/>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8</a:t>
            </a:r>
            <a:endParaRPr lang="pt-BR" sz="3200" baseline="30000" dirty="0">
              <a:solidFill>
                <a:schemeClr val="accent1"/>
              </a:solidFill>
              <a:latin typeface="Century Gothic" pitchFamily="34" charset="0"/>
            </a:endParaRPr>
          </a:p>
        </p:txBody>
      </p:sp>
      <p:sp>
        <p:nvSpPr>
          <p:cNvPr id="29" name="CaixaDeTexto 28"/>
          <p:cNvSpPr txBox="1"/>
          <p:nvPr/>
        </p:nvSpPr>
        <p:spPr>
          <a:xfrm>
            <a:off x="287844" y="4928265"/>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7</a:t>
            </a:r>
            <a:endParaRPr lang="pt-BR" sz="3200" baseline="30000" dirty="0">
              <a:solidFill>
                <a:schemeClr val="accent1"/>
              </a:solidFill>
              <a:latin typeface="Century Gothic" pitchFamily="34" charset="0"/>
            </a:endParaRPr>
          </a:p>
        </p:txBody>
      </p:sp>
      <p:sp>
        <p:nvSpPr>
          <p:cNvPr id="30" name="CaixaDeTexto 29"/>
          <p:cNvSpPr txBox="1"/>
          <p:nvPr/>
        </p:nvSpPr>
        <p:spPr>
          <a:xfrm>
            <a:off x="290384" y="5622459"/>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6</a:t>
            </a:r>
            <a:endParaRPr lang="pt-BR" sz="3200" baseline="30000" dirty="0">
              <a:solidFill>
                <a:schemeClr val="accent1"/>
              </a:solidFill>
              <a:latin typeface="Century Gothic" pitchFamily="34" charset="0"/>
            </a:endParaRPr>
          </a:p>
        </p:txBody>
      </p:sp>
      <p:cxnSp>
        <p:nvCxnSpPr>
          <p:cNvPr id="31" name="Conector reto 30"/>
          <p:cNvCxnSpPr/>
          <p:nvPr/>
        </p:nvCxnSpPr>
        <p:spPr bwMode="auto">
          <a:xfrm flipV="1">
            <a:off x="1196008" y="594097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32" name="Conector reto 31"/>
          <p:cNvCxnSpPr/>
          <p:nvPr/>
        </p:nvCxnSpPr>
        <p:spPr bwMode="auto">
          <a:xfrm rot="5400000" flipV="1">
            <a:off x="7598803" y="588989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33" name="Forma livre 32"/>
          <p:cNvSpPr/>
          <p:nvPr/>
        </p:nvSpPr>
        <p:spPr bwMode="auto">
          <a:xfrm>
            <a:off x="1583350" y="3789040"/>
            <a:ext cx="7009375" cy="2138538"/>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999745 w 6995707"/>
              <a:gd name="connsiteY4" fmla="*/ 917265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60298 w 6995707"/>
              <a:gd name="connsiteY8" fmla="*/ 1800200 h 3024336"/>
              <a:gd name="connsiteX9" fmla="*/ 6995707 w 6995707"/>
              <a:gd name="connsiteY9" fmla="*/ 2448272 h 3024336"/>
              <a:gd name="connsiteX0" fmla="*/ 82940 w 7060498"/>
              <a:gd name="connsiteY0" fmla="*/ 3024336 h 3024336"/>
              <a:gd name="connsiteX1" fmla="*/ 99745 w 7060498"/>
              <a:gd name="connsiteY1" fmla="*/ 1617510 h 3024336"/>
              <a:gd name="connsiteX2" fmla="*/ 117229 w 7060498"/>
              <a:gd name="connsiteY2" fmla="*/ 811136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78152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650116 w 7130836"/>
              <a:gd name="connsiteY4" fmla="*/ 640256 h 3016520"/>
              <a:gd name="connsiteX5" fmla="*/ 2090276 w 7130836"/>
              <a:gd name="connsiteY5" fmla="*/ 712264 h 3016520"/>
              <a:gd name="connsiteX6" fmla="*/ 3098388 w 7130836"/>
              <a:gd name="connsiteY6" fmla="*/ 784272 h 3016520"/>
              <a:gd name="connsiteX7" fmla="*/ 4394532 w 7130836"/>
              <a:gd name="connsiteY7" fmla="*/ 1576360 h 3016520"/>
              <a:gd name="connsiteX8" fmla="*/ 5330636 w 7130836"/>
              <a:gd name="connsiteY8" fmla="*/ 1792384 h 3016520"/>
              <a:gd name="connsiteX9" fmla="*/ 7130836 w 7130836"/>
              <a:gd name="connsiteY9" fmla="*/ 2224432 h 3016520"/>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650116 w 7130836"/>
              <a:gd name="connsiteY5" fmla="*/ 735404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378634 w 7130836"/>
              <a:gd name="connsiteY4" fmla="*/ 244157 h 3016520"/>
              <a:gd name="connsiteX5" fmla="*/ 822054 w 7130836"/>
              <a:gd name="connsiteY5" fmla="*/ 710595 h 3016520"/>
              <a:gd name="connsiteX6" fmla="*/ 2090276 w 7130836"/>
              <a:gd name="connsiteY6" fmla="*/ 712264 h 3016520"/>
              <a:gd name="connsiteX7" fmla="*/ 3098388 w 7130836"/>
              <a:gd name="connsiteY7" fmla="*/ 784272 h 3016520"/>
              <a:gd name="connsiteX8" fmla="*/ 4394532 w 7130836"/>
              <a:gd name="connsiteY8" fmla="*/ 1576360 h 3016520"/>
              <a:gd name="connsiteX9" fmla="*/ 5330636 w 7130836"/>
              <a:gd name="connsiteY9" fmla="*/ 1792384 h 3016520"/>
              <a:gd name="connsiteX10" fmla="*/ 7130836 w 7130836"/>
              <a:gd name="connsiteY10" fmla="*/ 2224432 h 3016520"/>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43540 w 7021098"/>
              <a:gd name="connsiteY0" fmla="*/ 3016520 h 3016520"/>
              <a:gd name="connsiteX1" fmla="*/ 60345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16520 h 3016520"/>
              <a:gd name="connsiteX1" fmla="*/ 36899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582618 w 7021098"/>
              <a:gd name="connsiteY8" fmla="*/ 1131204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00523 w 7021098"/>
              <a:gd name="connsiteY8" fmla="*/ 1207973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73962 w 7021098"/>
              <a:gd name="connsiteY9" fmla="*/ 1623252 h 3075135"/>
              <a:gd name="connsiteX10" fmla="*/ 5227758 w 7021098"/>
              <a:gd name="connsiteY10" fmla="*/ 1811142 h 3075135"/>
              <a:gd name="connsiteX11" fmla="*/ 7021098 w 7021098"/>
              <a:gd name="connsiteY11" fmla="*/ 2224432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227758 w 7009375"/>
              <a:gd name="connsiteY10" fmla="*/ 1811142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2009414 w 7009375"/>
              <a:gd name="connsiteY6" fmla="*/ 738778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9375" h="3075135">
                <a:moveTo>
                  <a:pt x="43540" y="3075135"/>
                </a:moveTo>
                <a:cubicBezTo>
                  <a:pt x="36321" y="2832514"/>
                  <a:pt x="22120" y="2163847"/>
                  <a:pt x="36899" y="1609694"/>
                </a:cubicBezTo>
                <a:cubicBezTo>
                  <a:pt x="36008" y="1137909"/>
                  <a:pt x="38507" y="1257612"/>
                  <a:pt x="38752" y="807228"/>
                </a:cubicBezTo>
                <a:cubicBezTo>
                  <a:pt x="34464" y="487627"/>
                  <a:pt x="0" y="16994"/>
                  <a:pt x="109999" y="0"/>
                </a:cubicBezTo>
                <a:cubicBezTo>
                  <a:pt x="188736" y="49436"/>
                  <a:pt x="164603" y="20217"/>
                  <a:pt x="268896" y="244157"/>
                </a:cubicBezTo>
                <a:cubicBezTo>
                  <a:pt x="366862" y="438184"/>
                  <a:pt x="382941" y="520438"/>
                  <a:pt x="712316" y="710595"/>
                </a:cubicBezTo>
                <a:cubicBezTo>
                  <a:pt x="959683" y="813913"/>
                  <a:pt x="1645655" y="738222"/>
                  <a:pt x="2009414" y="738778"/>
                </a:cubicBezTo>
                <a:cubicBezTo>
                  <a:pt x="2416157" y="735426"/>
                  <a:pt x="2716301" y="705422"/>
                  <a:pt x="2988650" y="784272"/>
                </a:cubicBezTo>
                <a:cubicBezTo>
                  <a:pt x="3260999" y="863122"/>
                  <a:pt x="3211956" y="920182"/>
                  <a:pt x="3643508" y="1211880"/>
                </a:cubicBezTo>
                <a:cubicBezTo>
                  <a:pt x="4095809" y="1458391"/>
                  <a:pt x="4246095" y="1509047"/>
                  <a:pt x="4573962" y="1623252"/>
                </a:cubicBezTo>
                <a:cubicBezTo>
                  <a:pt x="4901829" y="1737457"/>
                  <a:pt x="5276743" y="1818615"/>
                  <a:pt x="5610712" y="1897111"/>
                </a:cubicBezTo>
                <a:cubicBezTo>
                  <a:pt x="6111248" y="2038466"/>
                  <a:pt x="6409308" y="2099955"/>
                  <a:pt x="7009375" y="2243971"/>
                </a:cubicBezTo>
              </a:path>
            </a:pathLst>
          </a:custGeom>
          <a:noFill/>
          <a:ln w="57150" cap="flat" cmpd="sng" algn="ctr">
            <a:solidFill>
              <a:srgbClr val="FF0000"/>
            </a:solidFill>
            <a:prstDash val="solid"/>
            <a:round/>
            <a:headEnd type="none" w="sm" len="sm"/>
            <a:tailEnd type="none" w="sm" len="sm"/>
          </a:ln>
          <a:effectLst/>
        </p:spPr>
        <p:txBody>
          <a:bodyPr rtlCol="0" anchor="ctr"/>
          <a:lstStyle/>
          <a:p>
            <a:pPr algn="ctr"/>
            <a:endParaRPr lang="pt-BR"/>
          </a:p>
        </p:txBody>
      </p:sp>
      <p:sp>
        <p:nvSpPr>
          <p:cNvPr id="34" name="CaixaDeTexto 33"/>
          <p:cNvSpPr txBox="1"/>
          <p:nvPr/>
        </p:nvSpPr>
        <p:spPr>
          <a:xfrm>
            <a:off x="4932040" y="2124547"/>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Tipo Ia: </a:t>
            </a:r>
            <a:endParaRPr lang="pt-BR" sz="2400" dirty="0">
              <a:solidFill>
                <a:schemeClr val="bg1"/>
              </a:solidFill>
              <a:latin typeface="Century Gothic" pitchFamily="34" charset="0"/>
            </a:endParaRPr>
          </a:p>
        </p:txBody>
      </p:sp>
      <p:sp>
        <p:nvSpPr>
          <p:cNvPr id="35" name="CaixaDeTexto 34"/>
          <p:cNvSpPr txBox="1"/>
          <p:nvPr/>
        </p:nvSpPr>
        <p:spPr>
          <a:xfrm>
            <a:off x="4948665" y="267099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Tipo II: </a:t>
            </a:r>
            <a:endParaRPr lang="pt-BR" sz="2400" dirty="0">
              <a:solidFill>
                <a:schemeClr val="bg1"/>
              </a:solidFill>
              <a:latin typeface="Century Gothic" pitchFamily="34" charset="0"/>
            </a:endParaRPr>
          </a:p>
        </p:txBody>
      </p:sp>
      <p:cxnSp>
        <p:nvCxnSpPr>
          <p:cNvPr id="36" name="Conector reto 35"/>
          <p:cNvCxnSpPr/>
          <p:nvPr/>
        </p:nvCxnSpPr>
        <p:spPr bwMode="auto">
          <a:xfrm flipV="1">
            <a:off x="6300192" y="2390229"/>
            <a:ext cx="648072" cy="2894"/>
          </a:xfrm>
          <a:prstGeom prst="line">
            <a:avLst/>
          </a:prstGeom>
          <a:solidFill>
            <a:schemeClr val="accent1"/>
          </a:solidFill>
          <a:ln w="57150" cap="flat" cmpd="sng" algn="ctr">
            <a:solidFill>
              <a:srgbClr val="00FF00"/>
            </a:solidFill>
            <a:prstDash val="solid"/>
            <a:round/>
            <a:headEnd type="none" w="sm" len="sm"/>
            <a:tailEnd type="none" w="sm" len="sm"/>
          </a:ln>
          <a:effectLst/>
        </p:spPr>
      </p:cxnSp>
      <p:cxnSp>
        <p:nvCxnSpPr>
          <p:cNvPr id="38" name="Conector reto 37"/>
          <p:cNvCxnSpPr/>
          <p:nvPr/>
        </p:nvCxnSpPr>
        <p:spPr bwMode="auto">
          <a:xfrm flipV="1">
            <a:off x="6304104" y="2937109"/>
            <a:ext cx="648072" cy="2894"/>
          </a:xfrm>
          <a:prstGeom prst="line">
            <a:avLst/>
          </a:prstGeom>
          <a:solidFill>
            <a:schemeClr val="accent1"/>
          </a:solidFill>
          <a:ln w="57150" cap="flat" cmpd="sng" algn="ctr">
            <a:solidFill>
              <a:srgbClr val="FF0000"/>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20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2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20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2000"/>
                                        <p:tgtEl>
                                          <p:spTgt spid="38"/>
                                        </p:tgtEl>
                                      </p:cBhvr>
                                    </p:animEffect>
                                  </p:child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33" grpId="0" animBg="1"/>
      <p:bldP spid="34"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Evolução de binárias</a:t>
            </a:r>
          </a:p>
        </p:txBody>
      </p:sp>
    </p:spTree>
    <p:extLst>
      <p:ext uri="{BB962C8B-B14F-4D97-AF65-F5344CB8AC3E}">
        <p14:creationId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ib.store.yahoo.net/lib/skyimage/1054s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0" b="24212"/>
          <a:stretch/>
        </p:blipFill>
        <p:spPr bwMode="auto">
          <a:xfrm>
            <a:off x="12050" y="0"/>
            <a:ext cx="9108504" cy="6876000"/>
          </a:xfrm>
          <a:prstGeom prst="rect">
            <a:avLst/>
          </a:prstGeom>
          <a:noFill/>
          <a:extLst>
            <a:ext uri="{909E8E84-426E-40DD-AFC4-6F175D3DCCD1}">
              <a14:hiddenFill xmlns:a14="http://schemas.microsoft.com/office/drawing/2010/main">
                <a:solidFill>
                  <a:srgbClr val="FFFFFF"/>
                </a:solidFill>
              </a14:hiddenFill>
            </a:ext>
          </a:extLst>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tx1"/>
                </a:solidFill>
                <a:latin typeface="Century Gothic" pitchFamily="34" charset="0"/>
              </a:rPr>
              <a:t>Supernova de 1054 (tipo II)</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tx1"/>
                </a:solidFill>
                <a:latin typeface="Century Gothic" pitchFamily="34" charset="0"/>
              </a:rPr>
              <a:t>Fonte </a:t>
            </a:r>
            <a:r>
              <a:rPr lang="pt-BR" sz="1200" dirty="0">
                <a:solidFill>
                  <a:schemeClr val="tx1"/>
                </a:solidFill>
                <a:latin typeface="Century Gothic" pitchFamily="34" charset="0"/>
              </a:rPr>
              <a:t>da imagem</a:t>
            </a:r>
            <a:r>
              <a:rPr lang="pt-BR" sz="1200" dirty="0" smtClean="0">
                <a:solidFill>
                  <a:schemeClr val="tx1"/>
                </a:solidFill>
                <a:latin typeface="Century Gothic" pitchFamily="34" charset="0"/>
              </a:rPr>
              <a:t>: </a:t>
            </a:r>
            <a:r>
              <a:rPr lang="pt-BR" sz="1200" dirty="0">
                <a:solidFill>
                  <a:schemeClr val="tx1"/>
                </a:solidFill>
                <a:latin typeface="Century Gothic" pitchFamily="34" charset="0"/>
              </a:rPr>
              <a:t>http://www.skyimagelab.com/m1-hubble-crab-nebula.html</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3" cstate="print"/>
          <a:srcRect/>
          <a:stretch>
            <a:fillRect/>
          </a:stretch>
        </p:blipFill>
        <p:spPr bwMode="auto">
          <a:xfrm>
            <a:off x="1619672" y="980728"/>
            <a:ext cx="5598368" cy="5598368"/>
          </a:xfrm>
          <a:prstGeom prst="rect">
            <a:avLst/>
          </a:prstGeom>
          <a:noFill/>
          <a:ln w="12700">
            <a:noFill/>
            <a:miter lim="800000"/>
            <a:headEnd type="none" w="sm" len="sm"/>
            <a:tailEnd type="none" w="sm" len="sm"/>
          </a:ln>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Nebulosa do Caranguejo – M1</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75000"/>
                  </a:schemeClr>
                </a:solidFill>
                <a:latin typeface="Century Gothic" pitchFamily="34" charset="0"/>
              </a:rPr>
              <a:t>Crédito da imagem</a:t>
            </a:r>
            <a:r>
              <a:rPr lang="pt-BR" sz="1200" dirty="0" smtClean="0">
                <a:solidFill>
                  <a:schemeClr val="accent1">
                    <a:lumMod val="75000"/>
                  </a:schemeClr>
                </a:solidFill>
                <a:latin typeface="Century Gothic" pitchFamily="34" charset="0"/>
              </a:rPr>
              <a:t>: Telescópio </a:t>
            </a:r>
            <a:r>
              <a:rPr lang="pt-BR" sz="1200" dirty="0">
                <a:solidFill>
                  <a:schemeClr val="accent1">
                    <a:lumMod val="75000"/>
                  </a:schemeClr>
                </a:solidFill>
                <a:latin typeface="Century Gothic" pitchFamily="34" charset="0"/>
              </a:rPr>
              <a:t>Espacial </a:t>
            </a:r>
            <a:r>
              <a:rPr lang="pt-BR" sz="1200" dirty="0" smtClean="0">
                <a:solidFill>
                  <a:schemeClr val="accent1">
                    <a:lumMod val="75000"/>
                  </a:schemeClr>
                </a:solidFill>
                <a:latin typeface="Century Gothic" pitchFamily="34" charset="0"/>
              </a:rPr>
              <a:t>Hubble Disponível </a:t>
            </a:r>
            <a:r>
              <a:rPr lang="pt-BR" sz="1200" dirty="0">
                <a:solidFill>
                  <a:schemeClr val="accent1">
                    <a:lumMod val="75000"/>
                  </a:schemeClr>
                </a:solidFill>
                <a:latin typeface="Century Gothic" pitchFamily="34" charset="0"/>
              </a:rPr>
              <a:t>em http://www.hubblesite.org</a:t>
            </a:r>
          </a:p>
        </p:txBody>
      </p:sp>
    </p:spTree>
    <p:extLst>
      <p:ext uri="{BB962C8B-B14F-4D97-AF65-F5344CB8AC3E}">
        <p14:creationId xmlns:p14="http://schemas.microsoft.com/office/powerpoint/2010/main" val="3499552684"/>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descr="http://apod.nasa.gov/apod/image/0803/VelaMosaicL_gendler.jpg"/>
          <p:cNvPicPr>
            <a:picLocks noChangeAspect="1" noChangeArrowheads="1"/>
          </p:cNvPicPr>
          <p:nvPr/>
        </p:nvPicPr>
        <p:blipFill>
          <a:blip r:embed="rId3" cstate="print"/>
          <a:srcRect/>
          <a:stretch>
            <a:fillRect/>
          </a:stretch>
        </p:blipFill>
        <p:spPr bwMode="auto">
          <a:xfrm>
            <a:off x="0" y="-80009"/>
            <a:ext cx="9144000" cy="6938010"/>
          </a:xfrm>
          <a:prstGeom prst="rect">
            <a:avLst/>
          </a:prstGeom>
          <a:noFill/>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Remanescente de SN Vela</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solidFill>
                <a:latin typeface="Century Gothic" pitchFamily="34" charset="0"/>
              </a:rPr>
              <a:t>Crédito da imagem</a:t>
            </a:r>
            <a:r>
              <a:rPr lang="pt-BR" sz="1200" dirty="0" smtClean="0">
                <a:solidFill>
                  <a:schemeClr val="accent1"/>
                </a:solidFill>
                <a:latin typeface="Century Gothic" pitchFamily="34" charset="0"/>
              </a:rPr>
              <a:t>: Robert </a:t>
            </a:r>
            <a:r>
              <a:rPr lang="pt-BR" sz="1200" dirty="0" err="1" smtClean="0">
                <a:solidFill>
                  <a:schemeClr val="accent1"/>
                </a:solidFill>
                <a:latin typeface="Century Gothic" pitchFamily="34" charset="0"/>
              </a:rPr>
              <a:t>Gendler</a:t>
            </a:r>
            <a:r>
              <a:rPr lang="pt-BR" sz="1200" dirty="0" smtClean="0">
                <a:solidFill>
                  <a:schemeClr val="accent1"/>
                </a:solidFill>
                <a:latin typeface="Century Gothic" pitchFamily="34" charset="0"/>
              </a:rPr>
              <a:t> (APOD 06/03/2008)</a:t>
            </a:r>
            <a:endParaRPr lang="pt-BR" sz="1200" dirty="0">
              <a:solidFill>
                <a:schemeClr val="accent1"/>
              </a:solidFill>
              <a:latin typeface="Century Gothic" pitchFamily="34" charset="0"/>
            </a:endParaRPr>
          </a:p>
        </p:txBody>
      </p:sp>
    </p:spTree>
    <p:extLst>
      <p:ext uri="{BB962C8B-B14F-4D97-AF65-F5344CB8AC3E}">
        <p14:creationId xmlns:p14="http://schemas.microsoft.com/office/powerpoint/2010/main" val="3499552684"/>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IAG-USP/UFABC</a:t>
            </a:r>
            <a:endParaRPr lang="pt-BR" sz="1200" dirty="0">
              <a:solidFill>
                <a:schemeClr val="accent1">
                  <a:lumMod val="75000"/>
                </a:schemeClr>
              </a:solidFill>
              <a:latin typeface="Century Gothic" pitchFamily="34" charset="0"/>
            </a:endParaRPr>
          </a:p>
        </p:txBody>
      </p:sp>
      <p:sp>
        <p:nvSpPr>
          <p:cNvPr id="4" name="Rectangle 2"/>
          <p:cNvSpPr>
            <a:spLocks noGrp="1" noChangeArrowheads="1"/>
          </p:cNvSpPr>
          <p:nvPr>
            <p:ph type="title"/>
          </p:nvPr>
        </p:nvSpPr>
        <p:spPr>
          <a:xfrm>
            <a:off x="714375" y="701824"/>
            <a:ext cx="7772400" cy="1143000"/>
          </a:xfrm>
        </p:spPr>
        <p:txBody>
          <a:bodyPr/>
          <a:lstStyle/>
          <a:p>
            <a:r>
              <a:rPr lang="pt-BR" dirty="0" smtClean="0">
                <a:solidFill>
                  <a:schemeClr val="bg1"/>
                </a:solidFill>
                <a:latin typeface="Century Gothic" pitchFamily="34" charset="0"/>
              </a:rPr>
              <a:t>nucleossíntese e a origem dos elementos químicos</a:t>
            </a:r>
          </a:p>
        </p:txBody>
      </p:sp>
      <p:pic>
        <p:nvPicPr>
          <p:cNvPr id="38914" name="Picture 2" descr="http://www.universohq.com/wp-content/uploads/2014/03/the_rockstar.jpg">
            <a:hlinkClick r:id="rId3" action="ppaction://hlinkfile"/>
          </p:cNvPr>
          <p:cNvPicPr>
            <a:picLocks noChangeAspect="1" noChangeArrowheads="1"/>
          </p:cNvPicPr>
          <p:nvPr/>
        </p:nvPicPr>
        <p:blipFill>
          <a:blip r:embed="rId4" cstate="print"/>
          <a:srcRect t="2344" b="7032"/>
          <a:stretch>
            <a:fillRect/>
          </a:stretch>
        </p:blipFill>
        <p:spPr bwMode="auto">
          <a:xfrm>
            <a:off x="3419872" y="2636912"/>
            <a:ext cx="2508251" cy="2512168"/>
          </a:xfrm>
          <a:prstGeom prst="rect">
            <a:avLst/>
          </a:prstGeom>
          <a:noFill/>
          <a:ln w="38100">
            <a:solidFill>
              <a:schemeClr val="accent1"/>
            </a:solidFill>
          </a:ln>
        </p:spPr>
      </p:pic>
    </p:spTree>
    <p:extLst>
      <p:ext uri="{BB962C8B-B14F-4D97-AF65-F5344CB8AC3E}">
        <p14:creationId xmlns:p14="http://schemas.microsoft.com/office/powerpoint/2010/main" val="3187438266"/>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49289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Estrelas de nêutrons </a:t>
            </a:r>
          </a:p>
          <a:p>
            <a:pPr marL="901700" indent="-901700">
              <a:buClr>
                <a:srgbClr val="00B050"/>
              </a:buClr>
              <a:tabLst>
                <a:tab pos="444500" algn="l"/>
              </a:tabLst>
            </a:pPr>
            <a:r>
              <a:rPr lang="pt-BR" sz="4400" b="0" dirty="0" smtClean="0">
                <a:solidFill>
                  <a:srgbClr val="00CC99"/>
                </a:solidFill>
                <a:latin typeface="Century Gothic" pitchFamily="34" charset="0"/>
              </a:rPr>
              <a:t>e pulsares</a:t>
            </a:r>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Remanescente</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supernova</a:t>
            </a:r>
            <a:endPar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
        <p:nvSpPr>
          <p:cNvPr id="138" name="Text Box 141"/>
          <p:cNvSpPr txBox="1">
            <a:spLocks noChangeArrowheads="1"/>
          </p:cNvSpPr>
          <p:nvPr/>
        </p:nvSpPr>
        <p:spPr bwMode="auto">
          <a:xfrm>
            <a:off x="35496" y="6567155"/>
            <a:ext cx="6840760" cy="276999"/>
          </a:xfrm>
          <a:prstGeom prst="rect">
            <a:avLst/>
          </a:prstGeom>
          <a:noFill/>
          <a:ln w="9525">
            <a:noFill/>
            <a:miter lim="800000"/>
            <a:headEnd/>
            <a:tailEnd/>
          </a:ln>
        </p:spPr>
        <p:txBody>
          <a:bodyPr wrap="square">
            <a:spAutoFit/>
          </a:bodyPr>
          <a:lstStyle/>
          <a:p>
            <a:pPr algn="l"/>
            <a:r>
              <a:rPr lang="pt-BR" sz="1200" dirty="0" smtClean="0">
                <a:solidFill>
                  <a:schemeClr val="accent1">
                    <a:lumMod val="75000"/>
                  </a:schemeClr>
                </a:solidFill>
                <a:latin typeface="Century Gothic" pitchFamily="34" charset="0"/>
              </a:rPr>
              <a:t>Créditos :  André Luiz da Silva/CDA/CDCC/USP; pulsar: </a:t>
            </a:r>
            <a:r>
              <a:rPr lang="pt-BR" sz="1200" dirty="0">
                <a:solidFill>
                  <a:schemeClr val="accent1">
                    <a:lumMod val="75000"/>
                  </a:schemeClr>
                </a:solidFill>
                <a:latin typeface="Century Gothic" pitchFamily="34" charset="0"/>
              </a:rPr>
              <a:t>http://astro.if.ufrgs.br</a:t>
            </a:r>
          </a:p>
        </p:txBody>
      </p:sp>
      <p:grpSp>
        <p:nvGrpSpPr>
          <p:cNvPr id="5" name="Grupo 4"/>
          <p:cNvGrpSpPr/>
          <p:nvPr/>
        </p:nvGrpSpPr>
        <p:grpSpPr>
          <a:xfrm rot="21080658">
            <a:off x="1043608" y="1556791"/>
            <a:ext cx="3950371" cy="3436371"/>
            <a:chOff x="4438984" y="1372526"/>
            <a:chExt cx="3395045" cy="3360161"/>
          </a:xfrm>
        </p:grpSpPr>
        <p:sp>
          <p:nvSpPr>
            <p:cNvPr id="85" name="Lua 84"/>
            <p:cNvSpPr/>
            <p:nvPr/>
          </p:nvSpPr>
          <p:spPr bwMode="auto">
            <a:xfrm rot="18434177">
              <a:off x="5503475" y="3396274"/>
              <a:ext cx="180659" cy="25650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Lua 86"/>
            <p:cNvSpPr/>
            <p:nvPr/>
          </p:nvSpPr>
          <p:spPr bwMode="auto">
            <a:xfrm rot="9434177">
              <a:off x="6586781" y="2502946"/>
              <a:ext cx="420285" cy="504960"/>
            </a:xfrm>
            <a:prstGeom prst="moon">
              <a:avLst>
                <a:gd name="adj" fmla="val 11049"/>
              </a:avLst>
            </a:prstGeom>
            <a:gradFill>
              <a:gsLst>
                <a:gs pos="44000">
                  <a:schemeClr val="bg1">
                    <a:alpha val="42000"/>
                  </a:schemeClr>
                </a:gs>
                <a:gs pos="93000">
                  <a:schemeClr val="bg1"/>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Lua 81"/>
            <p:cNvSpPr/>
            <p:nvPr/>
          </p:nvSpPr>
          <p:spPr bwMode="auto">
            <a:xfrm rot="434177">
              <a:off x="5307333" y="2568159"/>
              <a:ext cx="420285" cy="629906"/>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3" name="Lua 82"/>
            <p:cNvSpPr/>
            <p:nvPr/>
          </p:nvSpPr>
          <p:spPr bwMode="auto">
            <a:xfrm rot="13034177">
              <a:off x="6395105" y="299650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Lua 78"/>
            <p:cNvSpPr/>
            <p:nvPr/>
          </p:nvSpPr>
          <p:spPr bwMode="auto">
            <a:xfrm rot="2234177">
              <a:off x="5358614" y="2467761"/>
              <a:ext cx="420285" cy="50496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Lua 79"/>
            <p:cNvSpPr/>
            <p:nvPr/>
          </p:nvSpPr>
          <p:spPr bwMode="auto">
            <a:xfrm rot="19334177">
              <a:off x="5331963" y="320589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Lua 87"/>
            <p:cNvSpPr/>
            <p:nvPr/>
          </p:nvSpPr>
          <p:spPr bwMode="auto">
            <a:xfrm rot="13934177">
              <a:off x="6125879" y="3089743"/>
              <a:ext cx="470229" cy="364529"/>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Nuvem 65"/>
            <p:cNvSpPr/>
            <p:nvPr/>
          </p:nvSpPr>
          <p:spPr bwMode="auto">
            <a:xfrm rot="11855328">
              <a:off x="4438984" y="1379344"/>
              <a:ext cx="3395045" cy="3353343"/>
            </a:xfrm>
            <a:prstGeom prst="cloud">
              <a:avLst/>
            </a:prstGeom>
            <a:gradFill flip="none" rotWithShape="1">
              <a:gsLst>
                <a:gs pos="100000">
                  <a:schemeClr val="tx1">
                    <a:alpha val="0"/>
                  </a:schemeClr>
                </a:gs>
                <a:gs pos="0">
                  <a:srgbClr val="FFC000">
                    <a:alpha val="0"/>
                  </a:srgbClr>
                </a:gs>
                <a:gs pos="37000">
                  <a:srgbClr val="FF7900">
                    <a:alpha val="91000"/>
                  </a:srgbClr>
                </a:gs>
                <a:gs pos="92000">
                  <a:srgbClr val="EE8800">
                    <a:alpha val="11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57" name="Grupo 41"/>
            <p:cNvGrpSpPr/>
            <p:nvPr/>
          </p:nvGrpSpPr>
          <p:grpSpPr>
            <a:xfrm rot="1247221">
              <a:off x="4997553" y="1372526"/>
              <a:ext cx="2322628" cy="3177578"/>
              <a:chOff x="2403568" y="3096815"/>
              <a:chExt cx="2295045" cy="3010348"/>
            </a:xfrm>
          </p:grpSpPr>
          <p:sp>
            <p:nvSpPr>
              <p:cNvPr id="59" name="Nuvem 58"/>
              <p:cNvSpPr/>
              <p:nvPr/>
            </p:nvSpPr>
            <p:spPr bwMode="auto">
              <a:xfrm rot="12600000">
                <a:off x="2403568" y="3096815"/>
                <a:ext cx="2295045" cy="3010348"/>
              </a:xfrm>
              <a:prstGeom prst="cloud">
                <a:avLst/>
              </a:prstGeom>
              <a:gradFill flip="none" rotWithShape="1">
                <a:gsLst>
                  <a:gs pos="4000">
                    <a:schemeClr val="bg1"/>
                  </a:gs>
                  <a:gs pos="11000">
                    <a:srgbClr val="00FF00"/>
                  </a:gs>
                  <a:gs pos="98000">
                    <a:srgbClr val="C00000">
                      <a:alpha val="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Nuvem 59"/>
              <p:cNvSpPr/>
              <p:nvPr/>
            </p:nvSpPr>
            <p:spPr bwMode="auto">
              <a:xfrm rot="7730160">
                <a:off x="2397089" y="3817730"/>
                <a:ext cx="2111348" cy="1667538"/>
              </a:xfrm>
              <a:prstGeom prst="cloud">
                <a:avLst/>
              </a:prstGeom>
              <a:gradFill flip="none" rotWithShape="1">
                <a:gsLst>
                  <a:gs pos="66000">
                    <a:srgbClr val="69D8FF">
                      <a:lumMod val="96000"/>
                      <a:alpha val="50000"/>
                    </a:srgbClr>
                  </a:gs>
                  <a:gs pos="14000">
                    <a:srgbClr val="69D8FF"/>
                  </a:gs>
                  <a:gs pos="96000">
                    <a:srgbClr val="FFFF00">
                      <a:alpha val="5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4573881">
              <a:off x="6007951" y="2546281"/>
              <a:ext cx="392015" cy="1210018"/>
            </a:xfrm>
            <a:prstGeom prst="moon">
              <a:avLst>
                <a:gd name="adj" fmla="val 7574"/>
              </a:avLst>
            </a:prstGeom>
            <a:gradFill>
              <a:gsLst>
                <a:gs pos="44000">
                  <a:schemeClr val="bg1">
                    <a:alpha val="66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Lua 76"/>
            <p:cNvSpPr/>
            <p:nvPr/>
          </p:nvSpPr>
          <p:spPr bwMode="auto">
            <a:xfrm rot="19892493">
              <a:off x="5244263" y="3003155"/>
              <a:ext cx="470652" cy="326225"/>
            </a:xfrm>
            <a:prstGeom prst="moon">
              <a:avLst>
                <a:gd name="adj" fmla="val 12828"/>
              </a:avLst>
            </a:prstGeom>
            <a:gradFill>
              <a:gsLst>
                <a:gs pos="44000">
                  <a:schemeClr val="bg1">
                    <a:alpha val="54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Lua 77"/>
            <p:cNvSpPr/>
            <p:nvPr/>
          </p:nvSpPr>
          <p:spPr bwMode="auto">
            <a:xfrm rot="18434177">
              <a:off x="5490887" y="3273905"/>
              <a:ext cx="576603" cy="374529"/>
            </a:xfrm>
            <a:prstGeom prst="moon">
              <a:avLst>
                <a:gd name="adj" fmla="val 11049"/>
              </a:avLst>
            </a:prstGeom>
            <a:gradFill>
              <a:gsLst>
                <a:gs pos="44000">
                  <a:schemeClr val="bg1">
                    <a:alpha val="4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Lua 83"/>
            <p:cNvSpPr/>
            <p:nvPr/>
          </p:nvSpPr>
          <p:spPr bwMode="auto">
            <a:xfrm rot="8534177">
              <a:off x="6227416" y="2267778"/>
              <a:ext cx="294731" cy="503818"/>
            </a:xfrm>
            <a:prstGeom prst="moon">
              <a:avLst>
                <a:gd name="adj" fmla="val 11049"/>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Lua 89"/>
            <p:cNvSpPr/>
            <p:nvPr/>
          </p:nvSpPr>
          <p:spPr bwMode="auto">
            <a:xfrm rot="17273881">
              <a:off x="5723466" y="2936751"/>
              <a:ext cx="416077" cy="917051"/>
            </a:xfrm>
            <a:prstGeom prst="moon">
              <a:avLst>
                <a:gd name="adj" fmla="val 7574"/>
              </a:avLst>
            </a:prstGeom>
            <a:gradFill>
              <a:gsLst>
                <a:gs pos="44000">
                  <a:schemeClr val="bg1">
                    <a:alpha val="48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Lua 90"/>
            <p:cNvSpPr/>
            <p:nvPr/>
          </p:nvSpPr>
          <p:spPr bwMode="auto">
            <a:xfrm rot="11234177">
              <a:off x="6142616" y="2608395"/>
              <a:ext cx="645615" cy="781748"/>
            </a:xfrm>
            <a:prstGeom prst="moon">
              <a:avLst>
                <a:gd name="adj" fmla="val 11049"/>
              </a:avLst>
            </a:prstGeom>
            <a:gradFill>
              <a:gsLst>
                <a:gs pos="44000">
                  <a:schemeClr val="bg1">
                    <a:alpha val="3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136" name="Conector reto 135"/>
          <p:cNvCxnSpPr/>
          <p:nvPr/>
        </p:nvCxnSpPr>
        <p:spPr bwMode="auto">
          <a:xfrm flipV="1">
            <a:off x="2869139" y="2536371"/>
            <a:ext cx="2692250" cy="607470"/>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149" name="Conector reto 148"/>
          <p:cNvCxnSpPr/>
          <p:nvPr/>
        </p:nvCxnSpPr>
        <p:spPr bwMode="auto">
          <a:xfrm>
            <a:off x="2864426" y="3299381"/>
            <a:ext cx="2686078" cy="1120219"/>
          </a:xfrm>
          <a:prstGeom prst="line">
            <a:avLst/>
          </a:prstGeom>
          <a:solidFill>
            <a:schemeClr val="accent1"/>
          </a:solidFill>
          <a:ln w="38100" cap="flat" cmpd="sng" algn="ctr">
            <a:solidFill>
              <a:schemeClr val="bg1"/>
            </a:solidFill>
            <a:prstDash val="sysDot"/>
            <a:round/>
            <a:headEnd type="none" w="sm" len="sm"/>
            <a:tailEnd type="none" w="lg" len="lg"/>
          </a:ln>
          <a:effectLst/>
        </p:spPr>
      </p:cxnSp>
      <p:pic>
        <p:nvPicPr>
          <p:cNvPr id="155" name="Picture 2" descr="E:\Planetário30dez10\ARQUIVO\arquivos gerais PSP\Astronomia\Astronomia_CD4\side6_pulsar.gif"/>
          <p:cNvPicPr>
            <a:picLocks noChangeAspect="1" noChangeArrowheads="1" noCrop="1"/>
          </p:cNvPicPr>
          <p:nvPr/>
        </p:nvPicPr>
        <p:blipFill>
          <a:blip r:embed="rId3" cstate="print"/>
          <a:srcRect/>
          <a:stretch>
            <a:fillRect/>
          </a:stretch>
        </p:blipFill>
        <p:spPr bwMode="auto">
          <a:xfrm>
            <a:off x="5553244" y="2499699"/>
            <a:ext cx="2478185" cy="1858639"/>
          </a:xfrm>
          <a:prstGeom prst="rect">
            <a:avLst/>
          </a:prstGeom>
          <a:noFill/>
          <a:ln w="9525">
            <a:noFill/>
            <a:miter lim="800000"/>
            <a:headEnd/>
            <a:tailEnd/>
          </a:ln>
        </p:spPr>
      </p:pic>
      <p:sp>
        <p:nvSpPr>
          <p:cNvPr id="152" name="Retângulo 151"/>
          <p:cNvSpPr>
            <a:spLocks noChangeAspect="1"/>
          </p:cNvSpPr>
          <p:nvPr/>
        </p:nvSpPr>
        <p:spPr bwMode="auto">
          <a:xfrm>
            <a:off x="5534547" y="2522483"/>
            <a:ext cx="2478702" cy="1891862"/>
          </a:xfrm>
          <a:prstGeom prst="rect">
            <a:avLst/>
          </a:prstGeom>
          <a:gradFill flip="none" rotWithShape="1">
            <a:gsLst>
              <a:gs pos="96000">
                <a:srgbClr val="69D8FF">
                  <a:alpha val="22000"/>
                </a:srgbClr>
              </a:gs>
              <a:gs pos="27000">
                <a:srgbClr val="3788FF"/>
              </a:gs>
              <a:gs pos="2000">
                <a:schemeClr val="bg1">
                  <a:lumMod val="64000"/>
                  <a:lumOff val="36000"/>
                  <a:alpha val="69000"/>
                </a:schemeClr>
              </a:gs>
            </a:gsLst>
            <a:path path="circle">
              <a:fillToRect l="50000" t="50000" r="50000" b="50000"/>
            </a:path>
            <a:tileRect/>
          </a:grad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6" name="Retângulo 155"/>
          <p:cNvSpPr>
            <a:spLocks noChangeAspect="1"/>
          </p:cNvSpPr>
          <p:nvPr/>
        </p:nvSpPr>
        <p:spPr bwMode="auto">
          <a:xfrm>
            <a:off x="2824262" y="3159553"/>
            <a:ext cx="173509" cy="132430"/>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5" name="CaixaDeTexto 164"/>
          <p:cNvSpPr txBox="1"/>
          <p:nvPr/>
        </p:nvSpPr>
        <p:spPr>
          <a:xfrm>
            <a:off x="6300192" y="6397878"/>
            <a:ext cx="2592288" cy="338554"/>
          </a:xfrm>
          <a:prstGeom prst="rect">
            <a:avLst/>
          </a:prstGeom>
          <a:noFill/>
        </p:spPr>
        <p:txBody>
          <a:bodyPr wrap="square" rtlCol="0">
            <a:spAutoFit/>
          </a:bodyPr>
          <a:lstStyle/>
          <a:p>
            <a:r>
              <a:rPr lang="pt-BR" dirty="0" smtClean="0">
                <a:solidFill>
                  <a:srgbClr val="FF0000"/>
                </a:solidFill>
                <a:latin typeface="Century Gothic" pitchFamily="34" charset="0"/>
              </a:rPr>
              <a:t>Imagens fora de escala</a:t>
            </a:r>
            <a:endParaRPr lang="pt-BR" dirty="0">
              <a:solidFill>
                <a:srgbClr val="FF0000"/>
              </a:solidFill>
              <a:latin typeface="Century Gothic" pitchFamily="34" charset="0"/>
            </a:endParaRPr>
          </a:p>
        </p:txBody>
      </p:sp>
      <p:sp>
        <p:nvSpPr>
          <p:cNvPr id="153" name="Lua 152"/>
          <p:cNvSpPr/>
          <p:nvPr/>
        </p:nvSpPr>
        <p:spPr bwMode="auto">
          <a:xfrm rot="3228672">
            <a:off x="2515705" y="2367345"/>
            <a:ext cx="607539" cy="870078"/>
          </a:xfrm>
          <a:prstGeom prst="moon">
            <a:avLst>
              <a:gd name="adj" fmla="val 11049"/>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6" name="Lua 165"/>
          <p:cNvSpPr/>
          <p:nvPr/>
        </p:nvSpPr>
        <p:spPr bwMode="auto">
          <a:xfrm rot="8914835">
            <a:off x="2619154" y="2619317"/>
            <a:ext cx="1183921" cy="520397"/>
          </a:xfrm>
          <a:prstGeom prst="moon">
            <a:avLst>
              <a:gd name="adj" fmla="val 11049"/>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7" name="Lua 166"/>
          <p:cNvSpPr/>
          <p:nvPr/>
        </p:nvSpPr>
        <p:spPr bwMode="auto">
          <a:xfrm rot="4432901">
            <a:off x="2486085" y="2518097"/>
            <a:ext cx="257564" cy="792629"/>
          </a:xfrm>
          <a:prstGeom prst="moon">
            <a:avLst>
              <a:gd name="adj" fmla="val 23794"/>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3477899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2000"/>
                                        <p:tgtEl>
                                          <p:spTgt spid="15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wipe(left)">
                                      <p:cBhvr>
                                        <p:cTn id="11" dur="500"/>
                                        <p:tgtEl>
                                          <p:spTgt spid="136"/>
                                        </p:tgtEl>
                                      </p:cBhvr>
                                    </p:animEffect>
                                  </p:childTnLst>
                                </p:cTn>
                              </p:par>
                              <p:par>
                                <p:cTn id="12" presetID="22" presetClass="entr" presetSubtype="8" fill="hold" nodeType="with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wipe(left)">
                                      <p:cBhvr>
                                        <p:cTn id="14" dur="500"/>
                                        <p:tgtEl>
                                          <p:spTgt spid="149"/>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55"/>
                                        </p:tgtEl>
                                        <p:attrNameLst>
                                          <p:attrName>style.visibility</p:attrName>
                                        </p:attrNameLst>
                                      </p:cBhvr>
                                      <p:to>
                                        <p:strVal val="visible"/>
                                      </p:to>
                                    </p:set>
                                    <p:animEffect transition="in" filter="fade">
                                      <p:cBhvr>
                                        <p:cTn id="18" dur="2000"/>
                                        <p:tgtEl>
                                          <p:spTgt spid="15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fade">
                                      <p:cBhvr>
                                        <p:cTn id="21" dur="2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1" animBg="1"/>
      <p:bldP spid="15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cuments\MULTIMÍDIA\Imagens\Estrelas\magnetar_westerlund_ESO.jpg"/>
          <p:cNvPicPr>
            <a:picLocks noChangeAspect="1" noChangeArrowheads="1"/>
          </p:cNvPicPr>
          <p:nvPr/>
        </p:nvPicPr>
        <p:blipFill rotWithShape="1">
          <a:blip r:embed="rId2" cstate="print"/>
          <a:srcRect l="378" t="8377" r="6142" b="5236"/>
          <a:stretch/>
        </p:blipFill>
        <p:spPr bwMode="auto">
          <a:xfrm>
            <a:off x="-8533" y="945384"/>
            <a:ext cx="9117037" cy="5940000"/>
          </a:xfrm>
          <a:prstGeom prst="rect">
            <a:avLst/>
          </a:prstGeom>
          <a:noFill/>
        </p:spPr>
      </p:pic>
      <p:sp>
        <p:nvSpPr>
          <p:cNvPr id="36867" name="Rectangle 4"/>
          <p:cNvSpPr>
            <a:spLocks noGrp="1" noChangeArrowheads="1"/>
          </p:cNvSpPr>
          <p:nvPr>
            <p:ph type="title"/>
          </p:nvPr>
        </p:nvSpPr>
        <p:spPr>
          <a:xfrm>
            <a:off x="0" y="-27384"/>
            <a:ext cx="9144000" cy="972768"/>
          </a:xfrm>
          <a:solidFill>
            <a:srgbClr val="0070C0">
              <a:alpha val="0"/>
            </a:srgbClr>
          </a:solidFill>
        </p:spPr>
        <p:txBody>
          <a:bodyPr/>
          <a:lstStyle/>
          <a:p>
            <a:r>
              <a:rPr lang="pt-BR" dirty="0" smtClean="0">
                <a:solidFill>
                  <a:schemeClr val="bg1"/>
                </a:solidFill>
                <a:latin typeface="Century Gothic" pitchFamily="34" charset="0"/>
              </a:rPr>
              <a:t>Estrela de nêutrons/pulsar</a:t>
            </a:r>
          </a:p>
        </p:txBody>
      </p:sp>
      <p:sp>
        <p:nvSpPr>
          <p:cNvPr id="4" name="Text Box 141"/>
          <p:cNvSpPr txBox="1">
            <a:spLocks noChangeArrowheads="1"/>
          </p:cNvSpPr>
          <p:nvPr/>
        </p:nvSpPr>
        <p:spPr bwMode="auto">
          <a:xfrm>
            <a:off x="0" y="6567735"/>
            <a:ext cx="3203848"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60000"/>
                    <a:lumOff val="40000"/>
                  </a:schemeClr>
                </a:solidFill>
                <a:latin typeface="Century Gothic" pitchFamily="34" charset="0"/>
              </a:rPr>
              <a:t>Crédito da imagem</a:t>
            </a:r>
            <a:r>
              <a:rPr lang="pt-BR" sz="1200" dirty="0" smtClean="0">
                <a:solidFill>
                  <a:schemeClr val="accent1">
                    <a:lumMod val="60000"/>
                    <a:lumOff val="40000"/>
                  </a:schemeClr>
                </a:solidFill>
                <a:latin typeface="Century Gothic" pitchFamily="34" charset="0"/>
              </a:rPr>
              <a:t>: ESO/L. Calçada</a:t>
            </a:r>
            <a:endParaRPr lang="pt-BR" sz="1200" dirty="0">
              <a:solidFill>
                <a:schemeClr val="accent2">
                  <a:lumMod val="60000"/>
                  <a:lumOff val="40000"/>
                </a:schemeClr>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Planetário30dez10\ARQUIVO\arquivos gerais PSP\Astronomia\Astronomia_CD4\side6_pulsar.gif"/>
          <p:cNvPicPr>
            <a:picLocks noChangeAspect="1" noChangeArrowheads="1" noCrop="1"/>
          </p:cNvPicPr>
          <p:nvPr/>
        </p:nvPicPr>
        <p:blipFill>
          <a:blip r:embed="rId3" cstate="print"/>
          <a:srcRect/>
          <a:stretch>
            <a:fillRect/>
          </a:stretch>
        </p:blipFill>
        <p:spPr bwMode="auto">
          <a:xfrm>
            <a:off x="1259632" y="1394775"/>
            <a:ext cx="6552727" cy="4914545"/>
          </a:xfrm>
          <a:prstGeom prst="rect">
            <a:avLst/>
          </a:prstGeom>
          <a:noFill/>
          <a:ln w="9525">
            <a:noFill/>
            <a:miter lim="800000"/>
            <a:headEnd/>
            <a:tailEnd/>
          </a:ln>
        </p:spPr>
      </p:pic>
      <p:sp>
        <p:nvSpPr>
          <p:cNvPr id="37891" name="Rectangle 4"/>
          <p:cNvSpPr>
            <a:spLocks noGrp="1" noChangeArrowheads="1"/>
          </p:cNvSpPr>
          <p:nvPr>
            <p:ph type="title"/>
          </p:nvPr>
        </p:nvSpPr>
        <p:spPr>
          <a:xfrm>
            <a:off x="685800" y="260648"/>
            <a:ext cx="7772400" cy="1143000"/>
          </a:xfrm>
        </p:spPr>
        <p:txBody>
          <a:bodyPr/>
          <a:lstStyle/>
          <a:p>
            <a:r>
              <a:rPr lang="pt-BR" dirty="0" smtClean="0">
                <a:solidFill>
                  <a:schemeClr val="bg1"/>
                </a:solidFill>
                <a:latin typeface="Century Gothic" pitchFamily="34" charset="0"/>
              </a:rPr>
              <a:t>Modelo de farol</a:t>
            </a:r>
          </a:p>
        </p:txBody>
      </p:sp>
      <p:sp>
        <p:nvSpPr>
          <p:cNvPr id="5" name="Text Box 141"/>
          <p:cNvSpPr txBox="1">
            <a:spLocks noChangeArrowheads="1"/>
          </p:cNvSpPr>
          <p:nvPr/>
        </p:nvSpPr>
        <p:spPr bwMode="auto">
          <a:xfrm>
            <a:off x="0" y="6536377"/>
            <a:ext cx="6228184"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http</a:t>
            </a:r>
            <a:r>
              <a:rPr lang="pt-BR" sz="1200" dirty="0">
                <a:solidFill>
                  <a:schemeClr val="accent1">
                    <a:lumMod val="75000"/>
                  </a:schemeClr>
                </a:solidFill>
                <a:latin typeface="Century Gothic" pitchFamily="34" charset="0"/>
              </a:rPr>
              <a:t>://</a:t>
            </a:r>
            <a:r>
              <a:rPr lang="pt-BR" sz="1200" dirty="0" smtClean="0">
                <a:solidFill>
                  <a:schemeClr val="accent1">
                    <a:lumMod val="75000"/>
                  </a:schemeClr>
                </a:solidFill>
                <a:latin typeface="Century Gothic" pitchFamily="34" charset="0"/>
              </a:rPr>
              <a:t>astro.if.ufrgs.br, com adaptações</a:t>
            </a:r>
            <a:endParaRPr lang="pt-BR" sz="1200" dirty="0">
              <a:solidFill>
                <a:schemeClr val="accent1">
                  <a:lumMod val="75000"/>
                </a:schemeClr>
              </a:solidFill>
              <a:latin typeface="Century Gothic" pitchFamily="34" charset="0"/>
            </a:endParaRPr>
          </a:p>
        </p:txBody>
      </p:sp>
      <p:cxnSp>
        <p:nvCxnSpPr>
          <p:cNvPr id="3" name="Conector reto 2"/>
          <p:cNvCxnSpPr/>
          <p:nvPr/>
        </p:nvCxnSpPr>
        <p:spPr bwMode="auto">
          <a:xfrm flipH="1" flipV="1">
            <a:off x="4498676" y="1544064"/>
            <a:ext cx="18895" cy="1547479"/>
          </a:xfrm>
          <a:prstGeom prst="line">
            <a:avLst/>
          </a:prstGeom>
          <a:solidFill>
            <a:schemeClr val="accent1"/>
          </a:solidFill>
          <a:ln w="31750" cap="flat" cmpd="sng" algn="ctr">
            <a:solidFill>
              <a:schemeClr val="bg1"/>
            </a:solidFill>
            <a:prstDash val="solid"/>
            <a:round/>
            <a:headEnd type="none" w="sm" len="sm"/>
            <a:tailEnd type="none" w="sm" len="sm"/>
          </a:ln>
          <a:effectLst/>
        </p:spPr>
      </p:cxnSp>
      <p:cxnSp>
        <p:nvCxnSpPr>
          <p:cNvPr id="7" name="Conector reto 6"/>
          <p:cNvCxnSpPr/>
          <p:nvPr/>
        </p:nvCxnSpPr>
        <p:spPr bwMode="auto">
          <a:xfrm flipV="1">
            <a:off x="4542453" y="4923167"/>
            <a:ext cx="1" cy="1314145"/>
          </a:xfrm>
          <a:prstGeom prst="line">
            <a:avLst/>
          </a:prstGeom>
          <a:solidFill>
            <a:schemeClr val="accent1"/>
          </a:solidFill>
          <a:ln w="31750" cap="flat" cmpd="sng" algn="ctr">
            <a:solidFill>
              <a:schemeClr val="bg1"/>
            </a:solidFill>
            <a:prstDash val="solid"/>
            <a:round/>
            <a:headEnd type="none" w="sm" len="sm"/>
            <a:tailEnd type="none" w="sm" len="sm"/>
          </a:ln>
          <a:effectLst/>
        </p:spPr>
      </p:cxnSp>
      <p:sp>
        <p:nvSpPr>
          <p:cNvPr id="4" name="Seta em curva para a direita 3"/>
          <p:cNvSpPr/>
          <p:nvPr/>
        </p:nvSpPr>
        <p:spPr bwMode="auto">
          <a:xfrm flipH="1">
            <a:off x="4283968" y="1700808"/>
            <a:ext cx="792088" cy="657072"/>
          </a:xfrm>
          <a:prstGeom prst="curvedRightArrow">
            <a:avLst>
              <a:gd name="adj1" fmla="val 21688"/>
              <a:gd name="adj2" fmla="val 65178"/>
              <a:gd name="adj3" fmla="val 42637"/>
            </a:avLst>
          </a:prstGeom>
          <a:solidFill>
            <a:schemeClr val="accent1"/>
          </a:solidFill>
          <a:ln w="12700" cap="flat" cmpd="sng" algn="ctr">
            <a:solidFill>
              <a:schemeClr val="tx1"/>
            </a:solidFill>
            <a:prstDash val="solid"/>
            <a:round/>
            <a:headEnd type="none" w="lg" len="lg"/>
            <a:tailEnd type="non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reto 8"/>
          <p:cNvCxnSpPr/>
          <p:nvPr/>
        </p:nvCxnSpPr>
        <p:spPr bwMode="auto">
          <a:xfrm flipV="1">
            <a:off x="4498848" y="1600200"/>
            <a:ext cx="2" cy="438912"/>
          </a:xfrm>
          <a:prstGeom prst="line">
            <a:avLst/>
          </a:prstGeom>
          <a:solidFill>
            <a:schemeClr val="accent1"/>
          </a:solidFill>
          <a:ln w="31750" cap="flat" cmpd="sng" algn="ctr">
            <a:solidFill>
              <a:schemeClr val="bg1"/>
            </a:solidFill>
            <a:prstDash val="solid"/>
            <a:round/>
            <a:headEnd type="none" w="sm" len="sm"/>
            <a:tailEnd type="none" w="sm" len="sm"/>
          </a:ln>
          <a:effectLst/>
        </p:spPr>
      </p:cxnSp>
      <p:sp>
        <p:nvSpPr>
          <p:cNvPr id="14" name="Arco 13"/>
          <p:cNvSpPr/>
          <p:nvPr/>
        </p:nvSpPr>
        <p:spPr bwMode="auto">
          <a:xfrm>
            <a:off x="3491880" y="3284984"/>
            <a:ext cx="2088232" cy="1080120"/>
          </a:xfrm>
          <a:prstGeom prst="arc">
            <a:avLst>
              <a:gd name="adj1" fmla="val 21304724"/>
              <a:gd name="adj2" fmla="val 11033781"/>
            </a:avLst>
          </a:prstGeom>
          <a:noFill/>
          <a:ln w="317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Rectangle 3"/>
          <p:cNvSpPr txBox="1">
            <a:spLocks noChangeArrowheads="1"/>
          </p:cNvSpPr>
          <p:nvPr/>
        </p:nvSpPr>
        <p:spPr bwMode="auto">
          <a:xfrm>
            <a:off x="5724128" y="4509120"/>
            <a:ext cx="1656184"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a:solidFill>
                  <a:schemeClr val="bg1"/>
                </a:solidFill>
                <a:latin typeface="Century Gothic" pitchFamily="34" charset="0"/>
              </a:rPr>
              <a:t>e</a:t>
            </a:r>
            <a:r>
              <a:rPr kumimoji="0" lang="pt-BR" sz="2400" b="0" i="0" u="none" strike="noStrike" kern="0" cap="none" spc="0" normalizeH="0" baseline="0" noProof="0" dirty="0" err="1" smtClean="0">
                <a:ln>
                  <a:noFill/>
                </a:ln>
                <a:solidFill>
                  <a:schemeClr val="bg1"/>
                </a:solidFill>
                <a:effectLst/>
                <a:uLnTx/>
                <a:uFillTx/>
                <a:latin typeface="Century Gothic" pitchFamily="34" charset="0"/>
                <a:ea typeface="+mn-ea"/>
                <a:cs typeface="+mn-cs"/>
              </a:rPr>
              <a:t>quador</a:t>
            </a: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21" name="Rectangle 3"/>
          <p:cNvSpPr txBox="1">
            <a:spLocks noChangeArrowheads="1"/>
          </p:cNvSpPr>
          <p:nvPr/>
        </p:nvSpPr>
        <p:spPr bwMode="auto">
          <a:xfrm>
            <a:off x="2195736" y="2132856"/>
            <a:ext cx="1656184"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eixo de rotação</a:t>
            </a: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cxnSp>
        <p:nvCxnSpPr>
          <p:cNvPr id="22" name="Conector reto 21"/>
          <p:cNvCxnSpPr/>
          <p:nvPr/>
        </p:nvCxnSpPr>
        <p:spPr bwMode="auto">
          <a:xfrm flipH="1" flipV="1">
            <a:off x="3563890" y="2492898"/>
            <a:ext cx="792086" cy="144014"/>
          </a:xfrm>
          <a:prstGeom prst="line">
            <a:avLst/>
          </a:prstGeom>
          <a:solidFill>
            <a:schemeClr val="accent1"/>
          </a:solidFill>
          <a:ln w="31750" cap="flat" cmpd="sng" algn="ctr">
            <a:solidFill>
              <a:schemeClr val="bg1"/>
            </a:solidFill>
            <a:prstDash val="solid"/>
            <a:round/>
            <a:headEnd type="none" w="sm" len="sm"/>
            <a:tailEnd type="none" w="sm" len="sm"/>
          </a:ln>
          <a:effectLst/>
        </p:spPr>
      </p:cxnSp>
      <p:cxnSp>
        <p:nvCxnSpPr>
          <p:cNvPr id="27" name="Conector reto 26"/>
          <p:cNvCxnSpPr/>
          <p:nvPr/>
        </p:nvCxnSpPr>
        <p:spPr bwMode="auto">
          <a:xfrm flipH="1" flipV="1">
            <a:off x="5364090" y="4293098"/>
            <a:ext cx="396043" cy="360038"/>
          </a:xfrm>
          <a:prstGeom prst="line">
            <a:avLst/>
          </a:prstGeom>
          <a:solidFill>
            <a:schemeClr val="accent1"/>
          </a:solidFill>
          <a:ln w="317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5496" y="44624"/>
            <a:ext cx="9108504" cy="1143000"/>
          </a:xfrm>
        </p:spPr>
        <p:txBody>
          <a:bodyPr/>
          <a:lstStyle/>
          <a:p>
            <a:r>
              <a:rPr lang="pt-BR" sz="4000" dirty="0" smtClean="0">
                <a:solidFill>
                  <a:schemeClr val="bg1"/>
                </a:solidFill>
                <a:latin typeface="Century Gothic" pitchFamily="34" charset="0"/>
              </a:rPr>
              <a:t>Densidade de estrela de nêutrons</a:t>
            </a:r>
          </a:p>
        </p:txBody>
      </p:sp>
      <p:sp>
        <p:nvSpPr>
          <p:cNvPr id="33795" name="Rectangle 3"/>
          <p:cNvSpPr>
            <a:spLocks noGrp="1" noChangeArrowheads="1"/>
          </p:cNvSpPr>
          <p:nvPr>
            <p:ph type="body" idx="1"/>
          </p:nvPr>
        </p:nvSpPr>
        <p:spPr>
          <a:xfrm>
            <a:off x="760040" y="1124744"/>
            <a:ext cx="7772400" cy="1080120"/>
          </a:xfrm>
        </p:spPr>
        <p:txBody>
          <a:bodyPr/>
          <a:lstStyle/>
          <a:p>
            <a:pPr algn="ctr">
              <a:buClr>
                <a:schemeClr val="bg1"/>
              </a:buClr>
              <a:buNone/>
            </a:pPr>
            <a:r>
              <a:rPr lang="el-GR" sz="4400" b="0" dirty="0" smtClean="0">
                <a:solidFill>
                  <a:schemeClr val="bg1"/>
                </a:solidFill>
                <a:latin typeface="Century Gothic" pitchFamily="34" charset="0"/>
              </a:rPr>
              <a:t>ρ</a:t>
            </a:r>
            <a:r>
              <a:rPr lang="pt-BR" sz="4400" b="0" baseline="-25000" dirty="0" smtClean="0">
                <a:solidFill>
                  <a:schemeClr val="bg1"/>
                </a:solidFill>
                <a:latin typeface="Century Gothic" pitchFamily="34" charset="0"/>
              </a:rPr>
              <a:t>EN</a:t>
            </a:r>
            <a:r>
              <a:rPr lang="pt-BR" sz="4400" b="0" dirty="0" smtClean="0">
                <a:solidFill>
                  <a:schemeClr val="bg1"/>
                </a:solidFill>
                <a:latin typeface="Century Gothic" pitchFamily="34" charset="0"/>
              </a:rPr>
              <a:t> </a:t>
            </a:r>
            <a:r>
              <a:rPr lang="el-GR" sz="4400" b="0" dirty="0" smtClean="0">
                <a:solidFill>
                  <a:schemeClr val="bg1"/>
                </a:solidFill>
                <a:latin typeface="Century Gothic" pitchFamily="34" charset="0"/>
              </a:rPr>
              <a:t>≈</a:t>
            </a:r>
            <a:r>
              <a:rPr lang="pt-BR" sz="4400" b="0" dirty="0" smtClean="0">
                <a:solidFill>
                  <a:schemeClr val="bg1"/>
                </a:solidFill>
                <a:latin typeface="Century Gothic" pitchFamily="34" charset="0"/>
              </a:rPr>
              <a:t> </a:t>
            </a:r>
            <a:r>
              <a:rPr lang="pt-BR" sz="4400" b="0" dirty="0" smtClean="0">
                <a:solidFill>
                  <a:schemeClr val="bg1"/>
                </a:solidFill>
                <a:latin typeface="Century Gothic" pitchFamily="34" charset="0"/>
              </a:rPr>
              <a:t>10</a:t>
            </a:r>
            <a:r>
              <a:rPr lang="pt-BR" sz="4400" b="0" baseline="30000" dirty="0" smtClean="0">
                <a:solidFill>
                  <a:schemeClr val="bg1"/>
                </a:solidFill>
                <a:latin typeface="Century Gothic" pitchFamily="34" charset="0"/>
              </a:rPr>
              <a:t>17</a:t>
            </a:r>
            <a:r>
              <a:rPr lang="pt-BR" sz="4400" b="0" dirty="0" smtClean="0">
                <a:solidFill>
                  <a:schemeClr val="bg1"/>
                </a:solidFill>
                <a:latin typeface="Century Gothic" pitchFamily="34" charset="0"/>
              </a:rPr>
              <a:t> </a:t>
            </a:r>
            <a:r>
              <a:rPr lang="pt-BR" sz="4400" b="0" dirty="0" smtClean="0">
                <a:solidFill>
                  <a:schemeClr val="bg1"/>
                </a:solidFill>
                <a:latin typeface="Century Gothic" pitchFamily="34" charset="0"/>
              </a:rPr>
              <a:t>kg/m</a:t>
            </a:r>
            <a:r>
              <a:rPr lang="pt-BR" sz="4400" b="0" baseline="30000" dirty="0" smtClean="0">
                <a:solidFill>
                  <a:schemeClr val="bg1"/>
                </a:solidFill>
                <a:latin typeface="Century Gothic" pitchFamily="34" charset="0"/>
              </a:rPr>
              <a:t>3</a:t>
            </a:r>
          </a:p>
          <a:p>
            <a:pPr>
              <a:buClr>
                <a:schemeClr val="bg1"/>
              </a:buClr>
              <a:buNone/>
            </a:pPr>
            <a:endParaRPr lang="pt-BR" sz="4400" b="0" dirty="0" smtClean="0">
              <a:solidFill>
                <a:schemeClr val="accent1">
                  <a:lumMod val="75000"/>
                </a:schemeClr>
              </a:solidFill>
              <a:latin typeface="Century Gothic" pitchFamily="34" charset="0"/>
            </a:endParaRPr>
          </a:p>
        </p:txBody>
      </p:sp>
      <p:sp>
        <p:nvSpPr>
          <p:cNvPr id="5" name="Rectangle 3"/>
          <p:cNvSpPr txBox="1">
            <a:spLocks noChangeArrowheads="1"/>
          </p:cNvSpPr>
          <p:nvPr/>
        </p:nvSpPr>
        <p:spPr bwMode="auto">
          <a:xfrm>
            <a:off x="35496" y="3356992"/>
            <a:ext cx="219573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10</a:t>
            </a:r>
            <a:r>
              <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rPr>
              <a:t>5</a:t>
            </a: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 </a:t>
            </a: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x       </a:t>
            </a:r>
            <a:endPar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6" name="Retângulo 5"/>
          <p:cNvSpPr/>
          <p:nvPr/>
        </p:nvSpPr>
        <p:spPr>
          <a:xfrm>
            <a:off x="0" y="6474822"/>
            <a:ext cx="8964488" cy="338554"/>
          </a:xfrm>
          <a:prstGeom prst="rect">
            <a:avLst/>
          </a:prstGeom>
        </p:spPr>
        <p:txBody>
          <a:bodyPr wrap="square">
            <a:spAutoFit/>
          </a:bodyPr>
          <a:lstStyle/>
          <a:p>
            <a:pPr algn="l"/>
            <a:r>
              <a:rPr lang="pt-BR" sz="1200" dirty="0" smtClean="0">
                <a:solidFill>
                  <a:schemeClr val="accent1"/>
                </a:solidFill>
                <a:latin typeface="Century Gothic" pitchFamily="34" charset="0"/>
              </a:rPr>
              <a:t>Crédito das imagens: caminhão: </a:t>
            </a:r>
            <a:r>
              <a:rPr lang="pt-BR" sz="1200" dirty="0" smtClean="0">
                <a:solidFill>
                  <a:schemeClr val="accent1"/>
                </a:solidFill>
                <a:latin typeface="Century Gothic" pitchFamily="34" charset="0"/>
                <a:hlinkClick r:id="rId3"/>
              </a:rPr>
              <a:t>http://www.logisticadescomplicada.com</a:t>
            </a:r>
            <a:r>
              <a:rPr lang="pt-BR" dirty="0" smtClean="0">
                <a:solidFill>
                  <a:schemeClr val="accent1"/>
                </a:solidFill>
                <a:latin typeface="Century Gothic" pitchFamily="34" charset="0"/>
                <a:hlinkClick r:id="rId3"/>
              </a:rPr>
              <a:t>/</a:t>
            </a:r>
            <a:r>
              <a:rPr lang="pt-BR" dirty="0" smtClean="0">
                <a:solidFill>
                  <a:schemeClr val="accent1"/>
                </a:solidFill>
                <a:latin typeface="Century Gothic" pitchFamily="34" charset="0"/>
              </a:rPr>
              <a:t> </a:t>
            </a:r>
            <a:r>
              <a:rPr lang="pt-BR" sz="1200" dirty="0" smtClean="0">
                <a:solidFill>
                  <a:schemeClr val="accent1"/>
                </a:solidFill>
                <a:latin typeface="Century Gothic" pitchFamily="34" charset="0"/>
              </a:rPr>
              <a:t>colheres: http://pt.aliexpress.com</a:t>
            </a:r>
            <a:endParaRPr lang="pt-BR" sz="1200" dirty="0">
              <a:solidFill>
                <a:schemeClr val="accent1"/>
              </a:solidFill>
              <a:latin typeface="Century Gothic" pitchFamily="34" charset="0"/>
            </a:endParaRPr>
          </a:p>
        </p:txBody>
      </p:sp>
      <p:pic>
        <p:nvPicPr>
          <p:cNvPr id="1028" name="Picture 4" descr="http://img.alibaba.com/img/pb/809/391/727/727391809_169.jpg"/>
          <p:cNvPicPr>
            <a:picLocks noChangeAspect="1" noChangeArrowheads="1"/>
          </p:cNvPicPr>
          <p:nvPr/>
        </p:nvPicPr>
        <p:blipFill>
          <a:blip r:embed="rId4" cstate="print"/>
          <a:srcRect/>
          <a:stretch>
            <a:fillRect/>
          </a:stretch>
        </p:blipFill>
        <p:spPr bwMode="auto">
          <a:xfrm>
            <a:off x="5652120" y="2564904"/>
            <a:ext cx="3300258" cy="2411388"/>
          </a:xfrm>
          <a:prstGeom prst="rect">
            <a:avLst/>
          </a:prstGeom>
          <a:noFill/>
        </p:spPr>
      </p:pic>
      <p:pic>
        <p:nvPicPr>
          <p:cNvPr id="61442" name="Picture 2" descr="catterpilar 797b maior caminhão do mundo"/>
          <p:cNvPicPr>
            <a:picLocks noChangeAspect="1" noChangeArrowheads="1"/>
          </p:cNvPicPr>
          <p:nvPr/>
        </p:nvPicPr>
        <p:blipFill>
          <a:blip r:embed="rId5" cstate="print"/>
          <a:srcRect/>
          <a:stretch>
            <a:fillRect/>
          </a:stretch>
        </p:blipFill>
        <p:spPr bwMode="auto">
          <a:xfrm>
            <a:off x="2051720" y="2204864"/>
            <a:ext cx="3384376" cy="3384376"/>
          </a:xfrm>
          <a:prstGeom prst="rect">
            <a:avLst/>
          </a:prstGeom>
          <a:noFill/>
        </p:spPr>
      </p:pic>
      <p:sp>
        <p:nvSpPr>
          <p:cNvPr id="8" name="Seta para a direita 7"/>
          <p:cNvSpPr/>
          <p:nvPr/>
        </p:nvSpPr>
        <p:spPr bwMode="auto">
          <a:xfrm rot="1186150">
            <a:off x="4471723" y="3936125"/>
            <a:ext cx="1821692" cy="57606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Chave esquerda 9"/>
          <p:cNvSpPr/>
          <p:nvPr/>
        </p:nvSpPr>
        <p:spPr bwMode="auto">
          <a:xfrm rot="16200000">
            <a:off x="2807804" y="3320989"/>
            <a:ext cx="504056" cy="5040560"/>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Rectangle 3"/>
          <p:cNvSpPr txBox="1">
            <a:spLocks noChangeArrowheads="1"/>
          </p:cNvSpPr>
          <p:nvPr/>
        </p:nvSpPr>
        <p:spPr bwMode="auto">
          <a:xfrm>
            <a:off x="727751" y="6056411"/>
            <a:ext cx="5328592"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100</a:t>
            </a:r>
            <a:r>
              <a:rPr kumimoji="0" lang="pt-BR" sz="2400" b="0" i="0" u="none" strike="noStrike" kern="0" cap="none" spc="0" normalizeH="0" noProof="0" dirty="0" smtClean="0">
                <a:ln>
                  <a:noFill/>
                </a:ln>
                <a:solidFill>
                  <a:schemeClr val="bg1"/>
                </a:solidFill>
                <a:effectLst/>
                <a:uLnTx/>
                <a:uFillTx/>
                <a:latin typeface="Century Gothic" pitchFamily="34" charset="0"/>
                <a:ea typeface="+mn-ea"/>
                <a:cs typeface="+mn-cs"/>
              </a:rPr>
              <a:t> milhões</a:t>
            </a: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 </a:t>
            </a: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de </a:t>
            </a: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toneladas (10</a:t>
            </a:r>
            <a:r>
              <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rPr>
              <a:t>14</a:t>
            </a: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 g)</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42"/>
                                        </p:tgtEl>
                                        <p:attrNameLst>
                                          <p:attrName>style.visibility</p:attrName>
                                        </p:attrNameLst>
                                      </p:cBhvr>
                                      <p:to>
                                        <p:strVal val="visible"/>
                                      </p:to>
                                    </p:set>
                                    <p:animEffect transition="in" filter="fade">
                                      <p:cBhvr>
                                        <p:cTn id="17" dur="2000"/>
                                        <p:tgtEl>
                                          <p:spTgt spid="6144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20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2000"/>
                                        <p:tgtEl>
                                          <p:spTgt spid="1028"/>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wnloads\3228737996_d872111d9d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4624"/>
            <a:ext cx="6408712" cy="6408712"/>
          </a:xfrm>
          <a:prstGeom prst="rect">
            <a:avLst/>
          </a:prstGeom>
          <a:noFill/>
          <a:extLst>
            <a:ext uri="{909E8E84-426E-40DD-AFC4-6F175D3DCCD1}">
              <a14:hiddenFill xmlns:a14="http://schemas.microsoft.com/office/drawing/2010/main">
                <a:solidFill>
                  <a:srgbClr val="FFFFFF"/>
                </a:solidFill>
              </a14:hiddenFill>
            </a:ext>
          </a:extLst>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Pulsar em M1</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solidFill>
                <a:latin typeface="Century Gothic" pitchFamily="34" charset="0"/>
              </a:rPr>
              <a:t>Crédito </a:t>
            </a:r>
            <a:r>
              <a:rPr lang="pt-BR" sz="1200" dirty="0" smtClean="0">
                <a:solidFill>
                  <a:schemeClr val="accent1"/>
                </a:solidFill>
                <a:latin typeface="Century Gothic" pitchFamily="34" charset="0"/>
              </a:rPr>
              <a:t>das imagens: </a:t>
            </a:r>
            <a:r>
              <a:rPr lang="pt-BR" sz="1200" dirty="0" err="1">
                <a:solidFill>
                  <a:schemeClr val="accent1"/>
                </a:solidFill>
                <a:latin typeface="Century Gothic" panose="020B0502020202020204" pitchFamily="34" charset="0"/>
              </a:rPr>
              <a:t>Chandra</a:t>
            </a:r>
            <a:r>
              <a:rPr lang="pt-BR" sz="1200" dirty="0">
                <a:solidFill>
                  <a:schemeClr val="accent1"/>
                </a:solidFill>
                <a:latin typeface="Century Gothic" panose="020B0502020202020204" pitchFamily="34" charset="0"/>
              </a:rPr>
              <a:t> X-</a:t>
            </a:r>
            <a:r>
              <a:rPr lang="pt-BR" sz="1200" dirty="0" err="1">
                <a:solidFill>
                  <a:schemeClr val="accent1"/>
                </a:solidFill>
                <a:latin typeface="Century Gothic" panose="020B0502020202020204" pitchFamily="34" charset="0"/>
              </a:rPr>
              <a:t>ray</a:t>
            </a:r>
            <a:r>
              <a:rPr lang="pt-BR" sz="1200" dirty="0">
                <a:solidFill>
                  <a:schemeClr val="accent1"/>
                </a:solidFill>
                <a:latin typeface="Century Gothic" panose="020B0502020202020204" pitchFamily="34" charset="0"/>
              </a:rPr>
              <a:t> </a:t>
            </a:r>
            <a:r>
              <a:rPr lang="pt-BR" sz="1200" dirty="0" err="1" smtClean="0">
                <a:solidFill>
                  <a:schemeClr val="accent1"/>
                </a:solidFill>
                <a:latin typeface="Century Gothic" panose="020B0502020202020204" pitchFamily="34" charset="0"/>
              </a:rPr>
              <a:t>Observatory</a:t>
            </a:r>
            <a:r>
              <a:rPr lang="pt-BR" sz="1200" dirty="0" smtClean="0">
                <a:solidFill>
                  <a:schemeClr val="accent1"/>
                </a:solidFill>
                <a:latin typeface="Century Gothic" panose="020B0502020202020204" pitchFamily="34" charset="0"/>
              </a:rPr>
              <a:t> (centro); Cambridge </a:t>
            </a:r>
            <a:r>
              <a:rPr lang="pt-BR" sz="1200" dirty="0" err="1" smtClean="0">
                <a:solidFill>
                  <a:schemeClr val="accent1"/>
                </a:solidFill>
                <a:latin typeface="Century Gothic" panose="020B0502020202020204" pitchFamily="34" charset="0"/>
              </a:rPr>
              <a:t>University</a:t>
            </a:r>
            <a:r>
              <a:rPr lang="pt-BR" sz="1200" dirty="0" smtClean="0">
                <a:solidFill>
                  <a:schemeClr val="accent1"/>
                </a:solidFill>
                <a:latin typeface="Century Gothic" panose="020B0502020202020204" pitchFamily="34" charset="0"/>
              </a:rPr>
              <a:t> (embaixo)</a:t>
            </a:r>
            <a:endParaRPr lang="pt-BR" sz="1200" dirty="0">
              <a:solidFill>
                <a:schemeClr val="accent1"/>
              </a:solidFill>
              <a:latin typeface="Century Gothic" pitchFamily="34" charset="0"/>
            </a:endParaRPr>
          </a:p>
        </p:txBody>
      </p:sp>
      <p:pic>
        <p:nvPicPr>
          <p:cNvPr id="1027" name="Picture 3" descr="C:\Users\andre\Downloads\Crab_Lucky_video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4200" y="5229200"/>
            <a:ext cx="3048000" cy="9144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63836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eta circular 31"/>
          <p:cNvSpPr/>
          <p:nvPr/>
        </p:nvSpPr>
        <p:spPr bwMode="auto">
          <a:xfrm rot="5027856" flipH="1">
            <a:off x="1819856" y="1057027"/>
            <a:ext cx="4258956" cy="5838451"/>
          </a:xfrm>
          <a:prstGeom prst="circularArrow">
            <a:avLst>
              <a:gd name="adj1" fmla="val 3460"/>
              <a:gd name="adj2" fmla="val 943250"/>
              <a:gd name="adj3" fmla="val 740927"/>
              <a:gd name="adj4" fmla="val 17087332"/>
              <a:gd name="adj5" fmla="val 6694"/>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 name="Elipse 7"/>
          <p:cNvSpPr>
            <a:spLocks noChangeAspect="1"/>
          </p:cNvSpPr>
          <p:nvPr/>
        </p:nvSpPr>
        <p:spPr bwMode="auto">
          <a:xfrm>
            <a:off x="5974835" y="3123716"/>
            <a:ext cx="1080000" cy="1080120"/>
          </a:xfrm>
          <a:prstGeom prst="ellipse">
            <a:avLst/>
          </a:prstGeom>
          <a:gradFill>
            <a:gsLst>
              <a:gs pos="11000">
                <a:schemeClr val="bg1">
                  <a:lumMod val="0"/>
                  <a:lumOff val="100000"/>
                  <a:alpha val="0"/>
                </a:schemeClr>
              </a:gs>
              <a:gs pos="49000">
                <a:srgbClr val="C00000"/>
              </a:gs>
              <a:gs pos="100000">
                <a:schemeClr val="bg1">
                  <a:alpha val="0"/>
                  <a:lumMod val="55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Elipse 8"/>
          <p:cNvSpPr>
            <a:spLocks noChangeAspect="1"/>
          </p:cNvSpPr>
          <p:nvPr/>
        </p:nvSpPr>
        <p:spPr bwMode="auto">
          <a:xfrm>
            <a:off x="6227465" y="3390612"/>
            <a:ext cx="550010" cy="550071"/>
          </a:xfrm>
          <a:prstGeom prst="ellipse">
            <a:avLst/>
          </a:prstGeom>
          <a:gradFill>
            <a:gsLst>
              <a:gs pos="0">
                <a:schemeClr val="bg1"/>
              </a:gs>
              <a:gs pos="100000">
                <a:srgbClr val="FF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 name="Subtítulo 2"/>
          <p:cNvSpPr>
            <a:spLocks noGrp="1"/>
          </p:cNvSpPr>
          <p:nvPr>
            <p:ph type="subTitle" idx="1"/>
          </p:nvPr>
        </p:nvSpPr>
        <p:spPr>
          <a:xfrm>
            <a:off x="179512" y="260648"/>
            <a:ext cx="8712968" cy="792088"/>
          </a:xfrm>
        </p:spPr>
        <p:txBody>
          <a:bodyPr/>
          <a:lstStyle/>
          <a:p>
            <a:pPr marL="901700" indent="-901700">
              <a:buClr>
                <a:srgbClr val="00B050"/>
              </a:buClr>
              <a:tabLst>
                <a:tab pos="444500" algn="l"/>
              </a:tabLst>
            </a:pPr>
            <a:r>
              <a:rPr lang="pt-BR" sz="4400" dirty="0" smtClean="0">
                <a:solidFill>
                  <a:schemeClr val="bg1"/>
                </a:solidFill>
                <a:latin typeface="Century Gothic" pitchFamily="34" charset="0"/>
              </a:rPr>
              <a:t>Evolução de binárias</a:t>
            </a:r>
          </a:p>
        </p:txBody>
      </p:sp>
      <p:grpSp>
        <p:nvGrpSpPr>
          <p:cNvPr id="4" name="Agrupar 3"/>
          <p:cNvGrpSpPr/>
          <p:nvPr/>
        </p:nvGrpSpPr>
        <p:grpSpPr>
          <a:xfrm>
            <a:off x="1881416" y="2305174"/>
            <a:ext cx="2836778" cy="2836778"/>
            <a:chOff x="1881416" y="2305174"/>
            <a:chExt cx="2836778" cy="2836778"/>
          </a:xfrm>
        </p:grpSpPr>
        <p:sp>
          <p:nvSpPr>
            <p:cNvPr id="5" name="Elipse 4"/>
            <p:cNvSpPr>
              <a:spLocks noChangeAspect="1"/>
            </p:cNvSpPr>
            <p:nvPr/>
          </p:nvSpPr>
          <p:spPr bwMode="auto">
            <a:xfrm>
              <a:off x="1881416" y="2305174"/>
              <a:ext cx="2836778" cy="2836778"/>
            </a:xfrm>
            <a:prstGeom prst="ellipse">
              <a:avLst/>
            </a:prstGeom>
            <a:gradFill>
              <a:gsLst>
                <a:gs pos="0">
                  <a:schemeClr val="bg1">
                    <a:lumMod val="0"/>
                    <a:lumOff val="100000"/>
                    <a:alpha val="0"/>
                  </a:schemeClr>
                </a:gs>
                <a:gs pos="57000">
                  <a:srgbClr val="3788FF">
                    <a:lumMod val="80000"/>
                    <a:lumOff val="20000"/>
                  </a:srgbClr>
                </a:gs>
                <a:gs pos="100000">
                  <a:schemeClr val="bg1">
                    <a:alpha val="0"/>
                    <a:lumMod val="49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a:spLocks noChangeAspect="1"/>
            </p:cNvSpPr>
            <p:nvPr/>
          </p:nvSpPr>
          <p:spPr bwMode="auto">
            <a:xfrm>
              <a:off x="2429425" y="2854477"/>
              <a:ext cx="1729743" cy="1729743"/>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7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3" name="Seta circular 32"/>
          <p:cNvSpPr/>
          <p:nvPr/>
        </p:nvSpPr>
        <p:spPr bwMode="auto">
          <a:xfrm flipV="1">
            <a:off x="2974184" y="3068960"/>
            <a:ext cx="2376264" cy="1728192"/>
          </a:xfrm>
          <a:prstGeom prst="circularArrow">
            <a:avLst>
              <a:gd name="adj1" fmla="val 6924"/>
              <a:gd name="adj2" fmla="val 862314"/>
              <a:gd name="adj3" fmla="val 20137939"/>
              <a:gd name="adj4" fmla="val 11158011"/>
              <a:gd name="adj5" fmla="val 16255"/>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val="3796631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49289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Buracos negros</a:t>
            </a:r>
          </a:p>
        </p:txBody>
      </p:sp>
    </p:spTree>
    <p:extLst>
      <p:ext uri="{BB962C8B-B14F-4D97-AF65-F5344CB8AC3E}">
        <p14:creationId xmlns:p14="http://schemas.microsoft.com/office/powerpoint/2010/main" val="932141253"/>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black hole warping the surrounding spacetime"/>
          <p:cNvPicPr>
            <a:picLocks noChangeAspect="1" noChangeArrowheads="1"/>
          </p:cNvPicPr>
          <p:nvPr/>
        </p:nvPicPr>
        <p:blipFill>
          <a:blip r:embed="rId3" cstate="print">
            <a:lum bright="19000" contrast="44000"/>
          </a:blip>
          <a:srcRect/>
          <a:stretch>
            <a:fillRect/>
          </a:stretch>
        </p:blipFill>
        <p:spPr bwMode="auto">
          <a:xfrm>
            <a:off x="0" y="493916"/>
            <a:ext cx="9144000" cy="6364084"/>
          </a:xfrm>
          <a:prstGeom prst="rect">
            <a:avLst/>
          </a:prstGeom>
          <a:noFill/>
        </p:spPr>
      </p:pic>
      <p:sp>
        <p:nvSpPr>
          <p:cNvPr id="39939" name="Rectangle 4"/>
          <p:cNvSpPr>
            <a:spLocks noGrp="1" noChangeArrowheads="1"/>
          </p:cNvSpPr>
          <p:nvPr>
            <p:ph type="title"/>
          </p:nvPr>
        </p:nvSpPr>
        <p:spPr>
          <a:xfrm>
            <a:off x="0" y="0"/>
            <a:ext cx="7772400" cy="1143000"/>
          </a:xfrm>
        </p:spPr>
        <p:txBody>
          <a:bodyPr/>
          <a:lstStyle/>
          <a:p>
            <a:r>
              <a:rPr lang="pt-BR" dirty="0" smtClean="0">
                <a:solidFill>
                  <a:schemeClr val="bg1"/>
                </a:solidFill>
                <a:latin typeface="Century Gothic" pitchFamily="34" charset="0"/>
              </a:rPr>
              <a:t>Buraco Negro</a:t>
            </a:r>
          </a:p>
        </p:txBody>
      </p:sp>
      <p:sp>
        <p:nvSpPr>
          <p:cNvPr id="4" name="Retângulo 3"/>
          <p:cNvSpPr/>
          <p:nvPr/>
        </p:nvSpPr>
        <p:spPr>
          <a:xfrm>
            <a:off x="35496" y="6519446"/>
            <a:ext cx="2898550" cy="276999"/>
          </a:xfrm>
          <a:prstGeom prst="rect">
            <a:avLst/>
          </a:prstGeom>
        </p:spPr>
        <p:txBody>
          <a:bodyPr wrap="none">
            <a:spAutoFit/>
          </a:bodyPr>
          <a:lstStyle/>
          <a:p>
            <a:r>
              <a:rPr lang="pt-BR" sz="1200" dirty="0" smtClean="0">
                <a:solidFill>
                  <a:schemeClr val="accent1"/>
                </a:solidFill>
                <a:latin typeface="Century Gothic" pitchFamily="34" charset="0"/>
              </a:rPr>
              <a:t>Crédito da imagem: Mark A. </a:t>
            </a:r>
            <a:r>
              <a:rPr lang="pt-BR" sz="1200" dirty="0" err="1" smtClean="0">
                <a:solidFill>
                  <a:schemeClr val="accent1"/>
                </a:solidFill>
                <a:latin typeface="Century Gothic" pitchFamily="34" charset="0"/>
              </a:rPr>
              <a:t>Garlick</a:t>
            </a:r>
            <a:endParaRPr lang="pt-BR" sz="12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Velocidade de escape</a:t>
            </a:r>
          </a:p>
        </p:txBody>
      </p:sp>
      <p:sp>
        <p:nvSpPr>
          <p:cNvPr id="4" name="Subtítulo 4"/>
          <p:cNvSpPr txBox="1">
            <a:spLocks/>
          </p:cNvSpPr>
          <p:nvPr/>
        </p:nvSpPr>
        <p:spPr>
          <a:xfrm>
            <a:off x="0" y="2780928"/>
            <a:ext cx="8892480" cy="1728192"/>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2800" b="0" i="0" u="none" strike="noStrike" kern="0" cap="none" spc="0" normalizeH="0" baseline="0" noProof="0" dirty="0" smtClean="0">
                <a:ln>
                  <a:noFill/>
                </a:ln>
                <a:solidFill>
                  <a:schemeClr val="accent1"/>
                </a:solidFill>
                <a:effectLst/>
                <a:uLnTx/>
                <a:uFillTx/>
                <a:latin typeface="Century Gothic" pitchFamily="34" charset="0"/>
              </a:rPr>
              <a:t>Onde:</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lang="pt-BR" sz="4000" b="0" i="1" kern="0" dirty="0" err="1" smtClean="0">
                <a:solidFill>
                  <a:schemeClr val="bg1"/>
                </a:solidFill>
                <a:latin typeface="Times New Roman" pitchFamily="18" charset="0"/>
                <a:cs typeface="Times New Roman" pitchFamily="18" charset="0"/>
              </a:rPr>
              <a:t>v</a:t>
            </a:r>
            <a:r>
              <a:rPr lang="pt-BR" sz="4000" b="0" i="1" kern="0" baseline="-25000" dirty="0" err="1" smtClean="0">
                <a:solidFill>
                  <a:schemeClr val="bg1"/>
                </a:solidFill>
                <a:latin typeface="Times New Roman" pitchFamily="18" charset="0"/>
                <a:cs typeface="Times New Roman" pitchFamily="18" charset="0"/>
              </a:rPr>
              <a:t>esc</a:t>
            </a:r>
            <a:r>
              <a:rPr lang="pt-BR" sz="2800" b="0" kern="0" dirty="0" smtClean="0">
                <a:solidFill>
                  <a:schemeClr val="accent1"/>
                </a:solidFill>
                <a:latin typeface="Century Gothic" pitchFamily="34" charset="0"/>
              </a:rPr>
              <a:t>: é a velocidade de escape</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4000" b="0"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G</a:t>
            </a:r>
            <a:r>
              <a:rPr kumimoji="0" lang="pt-BR" sz="2800" b="0" i="0" u="none" strike="noStrike" kern="0" cap="none" spc="0" normalizeH="0" baseline="0" noProof="0" dirty="0" smtClean="0">
                <a:ln>
                  <a:noFill/>
                </a:ln>
                <a:solidFill>
                  <a:schemeClr val="accent1"/>
                </a:solidFill>
                <a:effectLst/>
                <a:uLnTx/>
                <a:uFillTx/>
                <a:latin typeface="Century Gothic" pitchFamily="34" charset="0"/>
              </a:rPr>
              <a:t>: é a constante de gravitação</a:t>
            </a:r>
            <a:r>
              <a:rPr kumimoji="0" lang="pt-BR" sz="2800" b="0" i="0" u="none" strike="noStrike" kern="0" cap="none" spc="0" normalizeH="0" noProof="0" dirty="0" smtClean="0">
                <a:ln>
                  <a:noFill/>
                </a:ln>
                <a:solidFill>
                  <a:schemeClr val="accent1"/>
                </a:solidFill>
                <a:effectLst/>
                <a:uLnTx/>
                <a:uFillTx/>
                <a:latin typeface="Century Gothic" pitchFamily="34" charset="0"/>
              </a:rPr>
              <a:t> universal</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lang="pt-BR" sz="4000" b="0" i="1" kern="0" baseline="0" dirty="0" smtClean="0">
                <a:solidFill>
                  <a:schemeClr val="bg1"/>
                </a:solidFill>
                <a:latin typeface="Monotype Corsiva" pitchFamily="66" charset="0"/>
                <a:cs typeface="Times New Roman" pitchFamily="18" charset="0"/>
              </a:rPr>
              <a:t>M</a:t>
            </a:r>
            <a:r>
              <a:rPr lang="pt-BR" sz="2800" b="0" kern="0" baseline="0" dirty="0" smtClean="0">
                <a:solidFill>
                  <a:schemeClr val="accent1"/>
                </a:solidFill>
                <a:latin typeface="Century Gothic" pitchFamily="34" charset="0"/>
              </a:rPr>
              <a:t>:</a:t>
            </a:r>
            <a:r>
              <a:rPr lang="pt-BR" sz="2800" b="0" kern="0" dirty="0" smtClean="0">
                <a:solidFill>
                  <a:schemeClr val="accent1"/>
                </a:solidFill>
                <a:latin typeface="Century Gothic" pitchFamily="34" charset="0"/>
              </a:rPr>
              <a:t> massa do corpo</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4000" b="0"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R</a:t>
            </a:r>
            <a:r>
              <a:rPr kumimoji="0" lang="pt-BR" sz="2800" b="0" i="0" u="none" strike="noStrike" kern="0" cap="none" spc="0" normalizeH="0" baseline="0" noProof="0" dirty="0" smtClean="0">
                <a:ln>
                  <a:noFill/>
                </a:ln>
                <a:solidFill>
                  <a:schemeClr val="accent1"/>
                </a:solidFill>
                <a:effectLst/>
                <a:uLnTx/>
                <a:uFillTx/>
                <a:latin typeface="Century Gothic" pitchFamily="34" charset="0"/>
              </a:rPr>
              <a:t>:</a:t>
            </a:r>
            <a:r>
              <a:rPr kumimoji="0" lang="pt-BR" sz="2800" b="0" i="0" u="none" strike="noStrike" kern="0" cap="none" spc="0" normalizeH="0" noProof="0" dirty="0" smtClean="0">
                <a:ln>
                  <a:noFill/>
                </a:ln>
                <a:solidFill>
                  <a:schemeClr val="accent1"/>
                </a:solidFill>
                <a:effectLst/>
                <a:uLnTx/>
                <a:uFillTx/>
                <a:latin typeface="Century Gothic" pitchFamily="34" charset="0"/>
              </a:rPr>
              <a:t> distância ao centro do corpo</a:t>
            </a:r>
            <a:endParaRPr kumimoji="0" lang="pt-BR" sz="2800" b="0" i="0" u="none" strike="noStrike" kern="0" cap="none" spc="0" normalizeH="0" baseline="0" noProof="0" dirty="0">
              <a:ln>
                <a:noFill/>
              </a:ln>
              <a:solidFill>
                <a:schemeClr val="accent1"/>
              </a:solidFill>
              <a:effectLst/>
              <a:uLnTx/>
              <a:uFillTx/>
              <a:latin typeface="Century Gothic" pitchFamily="34" charset="0"/>
            </a:endParaRPr>
          </a:p>
        </p:txBody>
      </p:sp>
      <p:graphicFrame>
        <p:nvGraphicFramePr>
          <p:cNvPr id="18435" name="Object 3"/>
          <p:cNvGraphicFramePr>
            <a:graphicFrameLocks noChangeAspect="1"/>
          </p:cNvGraphicFramePr>
          <p:nvPr/>
        </p:nvGraphicFramePr>
        <p:xfrm>
          <a:off x="2019300" y="1104900"/>
          <a:ext cx="4597400" cy="2160588"/>
        </p:xfrm>
        <a:graphic>
          <a:graphicData uri="http://schemas.openxmlformats.org/presentationml/2006/ole">
            <mc:AlternateContent xmlns:mc="http://schemas.openxmlformats.org/markup-compatibility/2006">
              <mc:Choice xmlns:v="urn:schemas-microsoft-com:vml" Requires="v">
                <p:oleObj spid="_x0000_s116770" name="Equação" r:id="rId4" imgW="2044440" imgH="965160" progId="Equation.3">
                  <p:embed/>
                </p:oleObj>
              </mc:Choice>
              <mc:Fallback>
                <p:oleObj name="Equação" r:id="rId4" imgW="2044440" imgH="965160" progId="Equation.3">
                  <p:embed/>
                  <p:pic>
                    <p:nvPicPr>
                      <p:cNvPr id="0" name="Object 3"/>
                      <p:cNvPicPr>
                        <a:picLocks noChangeAspect="1" noChangeArrowheads="1"/>
                      </p:cNvPicPr>
                      <p:nvPr/>
                    </p:nvPicPr>
                    <p:blipFill>
                      <a:blip r:embed="rId5">
                        <a:lum bright="100000" contrast="2000"/>
                        <a:extLst>
                          <a:ext uri="{28A0092B-C50C-407E-A947-70E740481C1C}">
                            <a14:useLocalDpi xmlns:a14="http://schemas.microsoft.com/office/drawing/2010/main" val="0"/>
                          </a:ext>
                        </a:extLst>
                      </a:blip>
                      <a:srcRect/>
                      <a:stretch>
                        <a:fillRect/>
                      </a:stretch>
                    </p:blipFill>
                    <p:spPr bwMode="auto">
                      <a:xfrm>
                        <a:off x="2019300" y="1104900"/>
                        <a:ext cx="4597400"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ipe(left)">
                                      <p:cBhvr>
                                        <p:cTn id="7" dur="20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Velocidade de escape</a:t>
            </a:r>
          </a:p>
        </p:txBody>
      </p:sp>
      <p:sp>
        <p:nvSpPr>
          <p:cNvPr id="4" name="Subtítulo 4"/>
          <p:cNvSpPr txBox="1">
            <a:spLocks/>
          </p:cNvSpPr>
          <p:nvPr/>
        </p:nvSpPr>
        <p:spPr>
          <a:xfrm>
            <a:off x="-540568" y="836712"/>
            <a:ext cx="9433048" cy="576064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3200" b="0" i="0" u="none" strike="noStrike" kern="0" cap="none" spc="0" normalizeH="0" baseline="0" noProof="0" dirty="0" smtClean="0">
                <a:ln>
                  <a:noFill/>
                </a:ln>
                <a:solidFill>
                  <a:schemeClr val="accent1"/>
                </a:solidFill>
                <a:effectLst/>
                <a:uLnTx/>
                <a:uFillTx/>
                <a:latin typeface="Century Gothic" pitchFamily="34" charset="0"/>
              </a:rPr>
              <a:t>   No caso da </a:t>
            </a:r>
            <a:r>
              <a:rPr kumimoji="0" lang="pt-BR" sz="3200" i="0" u="none" strike="noStrike" kern="0" cap="none" spc="0" normalizeH="0" baseline="0" noProof="0" dirty="0" smtClean="0">
                <a:ln>
                  <a:noFill/>
                </a:ln>
                <a:solidFill>
                  <a:schemeClr val="bg1"/>
                </a:solidFill>
                <a:effectLst/>
                <a:uLnTx/>
                <a:uFillTx/>
                <a:latin typeface="Century Gothic" pitchFamily="34" charset="0"/>
              </a:rPr>
              <a:t>Terra</a:t>
            </a:r>
            <a:r>
              <a:rPr kumimoji="0" lang="pt-BR" sz="3200" i="0" u="none" strike="noStrike" kern="0" cap="none" spc="0" normalizeH="0" baseline="0" noProof="0" dirty="0" smtClean="0">
                <a:ln>
                  <a:noFill/>
                </a:ln>
                <a:solidFill>
                  <a:schemeClr val="accent1"/>
                </a:solidFill>
                <a:effectLst/>
                <a:uLnTx/>
                <a:uFillTx/>
                <a:latin typeface="Century Gothic" pitchFamily="34" charset="0"/>
              </a:rPr>
              <a:t>: </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lang="pt-BR" sz="3200" kern="0" dirty="0" smtClean="0">
              <a:solidFill>
                <a:schemeClr val="accent1"/>
              </a:solidFill>
              <a:latin typeface="Century Gothic" pitchFamily="34" charset="0"/>
            </a:endParaRPr>
          </a:p>
          <a:p>
            <a:pPr marL="1200150" lvl="2" indent="-285750" algn="l">
              <a:lnSpc>
                <a:spcPct val="150000"/>
              </a:lnSpc>
              <a:spcBef>
                <a:spcPts val="0"/>
              </a:spcBef>
              <a:buClr>
                <a:schemeClr val="accent5">
                  <a:lumMod val="75000"/>
                </a:schemeClr>
              </a:buClr>
              <a:buFont typeface="Wingdings" pitchFamily="2" charset="2"/>
              <a:buChar char="v"/>
              <a:defRPr/>
            </a:pPr>
            <a:r>
              <a:rPr lang="pt-BR" sz="2800" b="0" kern="0" dirty="0" smtClean="0">
                <a:solidFill>
                  <a:schemeClr val="accent1"/>
                </a:solidFill>
                <a:latin typeface="Century Gothic" pitchFamily="34" charset="0"/>
              </a:rPr>
              <a:t> </a:t>
            </a:r>
            <a:r>
              <a:rPr lang="pt-BR" sz="2800" kern="0" dirty="0" smtClean="0">
                <a:solidFill>
                  <a:schemeClr val="bg1"/>
                </a:solidFill>
                <a:latin typeface="Century Gothic" pitchFamily="34" charset="0"/>
              </a:rPr>
              <a:t>12.700 km </a:t>
            </a:r>
            <a:r>
              <a:rPr lang="pt-BR" sz="2800" b="0" kern="0" dirty="0" smtClean="0">
                <a:solidFill>
                  <a:schemeClr val="accent1"/>
                </a:solidFill>
                <a:latin typeface="Century Gothic" pitchFamily="34" charset="0"/>
              </a:rPr>
              <a:t>de diâmetro: </a:t>
            </a:r>
            <a:r>
              <a:rPr lang="pt-BR" sz="2800" kern="0" dirty="0" smtClean="0">
                <a:solidFill>
                  <a:schemeClr val="bg1"/>
                </a:solidFill>
                <a:latin typeface="Century Gothic" pitchFamily="34" charset="0"/>
              </a:rPr>
              <a:t>11 km/s</a:t>
            </a:r>
          </a:p>
          <a:p>
            <a:pPr marL="1200150" lvl="2" indent="-285750" algn="l">
              <a:lnSpc>
                <a:spcPct val="150000"/>
              </a:lnSpc>
              <a:spcBef>
                <a:spcPts val="0"/>
              </a:spcBef>
              <a:buClr>
                <a:schemeClr val="accent5">
                  <a:lumMod val="75000"/>
                </a:schemeClr>
              </a:buClr>
              <a:buFont typeface="Wingdings" pitchFamily="2" charset="2"/>
              <a:buChar char="v"/>
              <a:defRPr/>
            </a:pPr>
            <a:endParaRPr lang="pt-BR" sz="2800" b="0" kern="0" dirty="0" smtClean="0">
              <a:solidFill>
                <a:schemeClr val="accent1"/>
              </a:solidFill>
              <a:latin typeface="Century Gothic" pitchFamily="34" charset="0"/>
            </a:endParaRPr>
          </a:p>
          <a:p>
            <a:pPr marL="1200150" lvl="2" indent="-285750" algn="l">
              <a:spcBef>
                <a:spcPts val="0"/>
              </a:spcBef>
              <a:buClr>
                <a:schemeClr val="accent5">
                  <a:lumMod val="75000"/>
                </a:schemeClr>
              </a:buClr>
              <a:buFont typeface="Wingdings" pitchFamily="2" charset="2"/>
              <a:buChar char="v"/>
              <a:defRPr/>
            </a:pPr>
            <a:r>
              <a:rPr lang="pt-BR" sz="2800" b="0" kern="0" dirty="0" smtClean="0">
                <a:solidFill>
                  <a:schemeClr val="accent1"/>
                </a:solidFill>
                <a:latin typeface="Century Gothic" pitchFamily="34" charset="0"/>
              </a:rPr>
              <a:t> comprimindo até a </a:t>
            </a:r>
            <a:r>
              <a:rPr lang="pt-BR" sz="2800" kern="0" dirty="0" smtClean="0">
                <a:solidFill>
                  <a:schemeClr val="bg1"/>
                </a:solidFill>
                <a:latin typeface="Century Gothic" pitchFamily="34" charset="0"/>
              </a:rPr>
              <a:t>1/4 do tamanho: 22 km/s</a:t>
            </a:r>
          </a:p>
          <a:p>
            <a:pPr marL="1200150" lvl="2" indent="-285750" algn="l">
              <a:spcBef>
                <a:spcPts val="0"/>
              </a:spcBef>
              <a:buClr>
                <a:schemeClr val="accent5">
                  <a:lumMod val="75000"/>
                </a:schemeClr>
              </a:buClr>
              <a:buFont typeface="Wingdings" pitchFamily="2" charset="2"/>
              <a:buChar char="v"/>
              <a:defRPr/>
            </a:pPr>
            <a:endParaRPr lang="pt-BR" sz="2800" b="0" kern="0" dirty="0" smtClean="0">
              <a:solidFill>
                <a:schemeClr val="accent1"/>
              </a:solidFill>
              <a:latin typeface="Century Gothic" pitchFamily="34" charset="0"/>
            </a:endParaRPr>
          </a:p>
          <a:p>
            <a:pPr marL="1200150" lvl="2" indent="-285750" algn="l">
              <a:lnSpc>
                <a:spcPct val="150000"/>
              </a:lnSpc>
              <a:spcBef>
                <a:spcPts val="0"/>
              </a:spcBef>
              <a:buClr>
                <a:schemeClr val="accent5">
                  <a:lumMod val="75000"/>
                </a:schemeClr>
              </a:buClr>
              <a:buFont typeface="Wingdings" pitchFamily="2" charset="2"/>
              <a:buChar char="v"/>
              <a:defRPr/>
            </a:pPr>
            <a:r>
              <a:rPr lang="pt-BR" sz="2800" b="0" kern="0" dirty="0" smtClean="0">
                <a:solidFill>
                  <a:schemeClr val="accent1"/>
                </a:solidFill>
                <a:latin typeface="Century Gothic" pitchFamily="34" charset="0"/>
              </a:rPr>
              <a:t> comprimindo até </a:t>
            </a:r>
            <a:r>
              <a:rPr lang="pt-BR" sz="2800" kern="0" dirty="0" smtClean="0">
                <a:solidFill>
                  <a:schemeClr val="bg1"/>
                </a:solidFill>
                <a:latin typeface="Century Gothic" pitchFamily="34" charset="0"/>
              </a:rPr>
              <a:t>2 km: ≈ 900 km/s</a:t>
            </a:r>
          </a:p>
          <a:p>
            <a:pPr marL="1200150" lvl="2" indent="-285750" algn="l">
              <a:lnSpc>
                <a:spcPct val="150000"/>
              </a:lnSpc>
              <a:spcBef>
                <a:spcPts val="0"/>
              </a:spcBef>
              <a:buClr>
                <a:schemeClr val="accent5">
                  <a:lumMod val="75000"/>
                </a:schemeClr>
              </a:buClr>
              <a:buFont typeface="Wingdings" pitchFamily="2" charset="2"/>
              <a:buChar char="v"/>
              <a:defRPr/>
            </a:pPr>
            <a:endParaRPr lang="pt-BR" sz="2800" b="0" kern="0" dirty="0" smtClean="0">
              <a:solidFill>
                <a:schemeClr val="accent1"/>
              </a:solidFill>
              <a:latin typeface="Century Gothic" pitchFamily="34" charset="0"/>
            </a:endParaRPr>
          </a:p>
          <a:p>
            <a:pPr marL="1200150" lvl="2" indent="-285750" algn="l">
              <a:spcBef>
                <a:spcPts val="0"/>
              </a:spcBef>
              <a:buClr>
                <a:schemeClr val="accent5">
                  <a:lumMod val="75000"/>
                </a:schemeClr>
              </a:buClr>
              <a:buFont typeface="Wingdings" pitchFamily="2" charset="2"/>
              <a:buChar char="v"/>
              <a:defRPr/>
            </a:pPr>
            <a:r>
              <a:rPr lang="pt-BR" sz="2800" b="0" kern="0" dirty="0" smtClean="0">
                <a:solidFill>
                  <a:schemeClr val="accent1"/>
                </a:solidFill>
                <a:latin typeface="Century Gothic" pitchFamily="34" charset="0"/>
              </a:rPr>
              <a:t> comprimindo até </a:t>
            </a:r>
            <a:r>
              <a:rPr lang="pt-BR" sz="2800" kern="0" dirty="0" smtClean="0">
                <a:solidFill>
                  <a:schemeClr val="bg1"/>
                </a:solidFill>
                <a:latin typeface="Century Gothic" pitchFamily="34" charset="0"/>
              </a:rPr>
              <a:t>2 cm: ≈ 300.000 km/s = 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20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2000"/>
                                        <p:tgtEl>
                                          <p:spTgt spid="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Effect transition="in" filter="fade">
                                      <p:cBhvr>
                                        <p:cTn id="27"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Raio de </a:t>
            </a:r>
            <a:r>
              <a:rPr lang="pt-BR" dirty="0" err="1" smtClean="0">
                <a:solidFill>
                  <a:schemeClr val="bg1"/>
                </a:solidFill>
                <a:latin typeface="Century Gothic" pitchFamily="34" charset="0"/>
              </a:rPr>
              <a:t>Schwarzschild</a:t>
            </a:r>
            <a:endParaRPr lang="pt-BR" dirty="0" smtClean="0">
              <a:solidFill>
                <a:schemeClr val="bg1"/>
              </a:solidFill>
              <a:latin typeface="Century Gothic" pitchFamily="34" charset="0"/>
            </a:endParaRPr>
          </a:p>
        </p:txBody>
      </p:sp>
      <p:sp>
        <p:nvSpPr>
          <p:cNvPr id="4" name="Subtítulo 4"/>
          <p:cNvSpPr txBox="1">
            <a:spLocks/>
          </p:cNvSpPr>
          <p:nvPr/>
        </p:nvSpPr>
        <p:spPr>
          <a:xfrm>
            <a:off x="107504" y="908720"/>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baseline="0" noProof="0" dirty="0" smtClean="0">
                <a:ln>
                  <a:noFill/>
                </a:ln>
                <a:solidFill>
                  <a:schemeClr val="accent1"/>
                </a:solidFill>
                <a:effectLst/>
                <a:uLnTx/>
                <a:uFillTx/>
                <a:latin typeface="Century Gothic" pitchFamily="34" charset="0"/>
              </a:rPr>
              <a:t> </a:t>
            </a:r>
            <a:r>
              <a:rPr lang="pt-BR" sz="3200" b="0" kern="0" dirty="0" smtClean="0">
                <a:solidFill>
                  <a:schemeClr val="accent1"/>
                </a:solidFill>
                <a:latin typeface="Century Gothic" pitchFamily="34" charset="0"/>
              </a:rPr>
              <a:t>igualando-se a velocidade de escape a </a:t>
            </a:r>
            <a:r>
              <a:rPr lang="pt-BR" sz="4000" i="1" kern="0" dirty="0" smtClean="0">
                <a:solidFill>
                  <a:schemeClr val="bg1"/>
                </a:solidFill>
                <a:latin typeface="Times New Roman" pitchFamily="18" charset="0"/>
                <a:cs typeface="Times New Roman" pitchFamily="18" charset="0"/>
              </a:rPr>
              <a:t>c</a:t>
            </a:r>
            <a:r>
              <a:rPr lang="pt-BR" sz="3200" b="0" kern="0" dirty="0" smtClean="0">
                <a:solidFill>
                  <a:schemeClr val="accent1">
                    <a:lumMod val="60000"/>
                    <a:lumOff val="40000"/>
                  </a:schemeClr>
                </a:solidFill>
                <a:latin typeface="Century Gothic" pitchFamily="34" charset="0"/>
              </a:rPr>
              <a:t> </a:t>
            </a:r>
            <a:r>
              <a:rPr lang="pt-BR" sz="3200" b="0" kern="0" dirty="0" smtClean="0">
                <a:solidFill>
                  <a:schemeClr val="accent1"/>
                </a:solidFill>
                <a:latin typeface="Century Gothic" pitchFamily="34" charset="0"/>
              </a:rPr>
              <a:t>na equação anterior, temos:</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200" b="0" kern="0" dirty="0" smtClean="0">
                <a:solidFill>
                  <a:schemeClr val="accent1">
                    <a:lumMod val="60000"/>
                    <a:lumOff val="40000"/>
                  </a:schemeClr>
                </a:solidFill>
                <a:latin typeface="Century Gothic" pitchFamily="34" charset="0"/>
              </a:rPr>
              <a:t> </a:t>
            </a:r>
            <a:r>
              <a:rPr lang="pt-BR" sz="3200" b="0" kern="0" dirty="0" smtClean="0">
                <a:solidFill>
                  <a:schemeClr val="accent1"/>
                </a:solidFill>
                <a:latin typeface="Century Gothic" pitchFamily="34" charset="0"/>
              </a:rPr>
              <a:t>raio no qual a </a:t>
            </a:r>
            <a:r>
              <a:rPr lang="pt-BR" sz="3200" kern="0" dirty="0" smtClean="0">
                <a:solidFill>
                  <a:schemeClr val="bg1"/>
                </a:solidFill>
                <a:latin typeface="Century Gothic" pitchFamily="34" charset="0"/>
              </a:rPr>
              <a:t>velocidade de escape é igual à da luz</a:t>
            </a:r>
            <a:r>
              <a:rPr lang="pt-BR" sz="3200" b="0" kern="0" dirty="0" smtClean="0">
                <a:solidFill>
                  <a:schemeClr val="accent1"/>
                </a:solidFill>
                <a:latin typeface="Century Gothic" pitchFamily="34" charset="0"/>
              </a:rPr>
              <a:t>: nada consegue sair do corpo</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graphicFrame>
        <p:nvGraphicFramePr>
          <p:cNvPr id="112641" name="Object 1"/>
          <p:cNvGraphicFramePr>
            <a:graphicFrameLocks noChangeAspect="1"/>
          </p:cNvGraphicFramePr>
          <p:nvPr/>
        </p:nvGraphicFramePr>
        <p:xfrm>
          <a:off x="2576513" y="2960290"/>
          <a:ext cx="3482975" cy="1620838"/>
        </p:xfrm>
        <a:graphic>
          <a:graphicData uri="http://schemas.openxmlformats.org/presentationml/2006/ole">
            <mc:AlternateContent xmlns:mc="http://schemas.openxmlformats.org/markup-compatibility/2006">
              <mc:Choice xmlns:v="urn:schemas-microsoft-com:vml" Requires="v">
                <p:oleObj spid="_x0000_s112673" name="Equação" r:id="rId4" imgW="1549080" imgH="723600" progId="Equation.3">
                  <p:embed/>
                </p:oleObj>
              </mc:Choice>
              <mc:Fallback>
                <p:oleObj name="Equação" r:id="rId4" imgW="1549080" imgH="723600" progId="Equation.3">
                  <p:embed/>
                  <p:pic>
                    <p:nvPicPr>
                      <p:cNvPr id="0" name="Picture 1"/>
                      <p:cNvPicPr>
                        <a:picLocks noChangeAspect="1" noChangeArrowheads="1"/>
                      </p:cNvPicPr>
                      <p:nvPr/>
                    </p:nvPicPr>
                    <p:blipFill>
                      <a:blip r:embed="rId5">
                        <a:lum bright="100000" contrast="2000"/>
                        <a:extLst>
                          <a:ext uri="{28A0092B-C50C-407E-A947-70E740481C1C}">
                            <a14:useLocalDpi xmlns:a14="http://schemas.microsoft.com/office/drawing/2010/main" val="0"/>
                          </a:ext>
                        </a:extLst>
                      </a:blip>
                      <a:srcRect/>
                      <a:stretch>
                        <a:fillRect/>
                      </a:stretch>
                    </p:blipFill>
                    <p:spPr bwMode="auto">
                      <a:xfrm>
                        <a:off x="2576513" y="2960290"/>
                        <a:ext cx="3482975" cy="162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41"/>
                                        </p:tgtEl>
                                        <p:attrNameLst>
                                          <p:attrName>style.visibility</p:attrName>
                                        </p:attrNameLst>
                                      </p:cBhvr>
                                      <p:to>
                                        <p:strVal val="visible"/>
                                      </p:to>
                                    </p:set>
                                    <p:animEffect transition="in" filter="wipe(left)">
                                      <p:cBhvr>
                                        <p:cTn id="12" dur="2000"/>
                                        <p:tgtEl>
                                          <p:spTgt spid="1126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b="0" i="1" dirty="0" err="1" smtClean="0">
                <a:solidFill>
                  <a:schemeClr val="bg1"/>
                </a:solidFill>
                <a:latin typeface="Times New Roman" pitchFamily="18" charset="0"/>
                <a:cs typeface="Times New Roman" pitchFamily="18" charset="0"/>
              </a:rPr>
              <a:t>R</a:t>
            </a:r>
            <a:r>
              <a:rPr lang="pt-BR" b="0" i="1" baseline="-25000" dirty="0" err="1" smtClean="0">
                <a:solidFill>
                  <a:schemeClr val="bg1"/>
                </a:solidFill>
                <a:latin typeface="Times New Roman" pitchFamily="18" charset="0"/>
                <a:cs typeface="Times New Roman" pitchFamily="18" charset="0"/>
              </a:rPr>
              <a:t>s</a:t>
            </a:r>
            <a:r>
              <a:rPr lang="pt-BR" dirty="0" smtClean="0">
                <a:solidFill>
                  <a:schemeClr val="bg1"/>
                </a:solidFill>
                <a:latin typeface="Century Gothic" pitchFamily="34" charset="0"/>
              </a:rPr>
              <a:t> e Horizonte dos eventos</a:t>
            </a:r>
          </a:p>
        </p:txBody>
      </p:sp>
      <p:sp>
        <p:nvSpPr>
          <p:cNvPr id="4" name="Subtítulo 4"/>
          <p:cNvSpPr txBox="1">
            <a:spLocks/>
          </p:cNvSpPr>
          <p:nvPr/>
        </p:nvSpPr>
        <p:spPr>
          <a:xfrm>
            <a:off x="107504" y="1052736"/>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lvl="1" indent="-285750" algn="l">
              <a:spcBef>
                <a:spcPct val="20000"/>
              </a:spcBef>
              <a:buClr>
                <a:schemeClr val="accent5">
                  <a:lumMod val="75000"/>
                </a:schemeClr>
              </a:buClr>
              <a:buFont typeface="Wingdings" pitchFamily="2" charset="2"/>
              <a:buChar char="v"/>
              <a:defRPr/>
            </a:pPr>
            <a:r>
              <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a:t>
            </a:r>
            <a:r>
              <a:rPr kumimoji="0" lang="pt-BR" sz="3200" b="0" i="0" u="none" strike="noStrike" kern="0" cap="none" spc="0" normalizeH="0" baseline="0" noProof="0" dirty="0" smtClean="0">
                <a:ln>
                  <a:noFill/>
                </a:ln>
                <a:solidFill>
                  <a:schemeClr val="accent1"/>
                </a:solidFill>
                <a:effectLst/>
                <a:uLnTx/>
                <a:uFillTx/>
                <a:latin typeface="Century Gothic" pitchFamily="34" charset="0"/>
              </a:rPr>
              <a:t>como o</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a:t>
            </a:r>
            <a:r>
              <a:rPr lang="pt-BR" sz="4000" i="1" kern="0" dirty="0" err="1" smtClean="0">
                <a:solidFill>
                  <a:schemeClr val="bg1"/>
                </a:solidFill>
                <a:latin typeface="Times New Roman" pitchFamily="18" charset="0"/>
                <a:cs typeface="Times New Roman" pitchFamily="18" charset="0"/>
              </a:rPr>
              <a:t>R</a:t>
            </a:r>
            <a:r>
              <a:rPr kumimoji="0" lang="pt-BR" sz="4000" i="1" u="none" strike="noStrike" kern="0" cap="none" spc="0" normalizeH="0" baseline="-25000" noProof="0" dirty="0" smtClean="0">
                <a:ln>
                  <a:noFill/>
                </a:ln>
                <a:solidFill>
                  <a:schemeClr val="bg1"/>
                </a:solidFill>
                <a:effectLst/>
                <a:uLnTx/>
                <a:uFillTx/>
                <a:latin typeface="Times New Roman" pitchFamily="18" charset="0"/>
                <a:cs typeface="Times New Roman" pitchFamily="18" charset="0"/>
              </a:rPr>
              <a:t>s</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a:t>
            </a:r>
            <a:r>
              <a:rPr kumimoji="0" lang="pt-BR" sz="3200" b="0" i="0" u="none" strike="noStrike" kern="0" cap="none" spc="0" normalizeH="0" noProof="0" dirty="0" smtClean="0">
                <a:ln>
                  <a:noFill/>
                </a:ln>
                <a:solidFill>
                  <a:schemeClr val="accent1"/>
                </a:solidFill>
                <a:effectLst/>
                <a:uLnTx/>
                <a:uFillTx/>
                <a:latin typeface="Century Gothic" pitchFamily="34" charset="0"/>
              </a:rPr>
              <a:t>é proporcional à </a:t>
            </a:r>
            <a:r>
              <a:rPr lang="pt-BR" sz="4000" i="1" kern="0" dirty="0" smtClean="0">
                <a:solidFill>
                  <a:schemeClr val="bg1"/>
                </a:solidFill>
                <a:latin typeface="Monotype Corsiva" pitchFamily="66" charset="0"/>
                <a:cs typeface="Times New Roman" pitchFamily="18" charset="0"/>
              </a:rPr>
              <a:t>M</a:t>
            </a:r>
            <a:r>
              <a:rPr kumimoji="0" lang="pt-BR" sz="3200" b="0" i="0" u="none" strike="noStrike" kern="0" cap="none" spc="0" normalizeH="0" noProof="0" dirty="0" smtClean="0">
                <a:ln>
                  <a:noFill/>
                </a:ln>
                <a:solidFill>
                  <a:schemeClr val="accent1"/>
                </a:solidFill>
                <a:effectLst/>
                <a:uLnTx/>
                <a:uFillTx/>
                <a:latin typeface="Century Gothic" pitchFamily="34" charset="0"/>
              </a:rPr>
              <a:t>, para o </a:t>
            </a:r>
            <a:r>
              <a:rPr kumimoji="0" lang="pt-BR" sz="3200" i="0" u="none" strike="noStrike" kern="0" cap="none" spc="0" normalizeH="0" noProof="0" dirty="0" smtClean="0">
                <a:ln>
                  <a:noFill/>
                </a:ln>
                <a:solidFill>
                  <a:schemeClr val="bg1"/>
                </a:solidFill>
                <a:effectLst/>
                <a:uLnTx/>
                <a:uFillTx/>
                <a:latin typeface="Century Gothic" pitchFamily="34" charset="0"/>
              </a:rPr>
              <a:t>Sol</a:t>
            </a:r>
            <a:r>
              <a:rPr kumimoji="0" lang="pt-BR" sz="3200" b="0" i="0" u="none" strike="noStrike" kern="0" cap="none" spc="0" normalizeH="0" noProof="0" dirty="0" smtClean="0">
                <a:ln>
                  <a:noFill/>
                </a:ln>
                <a:solidFill>
                  <a:schemeClr val="accent1"/>
                </a:solidFill>
                <a:effectLst/>
                <a:uLnTx/>
                <a:uFillTx/>
                <a:latin typeface="Century Gothic" pitchFamily="34" charset="0"/>
              </a:rPr>
              <a:t> temos um raio 300 mil vezes maior, ou </a:t>
            </a:r>
            <a:r>
              <a:rPr kumimoji="0" lang="pt-BR" sz="3200" i="0" u="none" strike="noStrike" kern="0" cap="none" spc="0" normalizeH="0" noProof="0" dirty="0" smtClean="0">
                <a:ln>
                  <a:noFill/>
                </a:ln>
                <a:solidFill>
                  <a:schemeClr val="bg1"/>
                </a:solidFill>
                <a:effectLst/>
                <a:uLnTx/>
                <a:uFillTx/>
                <a:latin typeface="Century Gothic" pitchFamily="34" charset="0"/>
              </a:rPr>
              <a:t>3 km</a:t>
            </a:r>
          </a:p>
          <a:p>
            <a:pPr marL="742950" lvl="1" indent="-285750" algn="l">
              <a:spcBef>
                <a:spcPct val="20000"/>
              </a:spcBef>
              <a:buClr>
                <a:schemeClr val="accent5">
                  <a:lumMod val="75000"/>
                </a:schemeClr>
              </a:buClr>
              <a:buFont typeface="Wingdings" pitchFamily="2" charset="2"/>
              <a:buChar char="v"/>
              <a:defRPr/>
            </a:pPr>
            <a:endPar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a:t>
            </a:r>
            <a:r>
              <a:rPr lang="pt-BR" sz="3200" kern="0" dirty="0" smtClean="0">
                <a:solidFill>
                  <a:schemeClr val="bg1"/>
                </a:solidFill>
                <a:latin typeface="Century Gothic" pitchFamily="34" charset="0"/>
              </a:rPr>
              <a:t>regra: </a:t>
            </a:r>
            <a:r>
              <a:rPr lang="pt-BR" sz="4000" b="0" i="1" kern="0" dirty="0" err="1" smtClean="0">
                <a:solidFill>
                  <a:schemeClr val="bg1"/>
                </a:solidFill>
                <a:latin typeface="Times New Roman" pitchFamily="18" charset="0"/>
                <a:cs typeface="Times New Roman" pitchFamily="18" charset="0"/>
              </a:rPr>
              <a:t>R</a:t>
            </a:r>
            <a:r>
              <a:rPr lang="pt-BR" sz="4000" b="0" i="1" kern="0" baseline="-25000" dirty="0" err="1" smtClean="0">
                <a:solidFill>
                  <a:schemeClr val="bg1"/>
                </a:solidFill>
                <a:latin typeface="Times New Roman" pitchFamily="18" charset="0"/>
                <a:cs typeface="Times New Roman" pitchFamily="18" charset="0"/>
              </a:rPr>
              <a:t>s</a:t>
            </a:r>
            <a:r>
              <a:rPr lang="pt-BR" sz="3200" b="0" i="1" kern="0" baseline="-25000" dirty="0" smtClean="0">
                <a:solidFill>
                  <a:schemeClr val="bg1"/>
                </a:solidFill>
                <a:latin typeface="Times New Roman" pitchFamily="18" charset="0"/>
                <a:cs typeface="Times New Roman" pitchFamily="18" charset="0"/>
              </a:rPr>
              <a:t> </a:t>
            </a:r>
            <a:r>
              <a:rPr lang="pt-BR" sz="3200" b="0" kern="0" dirty="0" smtClean="0">
                <a:solidFill>
                  <a:schemeClr val="accent1"/>
                </a:solidFill>
                <a:latin typeface="Century Gothic" pitchFamily="34" charset="0"/>
              </a:rPr>
              <a:t>≈ </a:t>
            </a:r>
            <a:r>
              <a:rPr lang="pt-BR" sz="3200" kern="0" dirty="0" smtClean="0">
                <a:solidFill>
                  <a:schemeClr val="bg1"/>
                </a:solidFill>
                <a:latin typeface="Century Gothic" pitchFamily="34" charset="0"/>
              </a:rPr>
              <a:t>3</a:t>
            </a:r>
            <a:r>
              <a:rPr lang="pt-BR" sz="4000" i="1" kern="0" dirty="0" smtClean="0">
                <a:solidFill>
                  <a:schemeClr val="bg1"/>
                </a:solidFill>
                <a:latin typeface="Monotype Corsiva" pitchFamily="66" charset="0"/>
                <a:cs typeface="Times New Roman" pitchFamily="18" charset="0"/>
              </a:rPr>
              <a:t>M</a:t>
            </a:r>
            <a:r>
              <a:rPr lang="pt-BR" sz="4000" kern="0" baseline="-25000" dirty="0" smtClean="0">
                <a:solidFill>
                  <a:schemeClr val="bg1"/>
                </a:solidFill>
                <a:latin typeface="Century Gothic" pitchFamily="34" charset="0"/>
              </a:rPr>
              <a:t>*</a:t>
            </a:r>
            <a:r>
              <a:rPr lang="pt-BR" sz="3200" b="0" kern="0" dirty="0" smtClean="0">
                <a:solidFill>
                  <a:schemeClr val="accent1">
                    <a:lumMod val="60000"/>
                    <a:lumOff val="40000"/>
                  </a:schemeClr>
                </a:solidFill>
                <a:latin typeface="Century Gothic" pitchFamily="34" charset="0"/>
              </a:rPr>
              <a:t> </a:t>
            </a:r>
            <a:r>
              <a:rPr lang="pt-BR" sz="3200" kern="0" dirty="0" smtClean="0">
                <a:solidFill>
                  <a:schemeClr val="bg1"/>
                </a:solidFill>
                <a:latin typeface="Century Gothic" pitchFamily="34" charset="0"/>
              </a:rPr>
              <a:t>km</a:t>
            </a:r>
            <a:r>
              <a:rPr lang="pt-BR" sz="3200" b="0" kern="0" dirty="0" smtClean="0">
                <a:solidFill>
                  <a:schemeClr val="accent1"/>
                </a:solidFill>
                <a:latin typeface="Century Gothic" pitchFamily="34" charset="0"/>
              </a:rPr>
              <a:t>, com </a:t>
            </a:r>
            <a:r>
              <a:rPr lang="pt-BR" sz="4000" i="1" kern="0" dirty="0" smtClean="0">
                <a:solidFill>
                  <a:schemeClr val="accent1"/>
                </a:solidFill>
                <a:latin typeface="Monotype Corsiva" pitchFamily="66" charset="0"/>
                <a:cs typeface="Times New Roman" pitchFamily="18" charset="0"/>
              </a:rPr>
              <a:t>M</a:t>
            </a:r>
            <a:r>
              <a:rPr lang="pt-BR" sz="4000" kern="0" baseline="-25000" dirty="0" smtClean="0">
                <a:solidFill>
                  <a:schemeClr val="accent1"/>
                </a:solidFill>
                <a:latin typeface="Century Gothic" pitchFamily="34" charset="0"/>
              </a:rPr>
              <a:t>*</a:t>
            </a:r>
            <a:r>
              <a:rPr lang="pt-BR" sz="3200" b="0" kern="0" dirty="0" smtClean="0">
                <a:solidFill>
                  <a:schemeClr val="accent1">
                    <a:lumMod val="60000"/>
                    <a:lumOff val="40000"/>
                  </a:schemeClr>
                </a:solidFill>
                <a:latin typeface="Century Gothic" pitchFamily="34" charset="0"/>
              </a:rPr>
              <a:t> </a:t>
            </a:r>
            <a:r>
              <a:rPr lang="pt-BR" sz="3200" b="0" kern="0" dirty="0" smtClean="0">
                <a:solidFill>
                  <a:schemeClr val="accent1"/>
                </a:solidFill>
                <a:latin typeface="Century Gothic" pitchFamily="34" charset="0"/>
              </a:rPr>
              <a:t>em</a:t>
            </a:r>
            <a:r>
              <a:rPr lang="pt-BR" sz="3200" b="0" kern="0" dirty="0" smtClean="0">
                <a:solidFill>
                  <a:schemeClr val="accent1">
                    <a:lumMod val="60000"/>
                    <a:lumOff val="40000"/>
                  </a:schemeClr>
                </a:solidFill>
                <a:latin typeface="Century Gothic" pitchFamily="34" charset="0"/>
              </a:rPr>
              <a:t> </a:t>
            </a:r>
            <a:r>
              <a:rPr lang="pt-BR" sz="3200" b="0" kern="0" dirty="0" smtClean="0">
                <a:solidFill>
                  <a:schemeClr val="accent1"/>
                </a:solidFill>
                <a:latin typeface="Century Gothic" pitchFamily="34" charset="0"/>
              </a:rPr>
              <a:t>M</a:t>
            </a:r>
            <a:r>
              <a:rPr lang="pt-BR" sz="3200" b="0" baseline="-25000" dirty="0" smtClean="0">
                <a:solidFill>
                  <a:schemeClr val="accent1"/>
                </a:solidFill>
                <a:cs typeface="Arial"/>
              </a:rPr>
              <a:t>ʘ</a:t>
            </a:r>
            <a:r>
              <a:rPr lang="pt-BR" sz="3200" dirty="0" smtClean="0">
                <a:solidFill>
                  <a:schemeClr val="bg1"/>
                </a:solidFill>
                <a:latin typeface="Century Gothic" pitchFamily="34" charset="0"/>
              </a:rPr>
              <a:t> </a:t>
            </a:r>
          </a:p>
          <a:p>
            <a:pPr marL="742950" lvl="1" indent="-285750" algn="l">
              <a:spcBef>
                <a:spcPct val="20000"/>
              </a:spcBef>
              <a:buClr>
                <a:schemeClr val="accent5">
                  <a:lumMod val="75000"/>
                </a:schemeClr>
              </a:buClr>
              <a:buFont typeface="Wingdings" pitchFamily="2" charset="2"/>
              <a:buChar char="v"/>
              <a:defRPr/>
            </a:pPr>
            <a:endParaRPr lang="pt-BR" sz="3200" dirty="0" smtClean="0">
              <a:solidFill>
                <a:schemeClr val="bg1"/>
              </a:solidFill>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dirty="0" smtClean="0">
                <a:solidFill>
                  <a:schemeClr val="bg1"/>
                </a:solidFill>
                <a:latin typeface="Century Gothic" pitchFamily="34" charset="0"/>
              </a:rPr>
              <a:t> </a:t>
            </a:r>
            <a:r>
              <a:rPr lang="pt-BR" sz="3200" b="0" dirty="0" smtClean="0">
                <a:solidFill>
                  <a:schemeClr val="accent1"/>
                </a:solidFill>
                <a:latin typeface="Century Gothic" pitchFamily="34" charset="0"/>
              </a:rPr>
              <a:t>a superfície esférica de raio </a:t>
            </a:r>
            <a:r>
              <a:rPr lang="pt-BR" sz="4000" i="1" dirty="0" err="1" smtClean="0">
                <a:solidFill>
                  <a:schemeClr val="bg1"/>
                </a:solidFill>
                <a:latin typeface="Times New Roman" pitchFamily="18" charset="0"/>
                <a:cs typeface="Times New Roman" pitchFamily="18" charset="0"/>
              </a:rPr>
              <a:t>R</a:t>
            </a:r>
            <a:r>
              <a:rPr lang="pt-BR" sz="4000" i="1" baseline="-25000" dirty="0" err="1" smtClean="0">
                <a:solidFill>
                  <a:schemeClr val="bg1"/>
                </a:solidFill>
                <a:latin typeface="Times New Roman" pitchFamily="18" charset="0"/>
                <a:cs typeface="Times New Roman" pitchFamily="18" charset="0"/>
              </a:rPr>
              <a:t>s</a:t>
            </a:r>
            <a:r>
              <a:rPr lang="pt-BR" sz="3200" b="0" dirty="0" smtClean="0">
                <a:solidFill>
                  <a:schemeClr val="accent1"/>
                </a:solidFill>
                <a:latin typeface="Century Gothic" pitchFamily="34" charset="0"/>
              </a:rPr>
              <a:t> é chamada de </a:t>
            </a:r>
            <a:r>
              <a:rPr lang="pt-BR" sz="3200" dirty="0" smtClean="0">
                <a:solidFill>
                  <a:schemeClr val="bg1"/>
                </a:solidFill>
                <a:latin typeface="Century Gothic" pitchFamily="34" charset="0"/>
              </a:rPr>
              <a:t>horizonte dos eventos</a:t>
            </a:r>
          </a:p>
          <a:p>
            <a:pPr marL="742950" lvl="1" indent="-285750" algn="l">
              <a:spcBef>
                <a:spcPct val="20000"/>
              </a:spcBef>
              <a:buClr>
                <a:schemeClr val="accent5">
                  <a:lumMod val="75000"/>
                </a:schemeClr>
              </a:buClr>
              <a:buFont typeface="Wingdings" pitchFamily="2" charset="2"/>
              <a:buChar char="v"/>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b="0" i="1" dirty="0" err="1" smtClean="0">
                <a:solidFill>
                  <a:schemeClr val="bg1"/>
                </a:solidFill>
                <a:latin typeface="Times New Roman" pitchFamily="18" charset="0"/>
                <a:cs typeface="Times New Roman" pitchFamily="18" charset="0"/>
              </a:rPr>
              <a:t>R</a:t>
            </a:r>
            <a:r>
              <a:rPr lang="pt-BR" b="0" i="1" baseline="-25000" dirty="0" err="1" smtClean="0">
                <a:solidFill>
                  <a:schemeClr val="bg1"/>
                </a:solidFill>
                <a:latin typeface="Times New Roman" pitchFamily="18" charset="0"/>
                <a:cs typeface="Times New Roman" pitchFamily="18" charset="0"/>
              </a:rPr>
              <a:t>s</a:t>
            </a:r>
            <a:r>
              <a:rPr lang="pt-BR" dirty="0" smtClean="0">
                <a:solidFill>
                  <a:schemeClr val="bg1"/>
                </a:solidFill>
                <a:latin typeface="Century Gothic" pitchFamily="34" charset="0"/>
              </a:rPr>
              <a:t> e Horizonte dos eventos</a:t>
            </a:r>
          </a:p>
        </p:txBody>
      </p:sp>
      <p:sp>
        <p:nvSpPr>
          <p:cNvPr id="4" name="Subtítulo 4"/>
          <p:cNvSpPr txBox="1">
            <a:spLocks/>
          </p:cNvSpPr>
          <p:nvPr/>
        </p:nvSpPr>
        <p:spPr>
          <a:xfrm>
            <a:off x="107504" y="1052736"/>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lvl="1" indent="-285750" algn="l">
              <a:spcBef>
                <a:spcPct val="20000"/>
              </a:spcBef>
              <a:buClr>
                <a:schemeClr val="accent5">
                  <a:lumMod val="75000"/>
                </a:schemeClr>
              </a:buClr>
              <a:buFont typeface="Wingdings" pitchFamily="2" charset="2"/>
              <a:buChar char="v"/>
              <a:defRPr/>
            </a:pPr>
            <a:r>
              <a:rPr kumimoji="0" lang="pt-BR" sz="40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a:t>
            </a:r>
            <a:r>
              <a:rPr kumimoji="0" lang="pt-BR" sz="4000" b="0" i="0" u="none" strike="noStrike" kern="0" cap="none" spc="0" normalizeH="0" baseline="0" noProof="0" dirty="0" smtClean="0">
                <a:ln>
                  <a:noFill/>
                </a:ln>
                <a:solidFill>
                  <a:schemeClr val="accent1"/>
                </a:solidFill>
                <a:effectLst/>
                <a:uLnTx/>
                <a:uFillTx/>
                <a:latin typeface="Century Gothic" pitchFamily="34" charset="0"/>
              </a:rPr>
              <a:t>nas proximidades do </a:t>
            </a:r>
            <a:r>
              <a:rPr kumimoji="0" lang="pt-BR" sz="4000" i="0" u="none" strike="noStrike" kern="0" cap="none" spc="0" normalizeH="0" baseline="0" noProof="0" dirty="0" smtClean="0">
                <a:ln>
                  <a:noFill/>
                </a:ln>
                <a:solidFill>
                  <a:schemeClr val="bg1"/>
                </a:solidFill>
                <a:effectLst/>
                <a:uLnTx/>
                <a:uFillTx/>
                <a:latin typeface="Century Gothic" pitchFamily="34" charset="0"/>
              </a:rPr>
              <a:t>HE</a:t>
            </a:r>
            <a:r>
              <a:rPr kumimoji="0" lang="pt-BR" sz="4000" b="0" i="0" u="none" strike="noStrike" kern="0" cap="none" spc="0" normalizeH="0" baseline="0" noProof="0" dirty="0" smtClean="0">
                <a:ln>
                  <a:noFill/>
                </a:ln>
                <a:solidFill>
                  <a:schemeClr val="accent1"/>
                </a:solidFill>
                <a:effectLst/>
                <a:uLnTx/>
                <a:uFillTx/>
                <a:latin typeface="Century Gothic" pitchFamily="34" charset="0"/>
              </a:rPr>
              <a:t> fenômenos “estranhos”:</a:t>
            </a:r>
          </a:p>
          <a:p>
            <a:pPr marL="1200150" lvl="2" indent="-285750" algn="l">
              <a:spcBef>
                <a:spcPct val="20000"/>
              </a:spcBef>
              <a:buClr>
                <a:schemeClr val="accent5">
                  <a:lumMod val="75000"/>
                </a:schemeClr>
              </a:buClr>
              <a:buFont typeface="Wingdings" pitchFamily="2" charset="2"/>
              <a:buChar char="v"/>
              <a:defRPr/>
            </a:pPr>
            <a:r>
              <a:rPr lang="pt-BR" sz="4000" b="0" kern="0" dirty="0" smtClean="0">
                <a:solidFill>
                  <a:schemeClr val="accent1">
                    <a:lumMod val="60000"/>
                    <a:lumOff val="40000"/>
                  </a:schemeClr>
                </a:solidFill>
                <a:latin typeface="Century Gothic" pitchFamily="34" charset="0"/>
              </a:rPr>
              <a:t> </a:t>
            </a:r>
            <a:r>
              <a:rPr lang="pt-BR" sz="4000" kern="0" dirty="0" smtClean="0">
                <a:solidFill>
                  <a:schemeClr val="bg1"/>
                </a:solidFill>
                <a:latin typeface="Century Gothic" pitchFamily="34" charset="0"/>
              </a:rPr>
              <a:t>marés</a:t>
            </a:r>
            <a:r>
              <a:rPr lang="pt-BR" sz="4000" b="0" kern="0" dirty="0" smtClean="0">
                <a:solidFill>
                  <a:schemeClr val="accent1"/>
                </a:solidFill>
                <a:latin typeface="Century Gothic" pitchFamily="34" charset="0"/>
              </a:rPr>
              <a:t> intensas</a:t>
            </a:r>
          </a:p>
          <a:p>
            <a:pPr marL="1200150" lvl="2" indent="-285750" algn="l">
              <a:spcBef>
                <a:spcPct val="20000"/>
              </a:spcBef>
              <a:buClr>
                <a:schemeClr val="accent5">
                  <a:lumMod val="75000"/>
                </a:schemeClr>
              </a:buClr>
              <a:buFont typeface="Wingdings" pitchFamily="2" charset="2"/>
              <a:buChar char="v"/>
              <a:defRPr/>
            </a:pPr>
            <a:r>
              <a:rPr kumimoji="0" lang="pt-BR" sz="4000" b="0" i="0" u="none" strike="noStrike" kern="0" cap="none" spc="0" normalizeH="0" noProof="0" dirty="0" smtClean="0">
                <a:ln>
                  <a:noFill/>
                </a:ln>
                <a:solidFill>
                  <a:schemeClr val="accent1"/>
                </a:solidFill>
                <a:effectLst/>
                <a:uLnTx/>
                <a:uFillTx/>
                <a:latin typeface="Century Gothic" pitchFamily="34" charset="0"/>
              </a:rPr>
              <a:t> </a:t>
            </a:r>
            <a:r>
              <a:rPr kumimoji="0" lang="pt-BR" sz="4000" i="0" u="none" strike="noStrike" kern="0" cap="none" spc="0" normalizeH="0" noProof="0" dirty="0" err="1" smtClean="0">
                <a:ln>
                  <a:noFill/>
                </a:ln>
                <a:solidFill>
                  <a:schemeClr val="bg1"/>
                </a:solidFill>
                <a:effectLst/>
                <a:uLnTx/>
                <a:uFillTx/>
                <a:latin typeface="Century Gothic" pitchFamily="34" charset="0"/>
              </a:rPr>
              <a:t>redshift</a:t>
            </a:r>
            <a:r>
              <a:rPr kumimoji="0" lang="pt-BR" sz="4000" b="0" i="0" u="none" strike="noStrike" kern="0" cap="none" spc="0" normalizeH="0" noProof="0" dirty="0" smtClean="0">
                <a:ln>
                  <a:noFill/>
                </a:ln>
                <a:solidFill>
                  <a:schemeClr val="accent1"/>
                </a:solidFill>
                <a:effectLst/>
                <a:uLnTx/>
                <a:uFillTx/>
                <a:latin typeface="Century Gothic" pitchFamily="34" charset="0"/>
              </a:rPr>
              <a:t> gravitacional</a:t>
            </a:r>
          </a:p>
          <a:p>
            <a:pPr marL="1200150" lvl="2" indent="-285750" algn="l">
              <a:spcBef>
                <a:spcPct val="20000"/>
              </a:spcBef>
              <a:buClr>
                <a:schemeClr val="accent5">
                  <a:lumMod val="75000"/>
                </a:schemeClr>
              </a:buClr>
              <a:buFont typeface="Wingdings" pitchFamily="2" charset="2"/>
              <a:buChar char="v"/>
              <a:defRPr/>
            </a:pPr>
            <a:r>
              <a:rPr lang="pt-BR" sz="4000" b="0" kern="0" dirty="0" smtClean="0">
                <a:solidFill>
                  <a:schemeClr val="accent1"/>
                </a:solidFill>
                <a:latin typeface="Century Gothic" pitchFamily="34" charset="0"/>
              </a:rPr>
              <a:t> </a:t>
            </a:r>
            <a:r>
              <a:rPr lang="pt-BR" sz="4000" kern="0" dirty="0" smtClean="0">
                <a:solidFill>
                  <a:schemeClr val="bg1"/>
                </a:solidFill>
                <a:latin typeface="Century Gothic" pitchFamily="34" charset="0"/>
              </a:rPr>
              <a:t>dilatação</a:t>
            </a:r>
            <a:r>
              <a:rPr lang="pt-BR" sz="4000" b="0" kern="0" dirty="0" smtClean="0">
                <a:solidFill>
                  <a:schemeClr val="accent1"/>
                </a:solidFill>
                <a:latin typeface="Century Gothic" pitchFamily="34" charset="0"/>
              </a:rPr>
              <a:t> do tempo</a:t>
            </a:r>
            <a:endParaRPr kumimoji="0" lang="pt-BR" sz="4000" b="0" i="0" u="none" strike="noStrike" kern="0" cap="none" spc="0" normalizeH="0" noProof="0" dirty="0" smtClean="0">
              <a:ln>
                <a:noFill/>
              </a:ln>
              <a:solidFill>
                <a:schemeClr val="accent1"/>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endParaRPr kumimoji="0" lang="pt-BR" sz="40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Mark </a:t>
            </a:r>
            <a:r>
              <a:rPr lang="pt-BR" sz="1200" dirty="0" err="1" smtClean="0">
                <a:solidFill>
                  <a:schemeClr val="accent1">
                    <a:lumMod val="75000"/>
                  </a:schemeClr>
                </a:solidFill>
                <a:latin typeface="Century Gothic" pitchFamily="34" charset="0"/>
              </a:rPr>
              <a:t>Garlick</a:t>
            </a:r>
            <a:endParaRPr lang="pt-BR" sz="1200" dirty="0">
              <a:solidFill>
                <a:schemeClr val="accent1">
                  <a:lumMod val="75000"/>
                </a:schemeClr>
              </a:solidFill>
              <a:latin typeface="Century Gothic" pitchFamily="34" charset="0"/>
            </a:endParaRPr>
          </a:p>
        </p:txBody>
      </p:sp>
      <p:sp>
        <p:nvSpPr>
          <p:cNvPr id="4" name="Rectangle 2"/>
          <p:cNvSpPr>
            <a:spLocks noGrp="1" noChangeArrowheads="1"/>
          </p:cNvSpPr>
          <p:nvPr>
            <p:ph type="title"/>
          </p:nvPr>
        </p:nvSpPr>
        <p:spPr>
          <a:xfrm>
            <a:off x="714375" y="548680"/>
            <a:ext cx="7772400" cy="1143000"/>
          </a:xfrm>
        </p:spPr>
        <p:txBody>
          <a:bodyPr/>
          <a:lstStyle/>
          <a:p>
            <a:r>
              <a:rPr lang="pt-BR" dirty="0" smtClean="0">
                <a:solidFill>
                  <a:schemeClr val="bg1"/>
                </a:solidFill>
                <a:latin typeface="Century Gothic" pitchFamily="34" charset="0"/>
              </a:rPr>
              <a:t>Como detectar um </a:t>
            </a:r>
            <a:br>
              <a:rPr lang="pt-BR" dirty="0" smtClean="0">
                <a:solidFill>
                  <a:schemeClr val="bg1"/>
                </a:solidFill>
                <a:latin typeface="Century Gothic" pitchFamily="34" charset="0"/>
              </a:rPr>
            </a:br>
            <a:r>
              <a:rPr lang="pt-BR" dirty="0" smtClean="0">
                <a:solidFill>
                  <a:schemeClr val="bg1"/>
                </a:solidFill>
                <a:latin typeface="Century Gothic" pitchFamily="34" charset="0"/>
              </a:rPr>
              <a:t>buraco negro?</a:t>
            </a:r>
          </a:p>
        </p:txBody>
      </p:sp>
      <p:pic>
        <p:nvPicPr>
          <p:cNvPr id="1026" name="Picture 2">
            <a:hlinkClick r:id="rId3" action="ppaction://hlinkfile"/>
          </p:cNvPr>
          <p:cNvPicPr>
            <a:picLocks noChangeAspect="1" noChangeArrowheads="1"/>
          </p:cNvPicPr>
          <p:nvPr/>
        </p:nvPicPr>
        <p:blipFill>
          <a:blip r:embed="rId4" cstate="print"/>
          <a:srcRect r="7845" b="3379"/>
          <a:stretch>
            <a:fillRect/>
          </a:stretch>
        </p:blipFill>
        <p:spPr bwMode="auto">
          <a:xfrm>
            <a:off x="3491880" y="2636912"/>
            <a:ext cx="2516146" cy="2522123"/>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81"/>
          <p:cNvGrpSpPr/>
          <p:nvPr/>
        </p:nvGrpSpPr>
        <p:grpSpPr>
          <a:xfrm>
            <a:off x="3708304" y="3212976"/>
            <a:ext cx="3600000" cy="3600000"/>
            <a:chOff x="1422071" y="555165"/>
            <a:chExt cx="6947329" cy="6948056"/>
          </a:xfrm>
        </p:grpSpPr>
        <p:sp>
          <p:nvSpPr>
            <p:cNvPr id="83" name="Elipse 82"/>
            <p:cNvSpPr>
              <a:spLocks noChangeAspect="1"/>
            </p:cNvSpPr>
            <p:nvPr/>
          </p:nvSpPr>
          <p:spPr bwMode="auto">
            <a:xfrm>
              <a:off x="1422071" y="555165"/>
              <a:ext cx="6947329" cy="6948056"/>
            </a:xfrm>
            <a:prstGeom prst="ellipse">
              <a:avLst/>
            </a:prstGeom>
            <a:gradFill>
              <a:gsLst>
                <a:gs pos="94000">
                  <a:srgbClr val="5D33C7">
                    <a:alpha val="0"/>
                  </a:srgbClr>
                </a:gs>
                <a:gs pos="33000">
                  <a:srgbClr val="3788FF"/>
                </a:gs>
                <a:gs pos="14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84" name="Estrela de 12 Pontos 83"/>
            <p:cNvSpPr/>
            <p:nvPr/>
          </p:nvSpPr>
          <p:spPr bwMode="auto">
            <a:xfrm>
              <a:off x="2195735" y="1332075"/>
              <a:ext cx="5400001" cy="5400000"/>
            </a:xfrm>
            <a:prstGeom prst="star12">
              <a:avLst>
                <a:gd name="adj" fmla="val 9487"/>
              </a:avLst>
            </a:prstGeom>
            <a:gradFill>
              <a:gsLst>
                <a:gs pos="78000">
                  <a:srgbClr val="CCECFF">
                    <a:alpha val="49000"/>
                  </a:srgbClr>
                </a:gs>
                <a:gs pos="57000">
                  <a:schemeClr val="bg1">
                    <a:lumMod val="0"/>
                    <a:lumOff val="100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grpSp>
        <p:nvGrpSpPr>
          <p:cNvPr id="229" name="Grupo 78"/>
          <p:cNvGrpSpPr>
            <a:grpSpLocks noChangeAspect="1"/>
          </p:cNvGrpSpPr>
          <p:nvPr/>
        </p:nvGrpSpPr>
        <p:grpSpPr>
          <a:xfrm rot="5400000">
            <a:off x="5874992" y="3594378"/>
            <a:ext cx="6545880" cy="6545880"/>
            <a:chOff x="2317619" y="-6868143"/>
            <a:chExt cx="13680000" cy="13680000"/>
          </a:xfrm>
        </p:grpSpPr>
        <p:sp>
          <p:nvSpPr>
            <p:cNvPr id="80" name="Arco 79"/>
            <p:cNvSpPr>
              <a:spLocks noChangeAspect="1"/>
            </p:cNvSpPr>
            <p:nvPr/>
          </p:nvSpPr>
          <p:spPr bwMode="auto">
            <a:xfrm rot="10800000">
              <a:off x="2317619" y="-6868143"/>
              <a:ext cx="13680000" cy="13680000"/>
            </a:xfrm>
            <a:prstGeom prst="arc">
              <a:avLst/>
            </a:prstGeom>
            <a:gradFill flip="none" rotWithShape="1">
              <a:gsLst>
                <a:gs pos="65000">
                  <a:srgbClr val="FE732F">
                    <a:alpha val="5000"/>
                  </a:srgbClr>
                </a:gs>
                <a:gs pos="49000">
                  <a:srgbClr val="C00000">
                    <a:alpha val="93000"/>
                  </a:srgbClr>
                </a:gs>
                <a:gs pos="0">
                  <a:srgbClr val="FDE65D">
                    <a:alpha val="0"/>
                  </a:srgbClr>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81" name="Arco 80"/>
            <p:cNvSpPr>
              <a:spLocks noChangeAspect="1"/>
            </p:cNvSpPr>
            <p:nvPr/>
          </p:nvSpPr>
          <p:spPr bwMode="auto">
            <a:xfrm rot="10800000">
              <a:off x="3744000" y="-5400000"/>
              <a:ext cx="10800000" cy="10800000"/>
            </a:xfrm>
            <a:prstGeom prst="arc">
              <a:avLst/>
            </a:prstGeom>
            <a:gradFill flip="none" rotWithShape="1">
              <a:gsLst>
                <a:gs pos="59000">
                  <a:srgbClr val="C00000"/>
                </a:gs>
                <a:gs pos="9000">
                  <a:srgbClr val="FDE65D"/>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glow rad="63500">
                    <a:srgbClr val="FFFFFF">
                      <a:satMod val="175000"/>
                      <a:alpha val="40000"/>
                    </a:srgbClr>
                  </a:glow>
                </a:effectLst>
                <a:uLnTx/>
                <a:uFillTx/>
                <a:latin typeface="Arial" charset="0"/>
                <a:ea typeface="+mn-ea"/>
                <a:cs typeface="+mn-cs"/>
              </a:endParaRPr>
            </a:p>
          </p:txBody>
        </p:sp>
      </p:grpSp>
      <p:grpSp>
        <p:nvGrpSpPr>
          <p:cNvPr id="230" name="Grupo 8"/>
          <p:cNvGrpSpPr>
            <a:grpSpLocks noChangeAspect="1"/>
          </p:cNvGrpSpPr>
          <p:nvPr/>
        </p:nvGrpSpPr>
        <p:grpSpPr>
          <a:xfrm>
            <a:off x="6588224" y="1108130"/>
            <a:ext cx="2235550" cy="2282770"/>
            <a:chOff x="3223674" y="1072897"/>
            <a:chExt cx="1705377" cy="1741394"/>
          </a:xfrm>
        </p:grpSpPr>
        <p:sp>
          <p:nvSpPr>
            <p:cNvPr id="77" name="Elipse 76"/>
            <p:cNvSpPr/>
            <p:nvPr/>
          </p:nvSpPr>
          <p:spPr bwMode="auto">
            <a:xfrm>
              <a:off x="3223674" y="1072897"/>
              <a:ext cx="1705377" cy="1741394"/>
            </a:xfrm>
            <a:prstGeom prst="ellipse">
              <a:avLst/>
            </a:prstGeom>
            <a:gradFill flip="none" rotWithShape="1">
              <a:gsLst>
                <a:gs pos="100000">
                  <a:srgbClr val="3788FF">
                    <a:alpha val="9000"/>
                  </a:srgbClr>
                </a:gs>
                <a:gs pos="100000">
                  <a:schemeClr val="tx1"/>
                </a:gs>
                <a:gs pos="56000">
                  <a:srgbClr val="69D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78" name="Elipse 77"/>
            <p:cNvSpPr>
              <a:spLocks noChangeAspect="1"/>
            </p:cNvSpPr>
            <p:nvPr/>
          </p:nvSpPr>
          <p:spPr bwMode="auto">
            <a:xfrm>
              <a:off x="3516430" y="1378324"/>
              <a:ext cx="1125958" cy="1125956"/>
            </a:xfrm>
            <a:prstGeom prst="ellipse">
              <a:avLst/>
            </a:prstGeom>
            <a:gradFill>
              <a:gsLst>
                <a:gs pos="0">
                  <a:schemeClr val="bg1"/>
                </a:gs>
                <a:gs pos="100000">
                  <a:srgbClr val="69D8FF"/>
                </a:gs>
                <a:gs pos="87000">
                  <a:srgbClr val="CCECFF">
                    <a:lumMod val="93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136" name="CaixaDeTexto 135"/>
          <p:cNvSpPr txBox="1"/>
          <p:nvPr/>
        </p:nvSpPr>
        <p:spPr>
          <a:xfrm>
            <a:off x="5940152" y="6554327"/>
            <a:ext cx="2592288"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200" b="1" i="0" u="none" strike="noStrike" kern="1200" cap="none" spc="0" normalizeH="0" baseline="0" noProof="0" dirty="0" smtClean="0">
                <a:ln>
                  <a:noFill/>
                </a:ln>
                <a:solidFill>
                  <a:srgbClr val="FFFFFF"/>
                </a:solidFill>
                <a:effectLst/>
                <a:uLnTx/>
                <a:uFillTx/>
                <a:latin typeface="Century Gothic" pitchFamily="34" charset="0"/>
                <a:ea typeface="+mn-ea"/>
                <a:cs typeface="+mn-cs"/>
              </a:rPr>
              <a:t>Imagens fora de escala</a:t>
            </a:r>
            <a:endParaRPr kumimoji="0" lang="pt-BR" sz="1200" b="1"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
        <p:nvSpPr>
          <p:cNvPr id="204" name="CaixaDeTexto 203"/>
          <p:cNvSpPr txBox="1"/>
          <p:nvPr/>
        </p:nvSpPr>
        <p:spPr>
          <a:xfrm>
            <a:off x="4716016" y="2996952"/>
            <a:ext cx="158417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00CC99">
                    <a:lumMod val="20000"/>
                    <a:lumOff val="80000"/>
                  </a:srgbClr>
                </a:solidFill>
                <a:effectLst/>
                <a:uLnTx/>
                <a:uFillTx/>
                <a:latin typeface="Century Gothic" pitchFamily="34" charset="0"/>
                <a:ea typeface="+mn-ea"/>
                <a:cs typeface="+mn-cs"/>
              </a:rPr>
              <a:t>SP</a:t>
            </a:r>
            <a:endParaRPr kumimoji="0" lang="pt-BR" sz="1600" b="1" i="0" u="none" strike="noStrike" kern="1200" cap="none" spc="0" normalizeH="0" baseline="0" noProof="0" dirty="0">
              <a:ln>
                <a:noFill/>
              </a:ln>
              <a:solidFill>
                <a:srgbClr val="00CC99">
                  <a:lumMod val="20000"/>
                  <a:lumOff val="80000"/>
                </a:srgbClr>
              </a:solidFill>
              <a:effectLst/>
              <a:uLnTx/>
              <a:uFillTx/>
              <a:latin typeface="Century Gothic" pitchFamily="34" charset="0"/>
              <a:ea typeface="+mn-ea"/>
              <a:cs typeface="+mn-cs"/>
            </a:endParaRPr>
          </a:p>
        </p:txBody>
      </p:sp>
      <p:sp>
        <p:nvSpPr>
          <p:cNvPr id="221" name="CaixaDeTexto 220"/>
          <p:cNvSpPr txBox="1"/>
          <p:nvPr/>
        </p:nvSpPr>
        <p:spPr>
          <a:xfrm>
            <a:off x="7524328" y="4788441"/>
            <a:ext cx="158417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err="1" smtClean="0">
                <a:ln>
                  <a:noFill/>
                </a:ln>
                <a:solidFill>
                  <a:srgbClr val="00CC99">
                    <a:lumMod val="20000"/>
                    <a:lumOff val="80000"/>
                  </a:srgbClr>
                </a:solidFill>
                <a:effectLst/>
                <a:uLnTx/>
                <a:uFillTx/>
                <a:latin typeface="Century Gothic" pitchFamily="34" charset="0"/>
                <a:ea typeface="+mn-ea"/>
                <a:cs typeface="+mn-cs"/>
              </a:rPr>
              <a:t>Supergigante</a:t>
            </a:r>
            <a:r>
              <a:rPr kumimoji="0" lang="pt-BR" sz="1600" b="1" i="0" u="none" strike="noStrike" kern="1200" cap="none" spc="0" normalizeH="0" baseline="0" noProof="0" dirty="0" smtClean="0">
                <a:ln>
                  <a:noFill/>
                </a:ln>
                <a:solidFill>
                  <a:srgbClr val="00CC99">
                    <a:lumMod val="20000"/>
                    <a:lumOff val="80000"/>
                  </a:srgbClr>
                </a:solidFill>
                <a:effectLst/>
                <a:uLnTx/>
                <a:uFillTx/>
                <a:latin typeface="Century Gothic" pitchFamily="34" charset="0"/>
                <a:ea typeface="+mn-ea"/>
                <a:cs typeface="+mn-cs"/>
              </a:rPr>
              <a:t> vermelha, fusão até o Fe</a:t>
            </a:r>
            <a:endParaRPr kumimoji="0" lang="pt-BR" sz="1600" b="1" i="0" u="none" strike="noStrike" kern="1200" cap="none" spc="0" normalizeH="0" baseline="0" noProof="0" dirty="0">
              <a:ln>
                <a:noFill/>
              </a:ln>
              <a:solidFill>
                <a:srgbClr val="00CC99">
                  <a:lumMod val="20000"/>
                  <a:lumOff val="80000"/>
                </a:srgbClr>
              </a:solidFill>
              <a:effectLst/>
              <a:uLnTx/>
              <a:uFillTx/>
              <a:latin typeface="Century Gothic" pitchFamily="34" charset="0"/>
              <a:ea typeface="+mn-ea"/>
              <a:cs typeface="+mn-cs"/>
            </a:endParaRPr>
          </a:p>
        </p:txBody>
      </p:sp>
      <p:sp>
        <p:nvSpPr>
          <p:cNvPr id="223" name="CaixaDeTexto 222"/>
          <p:cNvSpPr txBox="1"/>
          <p:nvPr/>
        </p:nvSpPr>
        <p:spPr>
          <a:xfrm>
            <a:off x="2339752" y="5732856"/>
            <a:ext cx="158417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00CC99">
                    <a:lumMod val="20000"/>
                    <a:lumOff val="80000"/>
                  </a:srgbClr>
                </a:solidFill>
                <a:effectLst/>
                <a:uLnTx/>
                <a:uFillTx/>
                <a:latin typeface="Century Gothic" pitchFamily="34" charset="0"/>
                <a:ea typeface="+mn-ea"/>
                <a:cs typeface="+mn-cs"/>
              </a:rPr>
              <a:t>Resto de SN</a:t>
            </a:r>
            <a:endParaRPr kumimoji="0" lang="pt-BR" sz="1600" b="1" i="0" u="none" strike="noStrike" kern="1200" cap="none" spc="0" normalizeH="0" baseline="0" noProof="0" dirty="0">
              <a:ln>
                <a:noFill/>
              </a:ln>
              <a:solidFill>
                <a:srgbClr val="00CC99">
                  <a:lumMod val="20000"/>
                  <a:lumOff val="80000"/>
                </a:srgbClr>
              </a:solidFill>
              <a:effectLst/>
              <a:uLnTx/>
              <a:uFillTx/>
              <a:latin typeface="Century Gothic" pitchFamily="34" charset="0"/>
              <a:ea typeface="+mn-ea"/>
              <a:cs typeface="+mn-cs"/>
            </a:endParaRPr>
          </a:p>
        </p:txBody>
      </p:sp>
      <p:sp>
        <p:nvSpPr>
          <p:cNvPr id="95" name="CaixaDeTexto 94"/>
          <p:cNvSpPr txBox="1"/>
          <p:nvPr/>
        </p:nvSpPr>
        <p:spPr>
          <a:xfrm>
            <a:off x="647056" y="2996952"/>
            <a:ext cx="158417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00CC99">
                    <a:lumMod val="20000"/>
                    <a:lumOff val="80000"/>
                  </a:srgbClr>
                </a:solidFill>
                <a:effectLst/>
                <a:uLnTx/>
                <a:uFillTx/>
                <a:latin typeface="Century Gothic" pitchFamily="34" charset="0"/>
                <a:ea typeface="+mn-ea"/>
                <a:cs typeface="+mn-cs"/>
              </a:rPr>
              <a:t>Nuvem interestelar </a:t>
            </a:r>
            <a:endParaRPr kumimoji="0" lang="pt-BR" sz="1600" b="1" i="0" u="none" strike="noStrike" kern="1200" cap="none" spc="0" normalizeH="0" baseline="0" noProof="0" dirty="0">
              <a:ln>
                <a:noFill/>
              </a:ln>
              <a:solidFill>
                <a:srgbClr val="00CC99">
                  <a:lumMod val="20000"/>
                  <a:lumOff val="80000"/>
                </a:srgbClr>
              </a:solidFill>
              <a:effectLst/>
              <a:uLnTx/>
              <a:uFillTx/>
              <a:latin typeface="Century Gothic" pitchFamily="34" charset="0"/>
              <a:ea typeface="+mn-ea"/>
              <a:cs typeface="+mn-cs"/>
            </a:endParaRPr>
          </a:p>
        </p:txBody>
      </p:sp>
      <p:sp>
        <p:nvSpPr>
          <p:cNvPr id="138" name="Text Box 141"/>
          <p:cNvSpPr txBox="1">
            <a:spLocks noChangeArrowheads="1"/>
          </p:cNvSpPr>
          <p:nvPr/>
        </p:nvSpPr>
        <p:spPr bwMode="auto">
          <a:xfrm>
            <a:off x="35496" y="6525344"/>
            <a:ext cx="4644008" cy="246221"/>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1000" b="1" i="0" u="none" strike="noStrike" kern="1200" cap="none" spc="0" normalizeH="0" baseline="0" noProof="0" dirty="0" smtClean="0">
                <a:ln>
                  <a:noFill/>
                </a:ln>
                <a:solidFill>
                  <a:srgbClr val="00CC99"/>
                </a:solidFill>
                <a:effectLst/>
                <a:uLnTx/>
                <a:uFillTx/>
                <a:latin typeface="Century Gothic" pitchFamily="34" charset="0"/>
                <a:ea typeface="+mn-ea"/>
                <a:cs typeface="+mn-cs"/>
              </a:rPr>
              <a:t>Crédito :  André Luiz da Silva/CDA/CDCC/USP</a:t>
            </a:r>
            <a:endParaRPr kumimoji="0" lang="pt-BR" sz="1000" b="1" i="0" u="none" strike="noStrike" kern="1200" cap="none" spc="0" normalizeH="0" baseline="0" noProof="0" dirty="0">
              <a:ln>
                <a:noFill/>
              </a:ln>
              <a:solidFill>
                <a:srgbClr val="00CC99"/>
              </a:solidFill>
              <a:effectLst/>
              <a:uLnTx/>
              <a:uFillTx/>
              <a:latin typeface="Century Gothic" pitchFamily="34" charset="0"/>
              <a:ea typeface="+mn-ea"/>
              <a:cs typeface="+mn-cs"/>
            </a:endParaRPr>
          </a:p>
        </p:txBody>
      </p:sp>
      <p:sp>
        <p:nvSpPr>
          <p:cNvPr id="38" name="CaixaDeTexto 37"/>
          <p:cNvSpPr txBox="1"/>
          <p:nvPr/>
        </p:nvSpPr>
        <p:spPr>
          <a:xfrm>
            <a:off x="6948264" y="3068960"/>
            <a:ext cx="158417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00CC99">
                    <a:lumMod val="20000"/>
                    <a:lumOff val="80000"/>
                  </a:srgbClr>
                </a:solidFill>
                <a:effectLst/>
                <a:uLnTx/>
                <a:uFillTx/>
                <a:latin typeface="Century Gothic" pitchFamily="34" charset="0"/>
                <a:ea typeface="+mn-ea"/>
                <a:cs typeface="+mn-cs"/>
              </a:rPr>
              <a:t>Fusão do He</a:t>
            </a:r>
            <a:endParaRPr kumimoji="0" lang="pt-BR" sz="1600" b="1" i="0" u="none" strike="noStrike" kern="1200" cap="none" spc="0" normalizeH="0" baseline="0" noProof="0" dirty="0">
              <a:ln>
                <a:noFill/>
              </a:ln>
              <a:solidFill>
                <a:srgbClr val="00CC99">
                  <a:lumMod val="20000"/>
                  <a:lumOff val="80000"/>
                </a:srgbClr>
              </a:solidFill>
              <a:effectLst/>
              <a:uLnTx/>
              <a:uFillTx/>
              <a:latin typeface="Century Gothic" pitchFamily="34" charset="0"/>
              <a:ea typeface="+mn-ea"/>
              <a:cs typeface="+mn-cs"/>
            </a:endParaRPr>
          </a:p>
        </p:txBody>
      </p:sp>
      <p:sp>
        <p:nvSpPr>
          <p:cNvPr id="222" name="CaixaDeTexto 221"/>
          <p:cNvSpPr txBox="1"/>
          <p:nvPr/>
        </p:nvSpPr>
        <p:spPr>
          <a:xfrm>
            <a:off x="4572000" y="5731968"/>
            <a:ext cx="158417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00CC99">
                    <a:lumMod val="20000"/>
                    <a:lumOff val="80000"/>
                  </a:srgbClr>
                </a:solidFill>
                <a:effectLst/>
                <a:uLnTx/>
                <a:uFillTx/>
                <a:latin typeface="Century Gothic" pitchFamily="34" charset="0"/>
                <a:ea typeface="+mn-ea"/>
                <a:cs typeface="+mn-cs"/>
              </a:rPr>
              <a:t>SN tipo II </a:t>
            </a:r>
            <a:endParaRPr kumimoji="0" lang="pt-BR" sz="1600" b="1" i="0" u="none" strike="noStrike" kern="1200" cap="none" spc="0" normalizeH="0" baseline="0" noProof="0" dirty="0">
              <a:ln>
                <a:noFill/>
              </a:ln>
              <a:solidFill>
                <a:srgbClr val="00CC99">
                  <a:lumMod val="20000"/>
                  <a:lumOff val="80000"/>
                </a:srgbClr>
              </a:solidFill>
              <a:effectLst/>
              <a:uLnTx/>
              <a:uFillTx/>
              <a:latin typeface="Century Gothic" pitchFamily="34" charset="0"/>
              <a:ea typeface="+mn-ea"/>
              <a:cs typeface="+mn-cs"/>
            </a:endParaRPr>
          </a:p>
        </p:txBody>
      </p:sp>
      <p:sp>
        <p:nvSpPr>
          <p:cNvPr id="39" name="CaixaDeTexto 38"/>
          <p:cNvSpPr txBox="1"/>
          <p:nvPr/>
        </p:nvSpPr>
        <p:spPr>
          <a:xfrm>
            <a:off x="198340" y="5731968"/>
            <a:ext cx="19077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00CC99">
                    <a:lumMod val="20000"/>
                    <a:lumOff val="80000"/>
                  </a:srgbClr>
                </a:solidFill>
                <a:effectLst/>
                <a:uLnTx/>
                <a:uFillTx/>
                <a:latin typeface="Century Gothic" pitchFamily="34" charset="0"/>
                <a:ea typeface="+mn-ea"/>
                <a:cs typeface="+mn-cs"/>
              </a:rPr>
              <a:t>EN ou BN</a:t>
            </a:r>
          </a:p>
        </p:txBody>
      </p:sp>
      <p:grpSp>
        <p:nvGrpSpPr>
          <p:cNvPr id="231" name="Grupo 47"/>
          <p:cNvGrpSpPr/>
          <p:nvPr/>
        </p:nvGrpSpPr>
        <p:grpSpPr>
          <a:xfrm>
            <a:off x="251520" y="4446589"/>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1" i="0" u="none" strike="noStrike" kern="1200" cap="none" spc="0" normalizeH="0" baseline="0" noProof="0" dirty="0" smtClean="0">
                  <a:ln>
                    <a:noFill/>
                  </a:ln>
                  <a:solidFill>
                    <a:srgbClr val="FFFFFF">
                      <a:lumMod val="50000"/>
                      <a:alpha val="99000"/>
                    </a:srgbClr>
                  </a:solidFill>
                  <a:effectLst/>
                  <a:uLnTx/>
                  <a:uFillTx/>
                  <a:latin typeface="Castellar" pitchFamily="18" charset="0"/>
                  <a:ea typeface="+mn-ea"/>
                  <a:cs typeface="+mn-cs"/>
                </a:rPr>
                <a:t>R.I.P.</a:t>
              </a:r>
              <a:endParaRPr kumimoji="0" lang="pt-BR" sz="2000" b="1" i="0" u="none" strike="noStrike" kern="1200" cap="none" spc="0" normalizeH="0" baseline="0" noProof="0" dirty="0">
                <a:ln>
                  <a:noFill/>
                </a:ln>
                <a:solidFill>
                  <a:srgbClr val="FFFFFF">
                    <a:lumMod val="50000"/>
                    <a:alpha val="99000"/>
                  </a:srgbClr>
                </a:solidFill>
                <a:effectLst/>
                <a:uLnTx/>
                <a:uFillTx/>
                <a:latin typeface="Castellar" pitchFamily="18" charset="0"/>
                <a:ea typeface="+mn-ea"/>
                <a:cs typeface="+mn-cs"/>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sp>
        <p:nvSpPr>
          <p:cNvPr id="65" name="CaixaDeTexto 64"/>
          <p:cNvSpPr txBox="1"/>
          <p:nvPr/>
        </p:nvSpPr>
        <p:spPr>
          <a:xfrm>
            <a:off x="2807296" y="2996952"/>
            <a:ext cx="158417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600" b="1" i="0" u="none" strike="noStrike" kern="1200" cap="none" spc="0" normalizeH="0" baseline="0" noProof="0" dirty="0" smtClean="0">
                <a:ln>
                  <a:noFill/>
                </a:ln>
                <a:solidFill>
                  <a:srgbClr val="00CC99">
                    <a:lumMod val="20000"/>
                    <a:lumOff val="80000"/>
                  </a:srgbClr>
                </a:solidFill>
                <a:effectLst/>
                <a:uLnTx/>
                <a:uFillTx/>
                <a:latin typeface="Century Gothic" pitchFamily="34" charset="0"/>
                <a:ea typeface="+mn-ea"/>
                <a:cs typeface="+mn-cs"/>
              </a:rPr>
              <a:t>Protoestrela</a:t>
            </a:r>
            <a:endParaRPr kumimoji="0" lang="pt-BR" sz="1600" b="1" i="0" u="none" strike="noStrike" kern="1200" cap="none" spc="0" normalizeH="0" baseline="0" noProof="0" dirty="0">
              <a:ln>
                <a:noFill/>
              </a:ln>
              <a:solidFill>
                <a:srgbClr val="00CC99">
                  <a:lumMod val="20000"/>
                  <a:lumOff val="80000"/>
                </a:srgbClr>
              </a:solidFill>
              <a:effectLst/>
              <a:uLnTx/>
              <a:uFillTx/>
              <a:latin typeface="Century Gothic" pitchFamily="34" charset="0"/>
              <a:ea typeface="+mn-ea"/>
              <a:cs typeface="+mn-cs"/>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156176"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1" name="Conector de seta reta 70"/>
          <p:cNvCxnSpPr/>
          <p:nvPr/>
        </p:nvCxnSpPr>
        <p:spPr bwMode="auto">
          <a:xfrm>
            <a:off x="8172400" y="3435693"/>
            <a:ext cx="144016" cy="576064"/>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flipH="1" flipV="1">
            <a:off x="6156176" y="5239066"/>
            <a:ext cx="648072" cy="251482"/>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3851920" y="501277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1763688" y="501277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232" name="Grupo 8"/>
          <p:cNvGrpSpPr>
            <a:grpSpLocks noChangeAspect="1"/>
          </p:cNvGrpSpPr>
          <p:nvPr/>
        </p:nvGrpSpPr>
        <p:grpSpPr>
          <a:xfrm>
            <a:off x="4778970" y="1534812"/>
            <a:ext cx="1377206" cy="1406296"/>
            <a:chOff x="3190476" y="1101961"/>
            <a:chExt cx="1705377" cy="1741394"/>
          </a:xfrm>
        </p:grpSpPr>
        <p:sp>
          <p:nvSpPr>
            <p:cNvPr id="67" name="Elipse 66"/>
            <p:cNvSpPr/>
            <p:nvPr/>
          </p:nvSpPr>
          <p:spPr bwMode="auto">
            <a:xfrm>
              <a:off x="3190476" y="1101961"/>
              <a:ext cx="1705377" cy="1741394"/>
            </a:xfrm>
            <a:prstGeom prst="ellipse">
              <a:avLst/>
            </a:prstGeom>
            <a:gradFill flip="none" rotWithShape="1">
              <a:gsLst>
                <a:gs pos="100000">
                  <a:schemeClr val="tx1">
                    <a:alpha val="0"/>
                  </a:schemeClr>
                </a:gs>
                <a:gs pos="100000">
                  <a:srgbClr val="7030A0"/>
                </a:gs>
                <a:gs pos="3600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75" name="Elipse 74"/>
            <p:cNvSpPr>
              <a:spLocks noChangeAspect="1"/>
            </p:cNvSpPr>
            <p:nvPr/>
          </p:nvSpPr>
          <p:spPr bwMode="auto">
            <a:xfrm>
              <a:off x="3506653" y="1423786"/>
              <a:ext cx="1104387" cy="1088645"/>
            </a:xfrm>
            <a:prstGeom prst="ellipse">
              <a:avLst/>
            </a:prstGeom>
            <a:gradFill>
              <a:gsLst>
                <a:gs pos="0">
                  <a:schemeClr val="bg1"/>
                </a:gs>
                <a:gs pos="100000">
                  <a:schemeClr val="tx1">
                    <a:alpha val="0"/>
                  </a:schemeClr>
                </a:gs>
                <a:gs pos="45000">
                  <a:srgbClr val="69D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grpSp>
        <p:nvGrpSpPr>
          <p:cNvPr id="233" name="Grupo 200"/>
          <p:cNvGrpSpPr/>
          <p:nvPr/>
        </p:nvGrpSpPr>
        <p:grpSpPr>
          <a:xfrm rot="1927927">
            <a:off x="3149004" y="999656"/>
            <a:ext cx="1253270" cy="2512305"/>
            <a:chOff x="3130586" y="982365"/>
            <a:chExt cx="1253270" cy="2512305"/>
          </a:xfrm>
        </p:grpSpPr>
        <p:grpSp>
          <p:nvGrpSpPr>
            <p:cNvPr id="234" name="Grupo 201"/>
            <p:cNvGrpSpPr/>
            <p:nvPr/>
          </p:nvGrpSpPr>
          <p:grpSpPr>
            <a:xfrm>
              <a:off x="3311352" y="1355798"/>
              <a:ext cx="866978" cy="1785170"/>
              <a:chOff x="3203848" y="1240054"/>
              <a:chExt cx="866978" cy="1785170"/>
            </a:xfrm>
          </p:grpSpPr>
          <p:sp>
            <p:nvSpPr>
              <p:cNvPr id="219" name="Triângulo isósceles 218"/>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nvGrpSpPr>
              <p:cNvPr id="235" name="Grupo 129"/>
              <p:cNvGrpSpPr>
                <a:grpSpLocks noChangeAspect="1"/>
              </p:cNvGrpSpPr>
              <p:nvPr/>
            </p:nvGrpSpPr>
            <p:grpSpPr>
              <a:xfrm>
                <a:off x="3203848" y="1240054"/>
                <a:ext cx="866978" cy="1080388"/>
                <a:chOff x="7812360" y="4260967"/>
                <a:chExt cx="1008112" cy="1256265"/>
              </a:xfrm>
            </p:grpSpPr>
            <p:sp>
              <p:nvSpPr>
                <p:cNvPr id="225" name="Elipse 224"/>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26" name="Triângulo isósceles 225"/>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sp>
            <p:nvSpPr>
              <p:cNvPr id="224" name="Elipse 223"/>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sp>
          <p:nvSpPr>
            <p:cNvPr id="210" name="Lua 209"/>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sp>
          <p:nvSpPr>
            <p:cNvPr id="211" name="Lua 210"/>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600" b="1" i="0" u="none" strike="noStrike" kern="1200" cap="none" spc="0" normalizeH="0" baseline="0" noProof="0" smtClean="0">
                <a:ln>
                  <a:noFill/>
                </a:ln>
                <a:solidFill>
                  <a:srgbClr val="FF0066"/>
                </a:solidFill>
                <a:effectLst/>
                <a:uLnTx/>
                <a:uFillTx/>
                <a:latin typeface="Arial" charset="0"/>
                <a:ea typeface="+mn-ea"/>
                <a:cs typeface="+mn-cs"/>
              </a:endParaRPr>
            </a:p>
          </p:txBody>
        </p:sp>
      </p:grpSp>
      <p:sp>
        <p:nvSpPr>
          <p:cNvPr id="192"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massivas</a:t>
            </a:r>
          </a:p>
        </p:txBody>
      </p:sp>
      <p:pic>
        <p:nvPicPr>
          <p:cNvPr id="33" name="Imagem 32"/>
          <p:cNvPicPr>
            <a:picLocks noChangeAspect="1"/>
          </p:cNvPicPr>
          <p:nvPr/>
        </p:nvPicPr>
        <p:blipFill>
          <a:blip r:embed="rId3"/>
          <a:stretch>
            <a:fillRect/>
          </a:stretch>
        </p:blipFill>
        <p:spPr>
          <a:xfrm>
            <a:off x="2032110" y="4183094"/>
            <a:ext cx="2018531" cy="1711093"/>
          </a:xfrm>
          <a:prstGeom prst="rect">
            <a:avLst/>
          </a:prstGeom>
        </p:spPr>
      </p:pic>
    </p:spTree>
    <p:extLst>
      <p:ext uri="{BB962C8B-B14F-4D97-AF65-F5344CB8AC3E}">
        <p14:creationId xmlns:p14="http://schemas.microsoft.com/office/powerpoint/2010/main" val="3318745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20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20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20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2000"/>
                                        <p:tgtEl>
                                          <p:spTgt spid="65"/>
                                        </p:tgtEl>
                                      </p:cBhvr>
                                    </p:animEffect>
                                  </p:childTnLst>
                                </p:cTn>
                              </p:par>
                              <p:par>
                                <p:cTn id="21" presetID="10" presetClass="entr" presetSubtype="0" fill="hold" nodeType="withEffect">
                                  <p:stCondLst>
                                    <p:cond delay="0"/>
                                  </p:stCondLst>
                                  <p:childTnLst>
                                    <p:set>
                                      <p:cBhvr>
                                        <p:cTn id="22" dur="1" fill="hold">
                                          <p:stCondLst>
                                            <p:cond delay="0"/>
                                          </p:stCondLst>
                                        </p:cTn>
                                        <p:tgtEl>
                                          <p:spTgt spid="233"/>
                                        </p:tgtEl>
                                        <p:attrNameLst>
                                          <p:attrName>style.visibility</p:attrName>
                                        </p:attrNameLst>
                                      </p:cBhvr>
                                      <p:to>
                                        <p:strVal val="visible"/>
                                      </p:to>
                                    </p:set>
                                    <p:animEffect transition="in" filter="fade">
                                      <p:cBhvr>
                                        <p:cTn id="23" dur="2000"/>
                                        <p:tgtEl>
                                          <p:spTgt spid="2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2"/>
                                        </p:tgtEl>
                                        <p:attrNameLst>
                                          <p:attrName>style.visibility</p:attrName>
                                        </p:attrNameLst>
                                      </p:cBhvr>
                                      <p:to>
                                        <p:strVal val="visible"/>
                                      </p:to>
                                    </p:set>
                                    <p:animEffect transition="in" filter="fade">
                                      <p:cBhvr>
                                        <p:cTn id="33" dur="2000"/>
                                        <p:tgtEl>
                                          <p:spTgt spid="2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animEffect transition="in" filter="fade">
                                      <p:cBhvr>
                                        <p:cTn id="36" dur="2000"/>
                                        <p:tgtEl>
                                          <p:spTgt spid="20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0"/>
                                        </p:tgtEl>
                                        <p:attrNameLst>
                                          <p:attrName>style.visibility</p:attrName>
                                        </p:attrNameLst>
                                      </p:cBhvr>
                                      <p:to>
                                        <p:strVal val="visible"/>
                                      </p:to>
                                    </p:set>
                                    <p:animEffect transition="in" filter="fade">
                                      <p:cBhvr>
                                        <p:cTn id="46" dur="2000"/>
                                        <p:tgtEl>
                                          <p:spTgt spid="2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1"/>
                                        </p:tgtEl>
                                        <p:attrNameLst>
                                          <p:attrName>style.visibility</p:attrName>
                                        </p:attrNameLst>
                                      </p:cBhvr>
                                      <p:to>
                                        <p:strVal val="visible"/>
                                      </p:to>
                                    </p:set>
                                    <p:animEffect transition="in" filter="fade">
                                      <p:cBhvr>
                                        <p:cTn id="59" dur="2000"/>
                                        <p:tgtEl>
                                          <p:spTgt spid="221"/>
                                        </p:tgtEl>
                                      </p:cBhvr>
                                    </p:animEffect>
                                  </p:childTnLst>
                                </p:cTn>
                              </p:par>
                              <p:par>
                                <p:cTn id="60" presetID="10" presetClass="entr" presetSubtype="0" fill="hold" nodeType="withEffect">
                                  <p:stCondLst>
                                    <p:cond delay="0"/>
                                  </p:stCondLst>
                                  <p:childTnLst>
                                    <p:set>
                                      <p:cBhvr>
                                        <p:cTn id="61" dur="1" fill="hold">
                                          <p:stCondLst>
                                            <p:cond delay="0"/>
                                          </p:stCondLst>
                                        </p:cTn>
                                        <p:tgtEl>
                                          <p:spTgt spid="229"/>
                                        </p:tgtEl>
                                        <p:attrNameLst>
                                          <p:attrName>style.visibility</p:attrName>
                                        </p:attrNameLst>
                                      </p:cBhvr>
                                      <p:to>
                                        <p:strVal val="visible"/>
                                      </p:to>
                                    </p:set>
                                    <p:animEffect transition="in" filter="fade">
                                      <p:cBhvr>
                                        <p:cTn id="62" dur="2000"/>
                                        <p:tgtEl>
                                          <p:spTgt spid="2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2000"/>
                                        <p:tgtEl>
                                          <p:spTgt spid="7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2000"/>
                                        <p:tgtEl>
                                          <p:spTgt spid="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2"/>
                                        </p:tgtEl>
                                        <p:attrNameLst>
                                          <p:attrName>style.visibility</p:attrName>
                                        </p:attrNameLst>
                                      </p:cBhvr>
                                      <p:to>
                                        <p:strVal val="visible"/>
                                      </p:to>
                                    </p:set>
                                    <p:animEffect transition="in" filter="fade">
                                      <p:cBhvr>
                                        <p:cTn id="75" dur="2000"/>
                                        <p:tgtEl>
                                          <p:spTgt spid="2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2000"/>
                                        <p:tgtEl>
                                          <p:spTgt spid="7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3"/>
                                        </p:tgtEl>
                                        <p:attrNameLst>
                                          <p:attrName>style.visibility</p:attrName>
                                        </p:attrNameLst>
                                      </p:cBhvr>
                                      <p:to>
                                        <p:strVal val="visible"/>
                                      </p:to>
                                    </p:set>
                                    <p:animEffect transition="in" filter="fade">
                                      <p:cBhvr>
                                        <p:cTn id="88" dur="2000"/>
                                        <p:tgtEl>
                                          <p:spTgt spid="2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fade">
                                      <p:cBhvr>
                                        <p:cTn id="93" dur="2000"/>
                                        <p:tgtEl>
                                          <p:spTgt spid="7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31"/>
                                        </p:tgtEl>
                                        <p:attrNameLst>
                                          <p:attrName>style.visibility</p:attrName>
                                        </p:attrNameLst>
                                      </p:cBhvr>
                                      <p:to>
                                        <p:strVal val="visible"/>
                                      </p:to>
                                    </p:set>
                                    <p:animEffect transition="in" filter="fade">
                                      <p:cBhvr>
                                        <p:cTn id="98" dur="2000"/>
                                        <p:tgtEl>
                                          <p:spTgt spid="23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2000"/>
                                        <p:tgtEl>
                                          <p:spTgt spid="39"/>
                                        </p:tgtEl>
                                      </p:cBhvr>
                                    </p:animEffec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138"/>
                                        </p:tgtEl>
                                        <p:attrNameLst>
                                          <p:attrName>style.visibility</p:attrName>
                                        </p:attrNameLst>
                                      </p:cBhvr>
                                      <p:to>
                                        <p:strVal val="visible"/>
                                      </p:to>
                                    </p:set>
                                    <p:animEffect transition="in" filter="fade">
                                      <p:cBhvr>
                                        <p:cTn id="10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04" grpId="0"/>
      <p:bldP spid="221" grpId="0"/>
      <p:bldP spid="223" grpId="0"/>
      <p:bldP spid="95" grpId="0"/>
      <p:bldP spid="138" grpId="0"/>
      <p:bldP spid="38" grpId="0"/>
      <p:bldP spid="222" grpId="0"/>
      <p:bldP spid="39" grpId="0"/>
      <p:bldP spid="6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285293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Indicações para estudo</a:t>
            </a:r>
          </a:p>
          <a:p>
            <a:pPr marL="901700" indent="-901700" algn="l">
              <a:buClr>
                <a:srgbClr val="00B050"/>
              </a:buClr>
              <a:buFont typeface="Arial" pitchFamily="34" charset="0"/>
              <a:buChar char="•"/>
              <a:tabLst>
                <a:tab pos="444500" algn="l"/>
              </a:tabLst>
            </a:pPr>
            <a:endParaRPr lang="pt-BR" sz="4400" b="0" dirty="0" smtClean="0">
              <a:solidFill>
                <a:srgbClr val="00CC99"/>
              </a:solidFill>
              <a:latin typeface="Century Gothic" pitchFamily="34" charset="0"/>
            </a:endParaRPr>
          </a:p>
        </p:txBody>
      </p:sp>
    </p:spTree>
    <p:extLst>
      <p:ext uri="{BB962C8B-B14F-4D97-AF65-F5344CB8AC3E}">
        <p14:creationId xmlns:p14="http://schemas.microsoft.com/office/powerpoint/2010/main" val="4212625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ipse 14"/>
          <p:cNvSpPr/>
          <p:nvPr/>
        </p:nvSpPr>
        <p:spPr bwMode="auto">
          <a:xfrm>
            <a:off x="1453282" y="2850219"/>
            <a:ext cx="4230386" cy="1897626"/>
          </a:xfrm>
          <a:custGeom>
            <a:avLst/>
            <a:gdLst>
              <a:gd name="connsiteX0" fmla="*/ 0 w 4014508"/>
              <a:gd name="connsiteY0" fmla="*/ 918938 h 1837875"/>
              <a:gd name="connsiteX1" fmla="*/ 2007254 w 4014508"/>
              <a:gd name="connsiteY1" fmla="*/ 0 h 1837875"/>
              <a:gd name="connsiteX2" fmla="*/ 4014508 w 4014508"/>
              <a:gd name="connsiteY2" fmla="*/ 918938 h 1837875"/>
              <a:gd name="connsiteX3" fmla="*/ 2007254 w 4014508"/>
              <a:gd name="connsiteY3" fmla="*/ 1837876 h 1837875"/>
              <a:gd name="connsiteX4" fmla="*/ 0 w 4014508"/>
              <a:gd name="connsiteY4" fmla="*/ 918938 h 1837875"/>
              <a:gd name="connsiteX0" fmla="*/ 0 w 4053171"/>
              <a:gd name="connsiteY0" fmla="*/ 956525 h 1875463"/>
              <a:gd name="connsiteX1" fmla="*/ 2007254 w 4053171"/>
              <a:gd name="connsiteY1" fmla="*/ 37587 h 1875463"/>
              <a:gd name="connsiteX2" fmla="*/ 3230804 w 4053171"/>
              <a:gd name="connsiteY2" fmla="*/ 253859 h 1875463"/>
              <a:gd name="connsiteX3" fmla="*/ 4014508 w 4053171"/>
              <a:gd name="connsiteY3" fmla="*/ 956525 h 1875463"/>
              <a:gd name="connsiteX4" fmla="*/ 2007254 w 4053171"/>
              <a:gd name="connsiteY4" fmla="*/ 1875463 h 1875463"/>
              <a:gd name="connsiteX5" fmla="*/ 0 w 4053171"/>
              <a:gd name="connsiteY5" fmla="*/ 956525 h 1875463"/>
              <a:gd name="connsiteX0" fmla="*/ 0 w 4053774"/>
              <a:gd name="connsiteY0" fmla="*/ 929066 h 1848004"/>
              <a:gd name="connsiteX1" fmla="*/ 2007254 w 4053774"/>
              <a:gd name="connsiteY1" fmla="*/ 10128 h 1848004"/>
              <a:gd name="connsiteX2" fmla="*/ 3243504 w 4053774"/>
              <a:gd name="connsiteY2" fmla="*/ 467700 h 1848004"/>
              <a:gd name="connsiteX3" fmla="*/ 4014508 w 4053774"/>
              <a:gd name="connsiteY3" fmla="*/ 929066 h 1848004"/>
              <a:gd name="connsiteX4" fmla="*/ 2007254 w 4053774"/>
              <a:gd name="connsiteY4" fmla="*/ 1848004 h 1848004"/>
              <a:gd name="connsiteX5" fmla="*/ 0 w 4053774"/>
              <a:gd name="connsiteY5" fmla="*/ 929066 h 1848004"/>
              <a:gd name="connsiteX0" fmla="*/ 0 w 4050189"/>
              <a:gd name="connsiteY0" fmla="*/ 991462 h 1910400"/>
              <a:gd name="connsiteX1" fmla="*/ 2007254 w 4050189"/>
              <a:gd name="connsiteY1" fmla="*/ 72524 h 1910400"/>
              <a:gd name="connsiteX2" fmla="*/ 2519603 w 4050189"/>
              <a:gd name="connsiteY2" fmla="*/ 110995 h 1910400"/>
              <a:gd name="connsiteX3" fmla="*/ 3243504 w 4050189"/>
              <a:gd name="connsiteY3" fmla="*/ 530096 h 1910400"/>
              <a:gd name="connsiteX4" fmla="*/ 4014508 w 4050189"/>
              <a:gd name="connsiteY4" fmla="*/ 991462 h 1910400"/>
              <a:gd name="connsiteX5" fmla="*/ 2007254 w 4050189"/>
              <a:gd name="connsiteY5" fmla="*/ 1910400 h 1910400"/>
              <a:gd name="connsiteX6" fmla="*/ 0 w 4050189"/>
              <a:gd name="connsiteY6" fmla="*/ 991462 h 1910400"/>
              <a:gd name="connsiteX0" fmla="*/ 0 w 4050189"/>
              <a:gd name="connsiteY0" fmla="*/ 957501 h 1876439"/>
              <a:gd name="connsiteX1" fmla="*/ 2007254 w 4050189"/>
              <a:gd name="connsiteY1" fmla="*/ 38563 h 1876439"/>
              <a:gd name="connsiteX2" fmla="*/ 2659303 w 4050189"/>
              <a:gd name="connsiteY2" fmla="*/ 204034 h 1876439"/>
              <a:gd name="connsiteX3" fmla="*/ 3243504 w 4050189"/>
              <a:gd name="connsiteY3" fmla="*/ 496135 h 1876439"/>
              <a:gd name="connsiteX4" fmla="*/ 4014508 w 4050189"/>
              <a:gd name="connsiteY4" fmla="*/ 957501 h 1876439"/>
              <a:gd name="connsiteX5" fmla="*/ 2007254 w 4050189"/>
              <a:gd name="connsiteY5" fmla="*/ 1876439 h 1876439"/>
              <a:gd name="connsiteX6" fmla="*/ 0 w 4050189"/>
              <a:gd name="connsiteY6" fmla="*/ 957501 h 1876439"/>
              <a:gd name="connsiteX0" fmla="*/ 0 w 4084643"/>
              <a:gd name="connsiteY0" fmla="*/ 957501 h 1876439"/>
              <a:gd name="connsiteX1" fmla="*/ 2007254 w 4084643"/>
              <a:gd name="connsiteY1" fmla="*/ 38563 h 1876439"/>
              <a:gd name="connsiteX2" fmla="*/ 2659303 w 4084643"/>
              <a:gd name="connsiteY2" fmla="*/ 204034 h 1876439"/>
              <a:gd name="connsiteX3" fmla="*/ 3688004 w 4084643"/>
              <a:gd name="connsiteY3" fmla="*/ 686635 h 1876439"/>
              <a:gd name="connsiteX4" fmla="*/ 4014508 w 4084643"/>
              <a:gd name="connsiteY4" fmla="*/ 957501 h 1876439"/>
              <a:gd name="connsiteX5" fmla="*/ 2007254 w 4084643"/>
              <a:gd name="connsiteY5" fmla="*/ 1876439 h 1876439"/>
              <a:gd name="connsiteX6" fmla="*/ 0 w 4084643"/>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35505 w 4142982"/>
              <a:gd name="connsiteY0" fmla="*/ 922541 h 1841479"/>
              <a:gd name="connsiteX1" fmla="*/ 853309 w 4142982"/>
              <a:gd name="connsiteY1" fmla="*/ 321474 h 1841479"/>
              <a:gd name="connsiteX2" fmla="*/ 2042759 w 4142982"/>
              <a:gd name="connsiteY2" fmla="*/ 3603 h 1841479"/>
              <a:gd name="connsiteX3" fmla="*/ 2694808 w 4142982"/>
              <a:gd name="connsiteY3" fmla="*/ 169074 h 1841479"/>
              <a:gd name="connsiteX4" fmla="*/ 3723509 w 4142982"/>
              <a:gd name="connsiteY4" fmla="*/ 651675 h 1841479"/>
              <a:gd name="connsiteX5" fmla="*/ 4050013 w 4142982"/>
              <a:gd name="connsiteY5" fmla="*/ 922541 h 1841479"/>
              <a:gd name="connsiteX6" fmla="*/ 2042759 w 4142982"/>
              <a:gd name="connsiteY6" fmla="*/ 1841479 h 1841479"/>
              <a:gd name="connsiteX7" fmla="*/ 35505 w 4142982"/>
              <a:gd name="connsiteY7" fmla="*/ 922541 h 1841479"/>
              <a:gd name="connsiteX0" fmla="*/ 40299 w 4147776"/>
              <a:gd name="connsiteY0" fmla="*/ 922051 h 1840989"/>
              <a:gd name="connsiteX1" fmla="*/ 807303 w 4147776"/>
              <a:gd name="connsiteY1" fmla="*/ 308284 h 1840989"/>
              <a:gd name="connsiteX2" fmla="*/ 2047553 w 4147776"/>
              <a:gd name="connsiteY2" fmla="*/ 3113 h 1840989"/>
              <a:gd name="connsiteX3" fmla="*/ 2699602 w 4147776"/>
              <a:gd name="connsiteY3" fmla="*/ 168584 h 1840989"/>
              <a:gd name="connsiteX4" fmla="*/ 3728303 w 4147776"/>
              <a:gd name="connsiteY4" fmla="*/ 651185 h 1840989"/>
              <a:gd name="connsiteX5" fmla="*/ 4054807 w 4147776"/>
              <a:gd name="connsiteY5" fmla="*/ 922051 h 1840989"/>
              <a:gd name="connsiteX6" fmla="*/ 2047553 w 4147776"/>
              <a:gd name="connsiteY6" fmla="*/ 1840989 h 1840989"/>
              <a:gd name="connsiteX7" fmla="*/ 40299 w 4147776"/>
              <a:gd name="connsiteY7" fmla="*/ 922051 h 1840989"/>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6106 w 4153583"/>
              <a:gd name="connsiteY0" fmla="*/ 920563 h 1839501"/>
              <a:gd name="connsiteX1" fmla="*/ 783849 w 4153583"/>
              <a:gd name="connsiteY1" fmla="*/ 262905 h 1839501"/>
              <a:gd name="connsiteX2" fmla="*/ 2053360 w 4153583"/>
              <a:gd name="connsiteY2" fmla="*/ 1625 h 1839501"/>
              <a:gd name="connsiteX3" fmla="*/ 2705409 w 4153583"/>
              <a:gd name="connsiteY3" fmla="*/ 167096 h 1839501"/>
              <a:gd name="connsiteX4" fmla="*/ 3734110 w 4153583"/>
              <a:gd name="connsiteY4" fmla="*/ 649697 h 1839501"/>
              <a:gd name="connsiteX5" fmla="*/ 4060614 w 4153583"/>
              <a:gd name="connsiteY5" fmla="*/ 920563 h 1839501"/>
              <a:gd name="connsiteX6" fmla="*/ 2053360 w 4153583"/>
              <a:gd name="connsiteY6" fmla="*/ 1839501 h 1839501"/>
              <a:gd name="connsiteX7" fmla="*/ 46106 w 4153583"/>
              <a:gd name="connsiteY7" fmla="*/ 920563 h 1839501"/>
              <a:gd name="connsiteX0" fmla="*/ 44803 w 4174225"/>
              <a:gd name="connsiteY0" fmla="*/ 854726 h 1839636"/>
              <a:gd name="connsiteX1" fmla="*/ 804491 w 4174225"/>
              <a:gd name="connsiteY1" fmla="*/ 262905 h 1839636"/>
              <a:gd name="connsiteX2" fmla="*/ 2074002 w 4174225"/>
              <a:gd name="connsiteY2" fmla="*/ 1625 h 1839636"/>
              <a:gd name="connsiteX3" fmla="*/ 2726051 w 4174225"/>
              <a:gd name="connsiteY3" fmla="*/ 167096 h 1839636"/>
              <a:gd name="connsiteX4" fmla="*/ 3754752 w 4174225"/>
              <a:gd name="connsiteY4" fmla="*/ 649697 h 1839636"/>
              <a:gd name="connsiteX5" fmla="*/ 4081256 w 4174225"/>
              <a:gd name="connsiteY5" fmla="*/ 920563 h 1839636"/>
              <a:gd name="connsiteX6" fmla="*/ 2074002 w 4174225"/>
              <a:gd name="connsiteY6" fmla="*/ 1839501 h 1839636"/>
              <a:gd name="connsiteX7" fmla="*/ 44803 w 4174225"/>
              <a:gd name="connsiteY7" fmla="*/ 854726 h 1839636"/>
              <a:gd name="connsiteX0" fmla="*/ 831 w 4130253"/>
              <a:gd name="connsiteY0" fmla="*/ 854726 h 1839636"/>
              <a:gd name="connsiteX1" fmla="*/ 760519 w 4130253"/>
              <a:gd name="connsiteY1" fmla="*/ 262905 h 1839636"/>
              <a:gd name="connsiteX2" fmla="*/ 2030030 w 4130253"/>
              <a:gd name="connsiteY2" fmla="*/ 1625 h 1839636"/>
              <a:gd name="connsiteX3" fmla="*/ 2682079 w 4130253"/>
              <a:gd name="connsiteY3" fmla="*/ 167096 h 1839636"/>
              <a:gd name="connsiteX4" fmla="*/ 3710780 w 4130253"/>
              <a:gd name="connsiteY4" fmla="*/ 649697 h 1839636"/>
              <a:gd name="connsiteX5" fmla="*/ 4037284 w 4130253"/>
              <a:gd name="connsiteY5" fmla="*/ 920563 h 1839636"/>
              <a:gd name="connsiteX6" fmla="*/ 2030030 w 4130253"/>
              <a:gd name="connsiteY6" fmla="*/ 1839501 h 1839636"/>
              <a:gd name="connsiteX7" fmla="*/ 831 w 4130253"/>
              <a:gd name="connsiteY7" fmla="*/ 854726 h 1839636"/>
              <a:gd name="connsiteX0" fmla="*/ 126 w 4129548"/>
              <a:gd name="connsiteY0" fmla="*/ 854726 h 1839636"/>
              <a:gd name="connsiteX1" fmla="*/ 759814 w 4129548"/>
              <a:gd name="connsiteY1" fmla="*/ 262905 h 1839636"/>
              <a:gd name="connsiteX2" fmla="*/ 2029325 w 4129548"/>
              <a:gd name="connsiteY2" fmla="*/ 1625 h 1839636"/>
              <a:gd name="connsiteX3" fmla="*/ 2681374 w 4129548"/>
              <a:gd name="connsiteY3" fmla="*/ 167096 h 1839636"/>
              <a:gd name="connsiteX4" fmla="*/ 3710075 w 4129548"/>
              <a:gd name="connsiteY4" fmla="*/ 649697 h 1839636"/>
              <a:gd name="connsiteX5" fmla="*/ 4036579 w 4129548"/>
              <a:gd name="connsiteY5" fmla="*/ 920563 h 1839636"/>
              <a:gd name="connsiteX6" fmla="*/ 2029325 w 4129548"/>
              <a:gd name="connsiteY6" fmla="*/ 1839501 h 1839636"/>
              <a:gd name="connsiteX7" fmla="*/ 126 w 4129548"/>
              <a:gd name="connsiteY7" fmla="*/ 854726 h 1839636"/>
              <a:gd name="connsiteX0" fmla="*/ 126 w 4129548"/>
              <a:gd name="connsiteY0" fmla="*/ 752975 h 1737885"/>
              <a:gd name="connsiteX1" fmla="*/ 759814 w 4129548"/>
              <a:gd name="connsiteY1" fmla="*/ 161154 h 1737885"/>
              <a:gd name="connsiteX2" fmla="*/ 1831815 w 4129548"/>
              <a:gd name="connsiteY2" fmla="*/ 9602 h 1737885"/>
              <a:gd name="connsiteX3" fmla="*/ 2681374 w 4129548"/>
              <a:gd name="connsiteY3" fmla="*/ 65345 h 1737885"/>
              <a:gd name="connsiteX4" fmla="*/ 3710075 w 4129548"/>
              <a:gd name="connsiteY4" fmla="*/ 547946 h 1737885"/>
              <a:gd name="connsiteX5" fmla="*/ 4036579 w 4129548"/>
              <a:gd name="connsiteY5" fmla="*/ 818812 h 1737885"/>
              <a:gd name="connsiteX6" fmla="*/ 2029325 w 4129548"/>
              <a:gd name="connsiteY6" fmla="*/ 1737750 h 1737885"/>
              <a:gd name="connsiteX7" fmla="*/ 126 w 4129548"/>
              <a:gd name="connsiteY7" fmla="*/ 752975 h 1737885"/>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292 h 1729202"/>
              <a:gd name="connsiteX1" fmla="*/ 759814 w 4129548"/>
              <a:gd name="connsiteY1" fmla="*/ 152471 h 1729202"/>
              <a:gd name="connsiteX2" fmla="*/ 1831815 w 4129548"/>
              <a:gd name="connsiteY2" fmla="*/ 919 h 1729202"/>
              <a:gd name="connsiteX3" fmla="*/ 2952036 w 4129548"/>
              <a:gd name="connsiteY3" fmla="*/ 100554 h 1729202"/>
              <a:gd name="connsiteX4" fmla="*/ 3710075 w 4129548"/>
              <a:gd name="connsiteY4" fmla="*/ 539263 h 1729202"/>
              <a:gd name="connsiteX5" fmla="*/ 4036579 w 4129548"/>
              <a:gd name="connsiteY5" fmla="*/ 810129 h 1729202"/>
              <a:gd name="connsiteX6" fmla="*/ 2029325 w 4129548"/>
              <a:gd name="connsiteY6" fmla="*/ 1729067 h 1729202"/>
              <a:gd name="connsiteX7" fmla="*/ 126 w 4129548"/>
              <a:gd name="connsiteY7" fmla="*/ 744292 h 1729202"/>
              <a:gd name="connsiteX0" fmla="*/ 126 w 4129548"/>
              <a:gd name="connsiteY0" fmla="*/ 745806 h 1730716"/>
              <a:gd name="connsiteX1" fmla="*/ 759814 w 4129548"/>
              <a:gd name="connsiteY1" fmla="*/ 153985 h 1730716"/>
              <a:gd name="connsiteX2" fmla="*/ 1831815 w 4129548"/>
              <a:gd name="connsiteY2" fmla="*/ 2433 h 1730716"/>
              <a:gd name="connsiteX3" fmla="*/ 2952036 w 4129548"/>
              <a:gd name="connsiteY3" fmla="*/ 80122 h 1730716"/>
              <a:gd name="connsiteX4" fmla="*/ 3710075 w 4129548"/>
              <a:gd name="connsiteY4" fmla="*/ 540777 h 1730716"/>
              <a:gd name="connsiteX5" fmla="*/ 4036579 w 4129548"/>
              <a:gd name="connsiteY5" fmla="*/ 811643 h 1730716"/>
              <a:gd name="connsiteX6" fmla="*/ 2029325 w 4129548"/>
              <a:gd name="connsiteY6" fmla="*/ 1730581 h 1730716"/>
              <a:gd name="connsiteX7" fmla="*/ 126 w 4129548"/>
              <a:gd name="connsiteY7" fmla="*/ 745806 h 1730716"/>
              <a:gd name="connsiteX0" fmla="*/ 126 w 4123264"/>
              <a:gd name="connsiteY0" fmla="*/ 745806 h 1730716"/>
              <a:gd name="connsiteX1" fmla="*/ 759814 w 4123264"/>
              <a:gd name="connsiteY1" fmla="*/ 153985 h 1730716"/>
              <a:gd name="connsiteX2" fmla="*/ 1831815 w 4123264"/>
              <a:gd name="connsiteY2" fmla="*/ 2433 h 1730716"/>
              <a:gd name="connsiteX3" fmla="*/ 2952036 w 4123264"/>
              <a:gd name="connsiteY3" fmla="*/ 80122 h 1730716"/>
              <a:gd name="connsiteX4" fmla="*/ 3680815 w 4123264"/>
              <a:gd name="connsiteY4" fmla="*/ 306690 h 1730716"/>
              <a:gd name="connsiteX5" fmla="*/ 4036579 w 4123264"/>
              <a:gd name="connsiteY5" fmla="*/ 811643 h 1730716"/>
              <a:gd name="connsiteX6" fmla="*/ 2029325 w 4123264"/>
              <a:gd name="connsiteY6" fmla="*/ 1730581 h 1730716"/>
              <a:gd name="connsiteX7" fmla="*/ 126 w 4123264"/>
              <a:gd name="connsiteY7" fmla="*/ 745806 h 1730716"/>
              <a:gd name="connsiteX0" fmla="*/ 126 w 4103629"/>
              <a:gd name="connsiteY0" fmla="*/ 745806 h 1730716"/>
              <a:gd name="connsiteX1" fmla="*/ 759814 w 4103629"/>
              <a:gd name="connsiteY1" fmla="*/ 153985 h 1730716"/>
              <a:gd name="connsiteX2" fmla="*/ 1831815 w 4103629"/>
              <a:gd name="connsiteY2" fmla="*/ 2433 h 1730716"/>
              <a:gd name="connsiteX3" fmla="*/ 2952036 w 4103629"/>
              <a:gd name="connsiteY3" fmla="*/ 80122 h 1730716"/>
              <a:gd name="connsiteX4" fmla="*/ 3680815 w 4103629"/>
              <a:gd name="connsiteY4" fmla="*/ 306690 h 1730716"/>
              <a:gd name="connsiteX5" fmla="*/ 4036579 w 4103629"/>
              <a:gd name="connsiteY5" fmla="*/ 811643 h 1730716"/>
              <a:gd name="connsiteX6" fmla="*/ 2029325 w 4103629"/>
              <a:gd name="connsiteY6" fmla="*/ 1730581 h 1730716"/>
              <a:gd name="connsiteX7" fmla="*/ 126 w 4103629"/>
              <a:gd name="connsiteY7" fmla="*/ 745806 h 1730716"/>
              <a:gd name="connsiteX0" fmla="*/ 126 w 4103629"/>
              <a:gd name="connsiteY0" fmla="*/ 745806 h 1730736"/>
              <a:gd name="connsiteX1" fmla="*/ 759814 w 4103629"/>
              <a:gd name="connsiteY1" fmla="*/ 153985 h 1730736"/>
              <a:gd name="connsiteX2" fmla="*/ 1831815 w 4103629"/>
              <a:gd name="connsiteY2" fmla="*/ 2433 h 1730736"/>
              <a:gd name="connsiteX3" fmla="*/ 2952036 w 4103629"/>
              <a:gd name="connsiteY3" fmla="*/ 80122 h 1730736"/>
              <a:gd name="connsiteX4" fmla="*/ 3680815 w 4103629"/>
              <a:gd name="connsiteY4" fmla="*/ 306690 h 1730736"/>
              <a:gd name="connsiteX5" fmla="*/ 4036579 w 4103629"/>
              <a:gd name="connsiteY5" fmla="*/ 811643 h 1730736"/>
              <a:gd name="connsiteX6" fmla="*/ 2029325 w 4103629"/>
              <a:gd name="connsiteY6" fmla="*/ 1730581 h 1730736"/>
              <a:gd name="connsiteX7" fmla="*/ 126 w 4103629"/>
              <a:gd name="connsiteY7" fmla="*/ 745806 h 1730736"/>
              <a:gd name="connsiteX0" fmla="*/ 126 w 4036579"/>
              <a:gd name="connsiteY0" fmla="*/ 745806 h 1730736"/>
              <a:gd name="connsiteX1" fmla="*/ 759814 w 4036579"/>
              <a:gd name="connsiteY1" fmla="*/ 153985 h 1730736"/>
              <a:gd name="connsiteX2" fmla="*/ 1831815 w 4036579"/>
              <a:gd name="connsiteY2" fmla="*/ 2433 h 1730736"/>
              <a:gd name="connsiteX3" fmla="*/ 2952036 w 4036579"/>
              <a:gd name="connsiteY3" fmla="*/ 80122 h 1730736"/>
              <a:gd name="connsiteX4" fmla="*/ 3680815 w 4036579"/>
              <a:gd name="connsiteY4" fmla="*/ 306690 h 1730736"/>
              <a:gd name="connsiteX5" fmla="*/ 4036579 w 4036579"/>
              <a:gd name="connsiteY5" fmla="*/ 811643 h 1730736"/>
              <a:gd name="connsiteX6" fmla="*/ 2029325 w 4036579"/>
              <a:gd name="connsiteY6" fmla="*/ 1730581 h 1730736"/>
              <a:gd name="connsiteX7" fmla="*/ 126 w 4036579"/>
              <a:gd name="connsiteY7" fmla="*/ 745806 h 1730736"/>
              <a:gd name="connsiteX0" fmla="*/ 126 w 4118731"/>
              <a:gd name="connsiteY0" fmla="*/ 745806 h 1730736"/>
              <a:gd name="connsiteX1" fmla="*/ 759814 w 4118731"/>
              <a:gd name="connsiteY1" fmla="*/ 153985 h 1730736"/>
              <a:gd name="connsiteX2" fmla="*/ 1831815 w 4118731"/>
              <a:gd name="connsiteY2" fmla="*/ 2433 h 1730736"/>
              <a:gd name="connsiteX3" fmla="*/ 2952036 w 4118731"/>
              <a:gd name="connsiteY3" fmla="*/ 80122 h 1730736"/>
              <a:gd name="connsiteX4" fmla="*/ 3680815 w 4118731"/>
              <a:gd name="connsiteY4" fmla="*/ 306690 h 1730736"/>
              <a:gd name="connsiteX5" fmla="*/ 4036579 w 4118731"/>
              <a:gd name="connsiteY5" fmla="*/ 811643 h 1730736"/>
              <a:gd name="connsiteX6" fmla="*/ 2029325 w 4118731"/>
              <a:gd name="connsiteY6" fmla="*/ 1730581 h 1730736"/>
              <a:gd name="connsiteX7" fmla="*/ 126 w 4118731"/>
              <a:gd name="connsiteY7" fmla="*/ 745806 h 1730736"/>
              <a:gd name="connsiteX0" fmla="*/ 126 w 4118731"/>
              <a:gd name="connsiteY0" fmla="*/ 745806 h 1730673"/>
              <a:gd name="connsiteX1" fmla="*/ 759814 w 4118731"/>
              <a:gd name="connsiteY1" fmla="*/ 153985 h 1730673"/>
              <a:gd name="connsiteX2" fmla="*/ 1831815 w 4118731"/>
              <a:gd name="connsiteY2" fmla="*/ 2433 h 1730673"/>
              <a:gd name="connsiteX3" fmla="*/ 2952036 w 4118731"/>
              <a:gd name="connsiteY3" fmla="*/ 80122 h 1730673"/>
              <a:gd name="connsiteX4" fmla="*/ 3680815 w 4118731"/>
              <a:gd name="connsiteY4" fmla="*/ 306690 h 1730673"/>
              <a:gd name="connsiteX5" fmla="*/ 4036579 w 4118731"/>
              <a:gd name="connsiteY5" fmla="*/ 811643 h 1730673"/>
              <a:gd name="connsiteX6" fmla="*/ 2029325 w 4118731"/>
              <a:gd name="connsiteY6" fmla="*/ 1730581 h 1730673"/>
              <a:gd name="connsiteX7" fmla="*/ 126 w 4118731"/>
              <a:gd name="connsiteY7" fmla="*/ 745806 h 1730673"/>
              <a:gd name="connsiteX0" fmla="*/ 126 w 4118731"/>
              <a:gd name="connsiteY0" fmla="*/ 745806 h 1748509"/>
              <a:gd name="connsiteX1" fmla="*/ 759814 w 4118731"/>
              <a:gd name="connsiteY1" fmla="*/ 153985 h 1748509"/>
              <a:gd name="connsiteX2" fmla="*/ 1831815 w 4118731"/>
              <a:gd name="connsiteY2" fmla="*/ 2433 h 1748509"/>
              <a:gd name="connsiteX3" fmla="*/ 2952036 w 4118731"/>
              <a:gd name="connsiteY3" fmla="*/ 80122 h 1748509"/>
              <a:gd name="connsiteX4" fmla="*/ 3680815 w 4118731"/>
              <a:gd name="connsiteY4" fmla="*/ 306690 h 1748509"/>
              <a:gd name="connsiteX5" fmla="*/ 4036579 w 4118731"/>
              <a:gd name="connsiteY5" fmla="*/ 811643 h 1748509"/>
              <a:gd name="connsiteX6" fmla="*/ 3246780 w 4118731"/>
              <a:gd name="connsiteY6" fmla="*/ 1339961 h 1748509"/>
              <a:gd name="connsiteX7" fmla="*/ 2029325 w 4118731"/>
              <a:gd name="connsiteY7" fmla="*/ 1730581 h 1748509"/>
              <a:gd name="connsiteX8" fmla="*/ 126 w 4118731"/>
              <a:gd name="connsiteY8" fmla="*/ 745806 h 1748509"/>
              <a:gd name="connsiteX0" fmla="*/ 112 w 4118717"/>
              <a:gd name="connsiteY0" fmla="*/ 745806 h 1793005"/>
              <a:gd name="connsiteX1" fmla="*/ 759800 w 4118717"/>
              <a:gd name="connsiteY1" fmla="*/ 153985 h 1793005"/>
              <a:gd name="connsiteX2" fmla="*/ 1831801 w 4118717"/>
              <a:gd name="connsiteY2" fmla="*/ 2433 h 1793005"/>
              <a:gd name="connsiteX3" fmla="*/ 2952022 w 4118717"/>
              <a:gd name="connsiteY3" fmla="*/ 80122 h 1793005"/>
              <a:gd name="connsiteX4" fmla="*/ 3680801 w 4118717"/>
              <a:gd name="connsiteY4" fmla="*/ 306690 h 1793005"/>
              <a:gd name="connsiteX5" fmla="*/ 4036565 w 4118717"/>
              <a:gd name="connsiteY5" fmla="*/ 811643 h 1793005"/>
              <a:gd name="connsiteX6" fmla="*/ 2998049 w 4118717"/>
              <a:gd name="connsiteY6" fmla="*/ 1595993 h 1793005"/>
              <a:gd name="connsiteX7" fmla="*/ 2029311 w 4118717"/>
              <a:gd name="connsiteY7" fmla="*/ 1730581 h 1793005"/>
              <a:gd name="connsiteX8" fmla="*/ 112 w 4118717"/>
              <a:gd name="connsiteY8" fmla="*/ 745806 h 1793005"/>
              <a:gd name="connsiteX0" fmla="*/ 11000 w 4129605"/>
              <a:gd name="connsiteY0" fmla="*/ 745806 h 1810252"/>
              <a:gd name="connsiteX1" fmla="*/ 770688 w 4129605"/>
              <a:gd name="connsiteY1" fmla="*/ 153985 h 1810252"/>
              <a:gd name="connsiteX2" fmla="*/ 1842689 w 4129605"/>
              <a:gd name="connsiteY2" fmla="*/ 2433 h 1810252"/>
              <a:gd name="connsiteX3" fmla="*/ 2962910 w 4129605"/>
              <a:gd name="connsiteY3" fmla="*/ 80122 h 1810252"/>
              <a:gd name="connsiteX4" fmla="*/ 3691689 w 4129605"/>
              <a:gd name="connsiteY4" fmla="*/ 306690 h 1810252"/>
              <a:gd name="connsiteX5" fmla="*/ 4047453 w 4129605"/>
              <a:gd name="connsiteY5" fmla="*/ 811643 h 1810252"/>
              <a:gd name="connsiteX6" fmla="*/ 3008937 w 4129605"/>
              <a:gd name="connsiteY6" fmla="*/ 1595993 h 1810252"/>
              <a:gd name="connsiteX7" fmla="*/ 1301364 w 4129605"/>
              <a:gd name="connsiteY7" fmla="*/ 1752526 h 1810252"/>
              <a:gd name="connsiteX8" fmla="*/ 11000 w 4129605"/>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208676"/>
              <a:gd name="connsiteY0" fmla="*/ 745806 h 1810252"/>
              <a:gd name="connsiteX1" fmla="*/ 760099 w 4208676"/>
              <a:gd name="connsiteY1" fmla="*/ 153985 h 1810252"/>
              <a:gd name="connsiteX2" fmla="*/ 1832100 w 4208676"/>
              <a:gd name="connsiteY2" fmla="*/ 2433 h 1810252"/>
              <a:gd name="connsiteX3" fmla="*/ 2952321 w 4208676"/>
              <a:gd name="connsiteY3" fmla="*/ 80122 h 1810252"/>
              <a:gd name="connsiteX4" fmla="*/ 3681100 w 4208676"/>
              <a:gd name="connsiteY4" fmla="*/ 306690 h 1810252"/>
              <a:gd name="connsiteX5" fmla="*/ 4139277 w 4208676"/>
              <a:gd name="connsiteY5" fmla="*/ 709230 h 1810252"/>
              <a:gd name="connsiteX6" fmla="*/ 2998348 w 4208676"/>
              <a:gd name="connsiteY6" fmla="*/ 1595993 h 1810252"/>
              <a:gd name="connsiteX7" fmla="*/ 1290775 w 4208676"/>
              <a:gd name="connsiteY7" fmla="*/ 1752526 h 1810252"/>
              <a:gd name="connsiteX8" fmla="*/ 411 w 4208676"/>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81100 w 4212429"/>
              <a:gd name="connsiteY4" fmla="*/ 306690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6693 h 1811139"/>
              <a:gd name="connsiteX1" fmla="*/ 760099 w 4212429"/>
              <a:gd name="connsiteY1" fmla="*/ 154872 h 1811139"/>
              <a:gd name="connsiteX2" fmla="*/ 1832100 w 4212429"/>
              <a:gd name="connsiteY2" fmla="*/ 3320 h 1811139"/>
              <a:gd name="connsiteX3" fmla="*/ 2952321 w 4212429"/>
              <a:gd name="connsiteY3" fmla="*/ 81009 h 1811139"/>
              <a:gd name="connsiteX4" fmla="*/ 3644524 w 4212429"/>
              <a:gd name="connsiteY4" fmla="*/ 351468 h 1811139"/>
              <a:gd name="connsiteX5" fmla="*/ 4212429 w 4212429"/>
              <a:gd name="connsiteY5" fmla="*/ 754008 h 1811139"/>
              <a:gd name="connsiteX6" fmla="*/ 2998348 w 4212429"/>
              <a:gd name="connsiteY6" fmla="*/ 1596880 h 1811139"/>
              <a:gd name="connsiteX7" fmla="*/ 1290775 w 4212429"/>
              <a:gd name="connsiteY7" fmla="*/ 1753413 h 1811139"/>
              <a:gd name="connsiteX8" fmla="*/ 411 w 4212429"/>
              <a:gd name="connsiteY8" fmla="*/ 746693 h 1811139"/>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3258 w 4215276"/>
              <a:gd name="connsiteY0" fmla="*/ 767187 h 1788050"/>
              <a:gd name="connsiteX1" fmla="*/ 762946 w 4215276"/>
              <a:gd name="connsiteY1" fmla="*/ 175366 h 1788050"/>
              <a:gd name="connsiteX2" fmla="*/ 1827632 w 4215276"/>
              <a:gd name="connsiteY2" fmla="*/ 1868 h 1788050"/>
              <a:gd name="connsiteX3" fmla="*/ 2955168 w 4215276"/>
              <a:gd name="connsiteY3" fmla="*/ 101503 h 1788050"/>
              <a:gd name="connsiteX4" fmla="*/ 3647371 w 4215276"/>
              <a:gd name="connsiteY4" fmla="*/ 371962 h 1788050"/>
              <a:gd name="connsiteX5" fmla="*/ 4215276 w 4215276"/>
              <a:gd name="connsiteY5" fmla="*/ 774502 h 1788050"/>
              <a:gd name="connsiteX6" fmla="*/ 3001195 w 4215276"/>
              <a:gd name="connsiteY6" fmla="*/ 1617374 h 1788050"/>
              <a:gd name="connsiteX7" fmla="*/ 1293622 w 4215276"/>
              <a:gd name="connsiteY7" fmla="*/ 1773907 h 1788050"/>
              <a:gd name="connsiteX8" fmla="*/ 521042 w 4215276"/>
              <a:gd name="connsiteY8" fmla="*/ 1375972 h 1788050"/>
              <a:gd name="connsiteX9" fmla="*/ 3258 w 4215276"/>
              <a:gd name="connsiteY9" fmla="*/ 767187 h 1788050"/>
              <a:gd name="connsiteX0" fmla="*/ 4046 w 4216064"/>
              <a:gd name="connsiteY0" fmla="*/ 767187 h 1787052"/>
              <a:gd name="connsiteX1" fmla="*/ 763734 w 4216064"/>
              <a:gd name="connsiteY1" fmla="*/ 175366 h 1787052"/>
              <a:gd name="connsiteX2" fmla="*/ 1828420 w 4216064"/>
              <a:gd name="connsiteY2" fmla="*/ 1868 h 1787052"/>
              <a:gd name="connsiteX3" fmla="*/ 2955956 w 4216064"/>
              <a:gd name="connsiteY3" fmla="*/ 101503 h 1787052"/>
              <a:gd name="connsiteX4" fmla="*/ 3648159 w 4216064"/>
              <a:gd name="connsiteY4" fmla="*/ 371962 h 1787052"/>
              <a:gd name="connsiteX5" fmla="*/ 4216064 w 4216064"/>
              <a:gd name="connsiteY5" fmla="*/ 774502 h 1787052"/>
              <a:gd name="connsiteX6" fmla="*/ 3001983 w 4216064"/>
              <a:gd name="connsiteY6" fmla="*/ 1617374 h 1787052"/>
              <a:gd name="connsiteX7" fmla="*/ 1294410 w 4216064"/>
              <a:gd name="connsiteY7" fmla="*/ 1773907 h 1787052"/>
              <a:gd name="connsiteX8" fmla="*/ 499751 w 4216064"/>
              <a:gd name="connsiteY8" fmla="*/ 1390602 h 1787052"/>
              <a:gd name="connsiteX9" fmla="*/ 4046 w 4216064"/>
              <a:gd name="connsiteY9" fmla="*/ 767187 h 1787052"/>
              <a:gd name="connsiteX0" fmla="*/ 4046 w 4216064"/>
              <a:gd name="connsiteY0" fmla="*/ 767187 h 1807788"/>
              <a:gd name="connsiteX1" fmla="*/ 763734 w 4216064"/>
              <a:gd name="connsiteY1" fmla="*/ 175366 h 1807788"/>
              <a:gd name="connsiteX2" fmla="*/ 1828420 w 4216064"/>
              <a:gd name="connsiteY2" fmla="*/ 1868 h 1807788"/>
              <a:gd name="connsiteX3" fmla="*/ 2955956 w 4216064"/>
              <a:gd name="connsiteY3" fmla="*/ 101503 h 1807788"/>
              <a:gd name="connsiteX4" fmla="*/ 3648159 w 4216064"/>
              <a:gd name="connsiteY4" fmla="*/ 371962 h 1807788"/>
              <a:gd name="connsiteX5" fmla="*/ 4216064 w 4216064"/>
              <a:gd name="connsiteY5" fmla="*/ 774502 h 1807788"/>
              <a:gd name="connsiteX6" fmla="*/ 3001983 w 4216064"/>
              <a:gd name="connsiteY6" fmla="*/ 1617374 h 1807788"/>
              <a:gd name="connsiteX7" fmla="*/ 2045250 w 4216064"/>
              <a:gd name="connsiteY7" fmla="*/ 1770993 h 1807788"/>
              <a:gd name="connsiteX8" fmla="*/ 1294410 w 4216064"/>
              <a:gd name="connsiteY8" fmla="*/ 1773907 h 1807788"/>
              <a:gd name="connsiteX9" fmla="*/ 499751 w 4216064"/>
              <a:gd name="connsiteY9" fmla="*/ 1390602 h 1807788"/>
              <a:gd name="connsiteX10" fmla="*/ 4046 w 4216064"/>
              <a:gd name="connsiteY10" fmla="*/ 767187 h 1807788"/>
              <a:gd name="connsiteX0" fmla="*/ 4046 w 4216064"/>
              <a:gd name="connsiteY0" fmla="*/ 767187 h 1842950"/>
              <a:gd name="connsiteX1" fmla="*/ 763734 w 4216064"/>
              <a:gd name="connsiteY1" fmla="*/ 175366 h 1842950"/>
              <a:gd name="connsiteX2" fmla="*/ 1828420 w 4216064"/>
              <a:gd name="connsiteY2" fmla="*/ 1868 h 1842950"/>
              <a:gd name="connsiteX3" fmla="*/ 2955956 w 4216064"/>
              <a:gd name="connsiteY3" fmla="*/ 101503 h 1842950"/>
              <a:gd name="connsiteX4" fmla="*/ 3648159 w 4216064"/>
              <a:gd name="connsiteY4" fmla="*/ 371962 h 1842950"/>
              <a:gd name="connsiteX5" fmla="*/ 4216064 w 4216064"/>
              <a:gd name="connsiteY5" fmla="*/ 774502 h 1842950"/>
              <a:gd name="connsiteX6" fmla="*/ 3001983 w 4216064"/>
              <a:gd name="connsiteY6" fmla="*/ 1617374 h 1842950"/>
              <a:gd name="connsiteX7" fmla="*/ 2067329 w 4216064"/>
              <a:gd name="connsiteY7" fmla="*/ 1829514 h 1842950"/>
              <a:gd name="connsiteX8" fmla="*/ 1294410 w 4216064"/>
              <a:gd name="connsiteY8" fmla="*/ 1773907 h 1842950"/>
              <a:gd name="connsiteX9" fmla="*/ 499751 w 4216064"/>
              <a:gd name="connsiteY9" fmla="*/ 1390602 h 1842950"/>
              <a:gd name="connsiteX10" fmla="*/ 4046 w 4216064"/>
              <a:gd name="connsiteY10" fmla="*/ 767187 h 1842950"/>
              <a:gd name="connsiteX0" fmla="*/ 4046 w 4216064"/>
              <a:gd name="connsiteY0" fmla="*/ 788709 h 1864472"/>
              <a:gd name="connsiteX1" fmla="*/ 763734 w 4216064"/>
              <a:gd name="connsiteY1" fmla="*/ 196888 h 1864472"/>
              <a:gd name="connsiteX2" fmla="*/ 1806342 w 4216064"/>
              <a:gd name="connsiteY2" fmla="*/ 1445 h 1864472"/>
              <a:gd name="connsiteX3" fmla="*/ 2955956 w 4216064"/>
              <a:gd name="connsiteY3" fmla="*/ 123025 h 1864472"/>
              <a:gd name="connsiteX4" fmla="*/ 3648159 w 4216064"/>
              <a:gd name="connsiteY4" fmla="*/ 393484 h 1864472"/>
              <a:gd name="connsiteX5" fmla="*/ 4216064 w 4216064"/>
              <a:gd name="connsiteY5" fmla="*/ 796024 h 1864472"/>
              <a:gd name="connsiteX6" fmla="*/ 3001983 w 4216064"/>
              <a:gd name="connsiteY6" fmla="*/ 1638896 h 1864472"/>
              <a:gd name="connsiteX7" fmla="*/ 2067329 w 4216064"/>
              <a:gd name="connsiteY7" fmla="*/ 1851036 h 1864472"/>
              <a:gd name="connsiteX8" fmla="*/ 1294410 w 4216064"/>
              <a:gd name="connsiteY8" fmla="*/ 1795429 h 1864472"/>
              <a:gd name="connsiteX9" fmla="*/ 499751 w 4216064"/>
              <a:gd name="connsiteY9" fmla="*/ 1412124 h 1864472"/>
              <a:gd name="connsiteX10" fmla="*/ 4046 w 4216064"/>
              <a:gd name="connsiteY10" fmla="*/ 788709 h 1864472"/>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015" h="1897626">
                <a:moveTo>
                  <a:pt x="43997" y="809210"/>
                </a:moveTo>
                <a:cubicBezTo>
                  <a:pt x="87994" y="606671"/>
                  <a:pt x="417893" y="370545"/>
                  <a:pt x="803685" y="217389"/>
                </a:cubicBezTo>
                <a:cubicBezTo>
                  <a:pt x="1189477" y="64233"/>
                  <a:pt x="1473565" y="24147"/>
                  <a:pt x="1838934" y="0"/>
                </a:cubicBezTo>
                <a:cubicBezTo>
                  <a:pt x="2216213" y="8405"/>
                  <a:pt x="2687711" y="74529"/>
                  <a:pt x="2995907" y="143526"/>
                </a:cubicBezTo>
                <a:cubicBezTo>
                  <a:pt x="3307080" y="230278"/>
                  <a:pt x="3430933" y="287422"/>
                  <a:pt x="3688110" y="413985"/>
                </a:cubicBezTo>
                <a:cubicBezTo>
                  <a:pt x="3945287" y="555344"/>
                  <a:pt x="4116126" y="670616"/>
                  <a:pt x="4256015" y="816525"/>
                </a:cubicBezTo>
                <a:cubicBezTo>
                  <a:pt x="4030055" y="1054574"/>
                  <a:pt x="3403736" y="1493315"/>
                  <a:pt x="3041934" y="1659397"/>
                </a:cubicBezTo>
                <a:cubicBezTo>
                  <a:pt x="2680132" y="1825479"/>
                  <a:pt x="2391875" y="1845448"/>
                  <a:pt x="2107280" y="1871537"/>
                </a:cubicBezTo>
                <a:cubicBezTo>
                  <a:pt x="1822685" y="1897626"/>
                  <a:pt x="1595624" y="1889082"/>
                  <a:pt x="1334361" y="1815930"/>
                </a:cubicBezTo>
                <a:cubicBezTo>
                  <a:pt x="1073098" y="1742778"/>
                  <a:pt x="754763" y="1600412"/>
                  <a:pt x="539702" y="1432625"/>
                </a:cubicBezTo>
                <a:cubicBezTo>
                  <a:pt x="324641" y="1264838"/>
                  <a:pt x="0" y="1011749"/>
                  <a:pt x="43997" y="809210"/>
                </a:cubicBezTo>
                <a:close/>
              </a:path>
            </a:pathLst>
          </a:custGeom>
          <a:gradFill>
            <a:gsLst>
              <a:gs pos="0">
                <a:schemeClr val="bg1">
                  <a:lumMod val="0"/>
                  <a:lumOff val="100000"/>
                  <a:alpha val="29000"/>
                </a:schemeClr>
              </a:gs>
              <a:gs pos="100000">
                <a:schemeClr val="bg2">
                  <a:lumMod val="75000"/>
                </a:schemeClr>
              </a:gs>
            </a:gsLst>
            <a:lin ang="16200000" scaled="1"/>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Trapezóide 42"/>
          <p:cNvSpPr/>
          <p:nvPr/>
        </p:nvSpPr>
        <p:spPr bwMode="auto">
          <a:xfrm>
            <a:off x="755576" y="1900863"/>
            <a:ext cx="6984776" cy="4120425"/>
          </a:xfrm>
          <a:prstGeom prst="trapezoid">
            <a:avLst>
              <a:gd name="adj" fmla="val 17679"/>
            </a:avLst>
          </a:prstGeom>
          <a:solidFill>
            <a:schemeClr val="bg1">
              <a:lumMod val="50000"/>
              <a:alpha val="9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Seta circular 31"/>
          <p:cNvSpPr/>
          <p:nvPr/>
        </p:nvSpPr>
        <p:spPr bwMode="auto">
          <a:xfrm rot="5027856" flipH="1">
            <a:off x="1819856" y="1057027"/>
            <a:ext cx="4258956" cy="5838451"/>
          </a:xfrm>
          <a:prstGeom prst="circularArrow">
            <a:avLst>
              <a:gd name="adj1" fmla="val 3460"/>
              <a:gd name="adj2" fmla="val 943250"/>
              <a:gd name="adj3" fmla="val 740927"/>
              <a:gd name="adj4" fmla="val 17087332"/>
              <a:gd name="adj5" fmla="val 6694"/>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14"/>
          <p:cNvSpPr/>
          <p:nvPr/>
        </p:nvSpPr>
        <p:spPr bwMode="auto">
          <a:xfrm rot="10800000">
            <a:off x="5761016" y="3335276"/>
            <a:ext cx="1295636" cy="641977"/>
          </a:xfrm>
          <a:custGeom>
            <a:avLst/>
            <a:gdLst>
              <a:gd name="connsiteX0" fmla="*/ 0 w 4014508"/>
              <a:gd name="connsiteY0" fmla="*/ 918938 h 1837875"/>
              <a:gd name="connsiteX1" fmla="*/ 2007254 w 4014508"/>
              <a:gd name="connsiteY1" fmla="*/ 0 h 1837875"/>
              <a:gd name="connsiteX2" fmla="*/ 4014508 w 4014508"/>
              <a:gd name="connsiteY2" fmla="*/ 918938 h 1837875"/>
              <a:gd name="connsiteX3" fmla="*/ 2007254 w 4014508"/>
              <a:gd name="connsiteY3" fmla="*/ 1837876 h 1837875"/>
              <a:gd name="connsiteX4" fmla="*/ 0 w 4014508"/>
              <a:gd name="connsiteY4" fmla="*/ 918938 h 1837875"/>
              <a:gd name="connsiteX0" fmla="*/ 0 w 4053171"/>
              <a:gd name="connsiteY0" fmla="*/ 956525 h 1875463"/>
              <a:gd name="connsiteX1" fmla="*/ 2007254 w 4053171"/>
              <a:gd name="connsiteY1" fmla="*/ 37587 h 1875463"/>
              <a:gd name="connsiteX2" fmla="*/ 3230804 w 4053171"/>
              <a:gd name="connsiteY2" fmla="*/ 253859 h 1875463"/>
              <a:gd name="connsiteX3" fmla="*/ 4014508 w 4053171"/>
              <a:gd name="connsiteY3" fmla="*/ 956525 h 1875463"/>
              <a:gd name="connsiteX4" fmla="*/ 2007254 w 4053171"/>
              <a:gd name="connsiteY4" fmla="*/ 1875463 h 1875463"/>
              <a:gd name="connsiteX5" fmla="*/ 0 w 4053171"/>
              <a:gd name="connsiteY5" fmla="*/ 956525 h 1875463"/>
              <a:gd name="connsiteX0" fmla="*/ 0 w 4053774"/>
              <a:gd name="connsiteY0" fmla="*/ 929066 h 1848004"/>
              <a:gd name="connsiteX1" fmla="*/ 2007254 w 4053774"/>
              <a:gd name="connsiteY1" fmla="*/ 10128 h 1848004"/>
              <a:gd name="connsiteX2" fmla="*/ 3243504 w 4053774"/>
              <a:gd name="connsiteY2" fmla="*/ 467700 h 1848004"/>
              <a:gd name="connsiteX3" fmla="*/ 4014508 w 4053774"/>
              <a:gd name="connsiteY3" fmla="*/ 929066 h 1848004"/>
              <a:gd name="connsiteX4" fmla="*/ 2007254 w 4053774"/>
              <a:gd name="connsiteY4" fmla="*/ 1848004 h 1848004"/>
              <a:gd name="connsiteX5" fmla="*/ 0 w 4053774"/>
              <a:gd name="connsiteY5" fmla="*/ 929066 h 1848004"/>
              <a:gd name="connsiteX0" fmla="*/ 0 w 4050189"/>
              <a:gd name="connsiteY0" fmla="*/ 991462 h 1910400"/>
              <a:gd name="connsiteX1" fmla="*/ 2007254 w 4050189"/>
              <a:gd name="connsiteY1" fmla="*/ 72524 h 1910400"/>
              <a:gd name="connsiteX2" fmla="*/ 2519603 w 4050189"/>
              <a:gd name="connsiteY2" fmla="*/ 110995 h 1910400"/>
              <a:gd name="connsiteX3" fmla="*/ 3243504 w 4050189"/>
              <a:gd name="connsiteY3" fmla="*/ 530096 h 1910400"/>
              <a:gd name="connsiteX4" fmla="*/ 4014508 w 4050189"/>
              <a:gd name="connsiteY4" fmla="*/ 991462 h 1910400"/>
              <a:gd name="connsiteX5" fmla="*/ 2007254 w 4050189"/>
              <a:gd name="connsiteY5" fmla="*/ 1910400 h 1910400"/>
              <a:gd name="connsiteX6" fmla="*/ 0 w 4050189"/>
              <a:gd name="connsiteY6" fmla="*/ 991462 h 1910400"/>
              <a:gd name="connsiteX0" fmla="*/ 0 w 4050189"/>
              <a:gd name="connsiteY0" fmla="*/ 957501 h 1876439"/>
              <a:gd name="connsiteX1" fmla="*/ 2007254 w 4050189"/>
              <a:gd name="connsiteY1" fmla="*/ 38563 h 1876439"/>
              <a:gd name="connsiteX2" fmla="*/ 2659303 w 4050189"/>
              <a:gd name="connsiteY2" fmla="*/ 204034 h 1876439"/>
              <a:gd name="connsiteX3" fmla="*/ 3243504 w 4050189"/>
              <a:gd name="connsiteY3" fmla="*/ 496135 h 1876439"/>
              <a:gd name="connsiteX4" fmla="*/ 4014508 w 4050189"/>
              <a:gd name="connsiteY4" fmla="*/ 957501 h 1876439"/>
              <a:gd name="connsiteX5" fmla="*/ 2007254 w 4050189"/>
              <a:gd name="connsiteY5" fmla="*/ 1876439 h 1876439"/>
              <a:gd name="connsiteX6" fmla="*/ 0 w 4050189"/>
              <a:gd name="connsiteY6" fmla="*/ 957501 h 1876439"/>
              <a:gd name="connsiteX0" fmla="*/ 0 w 4084643"/>
              <a:gd name="connsiteY0" fmla="*/ 957501 h 1876439"/>
              <a:gd name="connsiteX1" fmla="*/ 2007254 w 4084643"/>
              <a:gd name="connsiteY1" fmla="*/ 38563 h 1876439"/>
              <a:gd name="connsiteX2" fmla="*/ 2659303 w 4084643"/>
              <a:gd name="connsiteY2" fmla="*/ 204034 h 1876439"/>
              <a:gd name="connsiteX3" fmla="*/ 3688004 w 4084643"/>
              <a:gd name="connsiteY3" fmla="*/ 686635 h 1876439"/>
              <a:gd name="connsiteX4" fmla="*/ 4014508 w 4084643"/>
              <a:gd name="connsiteY4" fmla="*/ 957501 h 1876439"/>
              <a:gd name="connsiteX5" fmla="*/ 2007254 w 4084643"/>
              <a:gd name="connsiteY5" fmla="*/ 1876439 h 1876439"/>
              <a:gd name="connsiteX6" fmla="*/ 0 w 4084643"/>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35505 w 4142982"/>
              <a:gd name="connsiteY0" fmla="*/ 922541 h 1841479"/>
              <a:gd name="connsiteX1" fmla="*/ 853309 w 4142982"/>
              <a:gd name="connsiteY1" fmla="*/ 321474 h 1841479"/>
              <a:gd name="connsiteX2" fmla="*/ 2042759 w 4142982"/>
              <a:gd name="connsiteY2" fmla="*/ 3603 h 1841479"/>
              <a:gd name="connsiteX3" fmla="*/ 2694808 w 4142982"/>
              <a:gd name="connsiteY3" fmla="*/ 169074 h 1841479"/>
              <a:gd name="connsiteX4" fmla="*/ 3723509 w 4142982"/>
              <a:gd name="connsiteY4" fmla="*/ 651675 h 1841479"/>
              <a:gd name="connsiteX5" fmla="*/ 4050013 w 4142982"/>
              <a:gd name="connsiteY5" fmla="*/ 922541 h 1841479"/>
              <a:gd name="connsiteX6" fmla="*/ 2042759 w 4142982"/>
              <a:gd name="connsiteY6" fmla="*/ 1841479 h 1841479"/>
              <a:gd name="connsiteX7" fmla="*/ 35505 w 4142982"/>
              <a:gd name="connsiteY7" fmla="*/ 922541 h 1841479"/>
              <a:gd name="connsiteX0" fmla="*/ 40299 w 4147776"/>
              <a:gd name="connsiteY0" fmla="*/ 922051 h 1840989"/>
              <a:gd name="connsiteX1" fmla="*/ 807303 w 4147776"/>
              <a:gd name="connsiteY1" fmla="*/ 308284 h 1840989"/>
              <a:gd name="connsiteX2" fmla="*/ 2047553 w 4147776"/>
              <a:gd name="connsiteY2" fmla="*/ 3113 h 1840989"/>
              <a:gd name="connsiteX3" fmla="*/ 2699602 w 4147776"/>
              <a:gd name="connsiteY3" fmla="*/ 168584 h 1840989"/>
              <a:gd name="connsiteX4" fmla="*/ 3728303 w 4147776"/>
              <a:gd name="connsiteY4" fmla="*/ 651185 h 1840989"/>
              <a:gd name="connsiteX5" fmla="*/ 4054807 w 4147776"/>
              <a:gd name="connsiteY5" fmla="*/ 922051 h 1840989"/>
              <a:gd name="connsiteX6" fmla="*/ 2047553 w 4147776"/>
              <a:gd name="connsiteY6" fmla="*/ 1840989 h 1840989"/>
              <a:gd name="connsiteX7" fmla="*/ 40299 w 4147776"/>
              <a:gd name="connsiteY7" fmla="*/ 922051 h 1840989"/>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6106 w 4153583"/>
              <a:gd name="connsiteY0" fmla="*/ 920563 h 1839501"/>
              <a:gd name="connsiteX1" fmla="*/ 783849 w 4153583"/>
              <a:gd name="connsiteY1" fmla="*/ 262905 h 1839501"/>
              <a:gd name="connsiteX2" fmla="*/ 2053360 w 4153583"/>
              <a:gd name="connsiteY2" fmla="*/ 1625 h 1839501"/>
              <a:gd name="connsiteX3" fmla="*/ 2705409 w 4153583"/>
              <a:gd name="connsiteY3" fmla="*/ 167096 h 1839501"/>
              <a:gd name="connsiteX4" fmla="*/ 3734110 w 4153583"/>
              <a:gd name="connsiteY4" fmla="*/ 649697 h 1839501"/>
              <a:gd name="connsiteX5" fmla="*/ 4060614 w 4153583"/>
              <a:gd name="connsiteY5" fmla="*/ 920563 h 1839501"/>
              <a:gd name="connsiteX6" fmla="*/ 2053360 w 4153583"/>
              <a:gd name="connsiteY6" fmla="*/ 1839501 h 1839501"/>
              <a:gd name="connsiteX7" fmla="*/ 46106 w 4153583"/>
              <a:gd name="connsiteY7" fmla="*/ 920563 h 1839501"/>
              <a:gd name="connsiteX0" fmla="*/ 44803 w 4174225"/>
              <a:gd name="connsiteY0" fmla="*/ 854726 h 1839636"/>
              <a:gd name="connsiteX1" fmla="*/ 804491 w 4174225"/>
              <a:gd name="connsiteY1" fmla="*/ 262905 h 1839636"/>
              <a:gd name="connsiteX2" fmla="*/ 2074002 w 4174225"/>
              <a:gd name="connsiteY2" fmla="*/ 1625 h 1839636"/>
              <a:gd name="connsiteX3" fmla="*/ 2726051 w 4174225"/>
              <a:gd name="connsiteY3" fmla="*/ 167096 h 1839636"/>
              <a:gd name="connsiteX4" fmla="*/ 3754752 w 4174225"/>
              <a:gd name="connsiteY4" fmla="*/ 649697 h 1839636"/>
              <a:gd name="connsiteX5" fmla="*/ 4081256 w 4174225"/>
              <a:gd name="connsiteY5" fmla="*/ 920563 h 1839636"/>
              <a:gd name="connsiteX6" fmla="*/ 2074002 w 4174225"/>
              <a:gd name="connsiteY6" fmla="*/ 1839501 h 1839636"/>
              <a:gd name="connsiteX7" fmla="*/ 44803 w 4174225"/>
              <a:gd name="connsiteY7" fmla="*/ 854726 h 1839636"/>
              <a:gd name="connsiteX0" fmla="*/ 831 w 4130253"/>
              <a:gd name="connsiteY0" fmla="*/ 854726 h 1839636"/>
              <a:gd name="connsiteX1" fmla="*/ 760519 w 4130253"/>
              <a:gd name="connsiteY1" fmla="*/ 262905 h 1839636"/>
              <a:gd name="connsiteX2" fmla="*/ 2030030 w 4130253"/>
              <a:gd name="connsiteY2" fmla="*/ 1625 h 1839636"/>
              <a:gd name="connsiteX3" fmla="*/ 2682079 w 4130253"/>
              <a:gd name="connsiteY3" fmla="*/ 167096 h 1839636"/>
              <a:gd name="connsiteX4" fmla="*/ 3710780 w 4130253"/>
              <a:gd name="connsiteY4" fmla="*/ 649697 h 1839636"/>
              <a:gd name="connsiteX5" fmla="*/ 4037284 w 4130253"/>
              <a:gd name="connsiteY5" fmla="*/ 920563 h 1839636"/>
              <a:gd name="connsiteX6" fmla="*/ 2030030 w 4130253"/>
              <a:gd name="connsiteY6" fmla="*/ 1839501 h 1839636"/>
              <a:gd name="connsiteX7" fmla="*/ 831 w 4130253"/>
              <a:gd name="connsiteY7" fmla="*/ 854726 h 1839636"/>
              <a:gd name="connsiteX0" fmla="*/ 126 w 4129548"/>
              <a:gd name="connsiteY0" fmla="*/ 854726 h 1839636"/>
              <a:gd name="connsiteX1" fmla="*/ 759814 w 4129548"/>
              <a:gd name="connsiteY1" fmla="*/ 262905 h 1839636"/>
              <a:gd name="connsiteX2" fmla="*/ 2029325 w 4129548"/>
              <a:gd name="connsiteY2" fmla="*/ 1625 h 1839636"/>
              <a:gd name="connsiteX3" fmla="*/ 2681374 w 4129548"/>
              <a:gd name="connsiteY3" fmla="*/ 167096 h 1839636"/>
              <a:gd name="connsiteX4" fmla="*/ 3710075 w 4129548"/>
              <a:gd name="connsiteY4" fmla="*/ 649697 h 1839636"/>
              <a:gd name="connsiteX5" fmla="*/ 4036579 w 4129548"/>
              <a:gd name="connsiteY5" fmla="*/ 920563 h 1839636"/>
              <a:gd name="connsiteX6" fmla="*/ 2029325 w 4129548"/>
              <a:gd name="connsiteY6" fmla="*/ 1839501 h 1839636"/>
              <a:gd name="connsiteX7" fmla="*/ 126 w 4129548"/>
              <a:gd name="connsiteY7" fmla="*/ 854726 h 1839636"/>
              <a:gd name="connsiteX0" fmla="*/ 126 w 4129548"/>
              <a:gd name="connsiteY0" fmla="*/ 752975 h 1737885"/>
              <a:gd name="connsiteX1" fmla="*/ 759814 w 4129548"/>
              <a:gd name="connsiteY1" fmla="*/ 161154 h 1737885"/>
              <a:gd name="connsiteX2" fmla="*/ 1831815 w 4129548"/>
              <a:gd name="connsiteY2" fmla="*/ 9602 h 1737885"/>
              <a:gd name="connsiteX3" fmla="*/ 2681374 w 4129548"/>
              <a:gd name="connsiteY3" fmla="*/ 65345 h 1737885"/>
              <a:gd name="connsiteX4" fmla="*/ 3710075 w 4129548"/>
              <a:gd name="connsiteY4" fmla="*/ 547946 h 1737885"/>
              <a:gd name="connsiteX5" fmla="*/ 4036579 w 4129548"/>
              <a:gd name="connsiteY5" fmla="*/ 818812 h 1737885"/>
              <a:gd name="connsiteX6" fmla="*/ 2029325 w 4129548"/>
              <a:gd name="connsiteY6" fmla="*/ 1737750 h 1737885"/>
              <a:gd name="connsiteX7" fmla="*/ 126 w 4129548"/>
              <a:gd name="connsiteY7" fmla="*/ 752975 h 1737885"/>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292 h 1729202"/>
              <a:gd name="connsiteX1" fmla="*/ 759814 w 4129548"/>
              <a:gd name="connsiteY1" fmla="*/ 152471 h 1729202"/>
              <a:gd name="connsiteX2" fmla="*/ 1831815 w 4129548"/>
              <a:gd name="connsiteY2" fmla="*/ 919 h 1729202"/>
              <a:gd name="connsiteX3" fmla="*/ 2952036 w 4129548"/>
              <a:gd name="connsiteY3" fmla="*/ 100554 h 1729202"/>
              <a:gd name="connsiteX4" fmla="*/ 3710075 w 4129548"/>
              <a:gd name="connsiteY4" fmla="*/ 539263 h 1729202"/>
              <a:gd name="connsiteX5" fmla="*/ 4036579 w 4129548"/>
              <a:gd name="connsiteY5" fmla="*/ 810129 h 1729202"/>
              <a:gd name="connsiteX6" fmla="*/ 2029325 w 4129548"/>
              <a:gd name="connsiteY6" fmla="*/ 1729067 h 1729202"/>
              <a:gd name="connsiteX7" fmla="*/ 126 w 4129548"/>
              <a:gd name="connsiteY7" fmla="*/ 744292 h 1729202"/>
              <a:gd name="connsiteX0" fmla="*/ 126 w 4129548"/>
              <a:gd name="connsiteY0" fmla="*/ 745806 h 1730716"/>
              <a:gd name="connsiteX1" fmla="*/ 759814 w 4129548"/>
              <a:gd name="connsiteY1" fmla="*/ 153985 h 1730716"/>
              <a:gd name="connsiteX2" fmla="*/ 1831815 w 4129548"/>
              <a:gd name="connsiteY2" fmla="*/ 2433 h 1730716"/>
              <a:gd name="connsiteX3" fmla="*/ 2952036 w 4129548"/>
              <a:gd name="connsiteY3" fmla="*/ 80122 h 1730716"/>
              <a:gd name="connsiteX4" fmla="*/ 3710075 w 4129548"/>
              <a:gd name="connsiteY4" fmla="*/ 540777 h 1730716"/>
              <a:gd name="connsiteX5" fmla="*/ 4036579 w 4129548"/>
              <a:gd name="connsiteY5" fmla="*/ 811643 h 1730716"/>
              <a:gd name="connsiteX6" fmla="*/ 2029325 w 4129548"/>
              <a:gd name="connsiteY6" fmla="*/ 1730581 h 1730716"/>
              <a:gd name="connsiteX7" fmla="*/ 126 w 4129548"/>
              <a:gd name="connsiteY7" fmla="*/ 745806 h 1730716"/>
              <a:gd name="connsiteX0" fmla="*/ 126 w 4123264"/>
              <a:gd name="connsiteY0" fmla="*/ 745806 h 1730716"/>
              <a:gd name="connsiteX1" fmla="*/ 759814 w 4123264"/>
              <a:gd name="connsiteY1" fmla="*/ 153985 h 1730716"/>
              <a:gd name="connsiteX2" fmla="*/ 1831815 w 4123264"/>
              <a:gd name="connsiteY2" fmla="*/ 2433 h 1730716"/>
              <a:gd name="connsiteX3" fmla="*/ 2952036 w 4123264"/>
              <a:gd name="connsiteY3" fmla="*/ 80122 h 1730716"/>
              <a:gd name="connsiteX4" fmla="*/ 3680815 w 4123264"/>
              <a:gd name="connsiteY4" fmla="*/ 306690 h 1730716"/>
              <a:gd name="connsiteX5" fmla="*/ 4036579 w 4123264"/>
              <a:gd name="connsiteY5" fmla="*/ 811643 h 1730716"/>
              <a:gd name="connsiteX6" fmla="*/ 2029325 w 4123264"/>
              <a:gd name="connsiteY6" fmla="*/ 1730581 h 1730716"/>
              <a:gd name="connsiteX7" fmla="*/ 126 w 4123264"/>
              <a:gd name="connsiteY7" fmla="*/ 745806 h 1730716"/>
              <a:gd name="connsiteX0" fmla="*/ 126 w 4103629"/>
              <a:gd name="connsiteY0" fmla="*/ 745806 h 1730716"/>
              <a:gd name="connsiteX1" fmla="*/ 759814 w 4103629"/>
              <a:gd name="connsiteY1" fmla="*/ 153985 h 1730716"/>
              <a:gd name="connsiteX2" fmla="*/ 1831815 w 4103629"/>
              <a:gd name="connsiteY2" fmla="*/ 2433 h 1730716"/>
              <a:gd name="connsiteX3" fmla="*/ 2952036 w 4103629"/>
              <a:gd name="connsiteY3" fmla="*/ 80122 h 1730716"/>
              <a:gd name="connsiteX4" fmla="*/ 3680815 w 4103629"/>
              <a:gd name="connsiteY4" fmla="*/ 306690 h 1730716"/>
              <a:gd name="connsiteX5" fmla="*/ 4036579 w 4103629"/>
              <a:gd name="connsiteY5" fmla="*/ 811643 h 1730716"/>
              <a:gd name="connsiteX6" fmla="*/ 2029325 w 4103629"/>
              <a:gd name="connsiteY6" fmla="*/ 1730581 h 1730716"/>
              <a:gd name="connsiteX7" fmla="*/ 126 w 4103629"/>
              <a:gd name="connsiteY7" fmla="*/ 745806 h 1730716"/>
              <a:gd name="connsiteX0" fmla="*/ 126 w 4103629"/>
              <a:gd name="connsiteY0" fmla="*/ 745806 h 1730736"/>
              <a:gd name="connsiteX1" fmla="*/ 759814 w 4103629"/>
              <a:gd name="connsiteY1" fmla="*/ 153985 h 1730736"/>
              <a:gd name="connsiteX2" fmla="*/ 1831815 w 4103629"/>
              <a:gd name="connsiteY2" fmla="*/ 2433 h 1730736"/>
              <a:gd name="connsiteX3" fmla="*/ 2952036 w 4103629"/>
              <a:gd name="connsiteY3" fmla="*/ 80122 h 1730736"/>
              <a:gd name="connsiteX4" fmla="*/ 3680815 w 4103629"/>
              <a:gd name="connsiteY4" fmla="*/ 306690 h 1730736"/>
              <a:gd name="connsiteX5" fmla="*/ 4036579 w 4103629"/>
              <a:gd name="connsiteY5" fmla="*/ 811643 h 1730736"/>
              <a:gd name="connsiteX6" fmla="*/ 2029325 w 4103629"/>
              <a:gd name="connsiteY6" fmla="*/ 1730581 h 1730736"/>
              <a:gd name="connsiteX7" fmla="*/ 126 w 4103629"/>
              <a:gd name="connsiteY7" fmla="*/ 745806 h 1730736"/>
              <a:gd name="connsiteX0" fmla="*/ 126 w 4036579"/>
              <a:gd name="connsiteY0" fmla="*/ 745806 h 1730736"/>
              <a:gd name="connsiteX1" fmla="*/ 759814 w 4036579"/>
              <a:gd name="connsiteY1" fmla="*/ 153985 h 1730736"/>
              <a:gd name="connsiteX2" fmla="*/ 1831815 w 4036579"/>
              <a:gd name="connsiteY2" fmla="*/ 2433 h 1730736"/>
              <a:gd name="connsiteX3" fmla="*/ 2952036 w 4036579"/>
              <a:gd name="connsiteY3" fmla="*/ 80122 h 1730736"/>
              <a:gd name="connsiteX4" fmla="*/ 3680815 w 4036579"/>
              <a:gd name="connsiteY4" fmla="*/ 306690 h 1730736"/>
              <a:gd name="connsiteX5" fmla="*/ 4036579 w 4036579"/>
              <a:gd name="connsiteY5" fmla="*/ 811643 h 1730736"/>
              <a:gd name="connsiteX6" fmla="*/ 2029325 w 4036579"/>
              <a:gd name="connsiteY6" fmla="*/ 1730581 h 1730736"/>
              <a:gd name="connsiteX7" fmla="*/ 126 w 4036579"/>
              <a:gd name="connsiteY7" fmla="*/ 745806 h 1730736"/>
              <a:gd name="connsiteX0" fmla="*/ 126 w 4118731"/>
              <a:gd name="connsiteY0" fmla="*/ 745806 h 1730736"/>
              <a:gd name="connsiteX1" fmla="*/ 759814 w 4118731"/>
              <a:gd name="connsiteY1" fmla="*/ 153985 h 1730736"/>
              <a:gd name="connsiteX2" fmla="*/ 1831815 w 4118731"/>
              <a:gd name="connsiteY2" fmla="*/ 2433 h 1730736"/>
              <a:gd name="connsiteX3" fmla="*/ 2952036 w 4118731"/>
              <a:gd name="connsiteY3" fmla="*/ 80122 h 1730736"/>
              <a:gd name="connsiteX4" fmla="*/ 3680815 w 4118731"/>
              <a:gd name="connsiteY4" fmla="*/ 306690 h 1730736"/>
              <a:gd name="connsiteX5" fmla="*/ 4036579 w 4118731"/>
              <a:gd name="connsiteY5" fmla="*/ 811643 h 1730736"/>
              <a:gd name="connsiteX6" fmla="*/ 2029325 w 4118731"/>
              <a:gd name="connsiteY6" fmla="*/ 1730581 h 1730736"/>
              <a:gd name="connsiteX7" fmla="*/ 126 w 4118731"/>
              <a:gd name="connsiteY7" fmla="*/ 745806 h 1730736"/>
              <a:gd name="connsiteX0" fmla="*/ 126 w 4118731"/>
              <a:gd name="connsiteY0" fmla="*/ 745806 h 1730673"/>
              <a:gd name="connsiteX1" fmla="*/ 759814 w 4118731"/>
              <a:gd name="connsiteY1" fmla="*/ 153985 h 1730673"/>
              <a:gd name="connsiteX2" fmla="*/ 1831815 w 4118731"/>
              <a:gd name="connsiteY2" fmla="*/ 2433 h 1730673"/>
              <a:gd name="connsiteX3" fmla="*/ 2952036 w 4118731"/>
              <a:gd name="connsiteY3" fmla="*/ 80122 h 1730673"/>
              <a:gd name="connsiteX4" fmla="*/ 3680815 w 4118731"/>
              <a:gd name="connsiteY4" fmla="*/ 306690 h 1730673"/>
              <a:gd name="connsiteX5" fmla="*/ 4036579 w 4118731"/>
              <a:gd name="connsiteY5" fmla="*/ 811643 h 1730673"/>
              <a:gd name="connsiteX6" fmla="*/ 2029325 w 4118731"/>
              <a:gd name="connsiteY6" fmla="*/ 1730581 h 1730673"/>
              <a:gd name="connsiteX7" fmla="*/ 126 w 4118731"/>
              <a:gd name="connsiteY7" fmla="*/ 745806 h 1730673"/>
              <a:gd name="connsiteX0" fmla="*/ 126 w 4118731"/>
              <a:gd name="connsiteY0" fmla="*/ 745806 h 1748509"/>
              <a:gd name="connsiteX1" fmla="*/ 759814 w 4118731"/>
              <a:gd name="connsiteY1" fmla="*/ 153985 h 1748509"/>
              <a:gd name="connsiteX2" fmla="*/ 1831815 w 4118731"/>
              <a:gd name="connsiteY2" fmla="*/ 2433 h 1748509"/>
              <a:gd name="connsiteX3" fmla="*/ 2952036 w 4118731"/>
              <a:gd name="connsiteY3" fmla="*/ 80122 h 1748509"/>
              <a:gd name="connsiteX4" fmla="*/ 3680815 w 4118731"/>
              <a:gd name="connsiteY4" fmla="*/ 306690 h 1748509"/>
              <a:gd name="connsiteX5" fmla="*/ 4036579 w 4118731"/>
              <a:gd name="connsiteY5" fmla="*/ 811643 h 1748509"/>
              <a:gd name="connsiteX6" fmla="*/ 3246780 w 4118731"/>
              <a:gd name="connsiteY6" fmla="*/ 1339961 h 1748509"/>
              <a:gd name="connsiteX7" fmla="*/ 2029325 w 4118731"/>
              <a:gd name="connsiteY7" fmla="*/ 1730581 h 1748509"/>
              <a:gd name="connsiteX8" fmla="*/ 126 w 4118731"/>
              <a:gd name="connsiteY8" fmla="*/ 745806 h 1748509"/>
              <a:gd name="connsiteX0" fmla="*/ 112 w 4118717"/>
              <a:gd name="connsiteY0" fmla="*/ 745806 h 1793005"/>
              <a:gd name="connsiteX1" fmla="*/ 759800 w 4118717"/>
              <a:gd name="connsiteY1" fmla="*/ 153985 h 1793005"/>
              <a:gd name="connsiteX2" fmla="*/ 1831801 w 4118717"/>
              <a:gd name="connsiteY2" fmla="*/ 2433 h 1793005"/>
              <a:gd name="connsiteX3" fmla="*/ 2952022 w 4118717"/>
              <a:gd name="connsiteY3" fmla="*/ 80122 h 1793005"/>
              <a:gd name="connsiteX4" fmla="*/ 3680801 w 4118717"/>
              <a:gd name="connsiteY4" fmla="*/ 306690 h 1793005"/>
              <a:gd name="connsiteX5" fmla="*/ 4036565 w 4118717"/>
              <a:gd name="connsiteY5" fmla="*/ 811643 h 1793005"/>
              <a:gd name="connsiteX6" fmla="*/ 2998049 w 4118717"/>
              <a:gd name="connsiteY6" fmla="*/ 1595993 h 1793005"/>
              <a:gd name="connsiteX7" fmla="*/ 2029311 w 4118717"/>
              <a:gd name="connsiteY7" fmla="*/ 1730581 h 1793005"/>
              <a:gd name="connsiteX8" fmla="*/ 112 w 4118717"/>
              <a:gd name="connsiteY8" fmla="*/ 745806 h 1793005"/>
              <a:gd name="connsiteX0" fmla="*/ 11000 w 4129605"/>
              <a:gd name="connsiteY0" fmla="*/ 745806 h 1810252"/>
              <a:gd name="connsiteX1" fmla="*/ 770688 w 4129605"/>
              <a:gd name="connsiteY1" fmla="*/ 153985 h 1810252"/>
              <a:gd name="connsiteX2" fmla="*/ 1842689 w 4129605"/>
              <a:gd name="connsiteY2" fmla="*/ 2433 h 1810252"/>
              <a:gd name="connsiteX3" fmla="*/ 2962910 w 4129605"/>
              <a:gd name="connsiteY3" fmla="*/ 80122 h 1810252"/>
              <a:gd name="connsiteX4" fmla="*/ 3691689 w 4129605"/>
              <a:gd name="connsiteY4" fmla="*/ 306690 h 1810252"/>
              <a:gd name="connsiteX5" fmla="*/ 4047453 w 4129605"/>
              <a:gd name="connsiteY5" fmla="*/ 811643 h 1810252"/>
              <a:gd name="connsiteX6" fmla="*/ 3008937 w 4129605"/>
              <a:gd name="connsiteY6" fmla="*/ 1595993 h 1810252"/>
              <a:gd name="connsiteX7" fmla="*/ 1301364 w 4129605"/>
              <a:gd name="connsiteY7" fmla="*/ 1752526 h 1810252"/>
              <a:gd name="connsiteX8" fmla="*/ 11000 w 4129605"/>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208676"/>
              <a:gd name="connsiteY0" fmla="*/ 745806 h 1810252"/>
              <a:gd name="connsiteX1" fmla="*/ 760099 w 4208676"/>
              <a:gd name="connsiteY1" fmla="*/ 153985 h 1810252"/>
              <a:gd name="connsiteX2" fmla="*/ 1832100 w 4208676"/>
              <a:gd name="connsiteY2" fmla="*/ 2433 h 1810252"/>
              <a:gd name="connsiteX3" fmla="*/ 2952321 w 4208676"/>
              <a:gd name="connsiteY3" fmla="*/ 80122 h 1810252"/>
              <a:gd name="connsiteX4" fmla="*/ 3681100 w 4208676"/>
              <a:gd name="connsiteY4" fmla="*/ 306690 h 1810252"/>
              <a:gd name="connsiteX5" fmla="*/ 4139277 w 4208676"/>
              <a:gd name="connsiteY5" fmla="*/ 709230 h 1810252"/>
              <a:gd name="connsiteX6" fmla="*/ 2998348 w 4208676"/>
              <a:gd name="connsiteY6" fmla="*/ 1595993 h 1810252"/>
              <a:gd name="connsiteX7" fmla="*/ 1290775 w 4208676"/>
              <a:gd name="connsiteY7" fmla="*/ 1752526 h 1810252"/>
              <a:gd name="connsiteX8" fmla="*/ 411 w 4208676"/>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81100 w 4212429"/>
              <a:gd name="connsiteY4" fmla="*/ 306690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6693 h 1811139"/>
              <a:gd name="connsiteX1" fmla="*/ 760099 w 4212429"/>
              <a:gd name="connsiteY1" fmla="*/ 154872 h 1811139"/>
              <a:gd name="connsiteX2" fmla="*/ 1832100 w 4212429"/>
              <a:gd name="connsiteY2" fmla="*/ 3320 h 1811139"/>
              <a:gd name="connsiteX3" fmla="*/ 2952321 w 4212429"/>
              <a:gd name="connsiteY3" fmla="*/ 81009 h 1811139"/>
              <a:gd name="connsiteX4" fmla="*/ 3644524 w 4212429"/>
              <a:gd name="connsiteY4" fmla="*/ 351468 h 1811139"/>
              <a:gd name="connsiteX5" fmla="*/ 4212429 w 4212429"/>
              <a:gd name="connsiteY5" fmla="*/ 754008 h 1811139"/>
              <a:gd name="connsiteX6" fmla="*/ 2998348 w 4212429"/>
              <a:gd name="connsiteY6" fmla="*/ 1596880 h 1811139"/>
              <a:gd name="connsiteX7" fmla="*/ 1290775 w 4212429"/>
              <a:gd name="connsiteY7" fmla="*/ 1753413 h 1811139"/>
              <a:gd name="connsiteX8" fmla="*/ 411 w 4212429"/>
              <a:gd name="connsiteY8" fmla="*/ 746693 h 1811139"/>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3258 w 4215276"/>
              <a:gd name="connsiteY0" fmla="*/ 767187 h 1788050"/>
              <a:gd name="connsiteX1" fmla="*/ 762946 w 4215276"/>
              <a:gd name="connsiteY1" fmla="*/ 175366 h 1788050"/>
              <a:gd name="connsiteX2" fmla="*/ 1827632 w 4215276"/>
              <a:gd name="connsiteY2" fmla="*/ 1868 h 1788050"/>
              <a:gd name="connsiteX3" fmla="*/ 2955168 w 4215276"/>
              <a:gd name="connsiteY3" fmla="*/ 101503 h 1788050"/>
              <a:gd name="connsiteX4" fmla="*/ 3647371 w 4215276"/>
              <a:gd name="connsiteY4" fmla="*/ 371962 h 1788050"/>
              <a:gd name="connsiteX5" fmla="*/ 4215276 w 4215276"/>
              <a:gd name="connsiteY5" fmla="*/ 774502 h 1788050"/>
              <a:gd name="connsiteX6" fmla="*/ 3001195 w 4215276"/>
              <a:gd name="connsiteY6" fmla="*/ 1617374 h 1788050"/>
              <a:gd name="connsiteX7" fmla="*/ 1293622 w 4215276"/>
              <a:gd name="connsiteY7" fmla="*/ 1773907 h 1788050"/>
              <a:gd name="connsiteX8" fmla="*/ 521042 w 4215276"/>
              <a:gd name="connsiteY8" fmla="*/ 1375972 h 1788050"/>
              <a:gd name="connsiteX9" fmla="*/ 3258 w 4215276"/>
              <a:gd name="connsiteY9" fmla="*/ 767187 h 1788050"/>
              <a:gd name="connsiteX0" fmla="*/ 4046 w 4216064"/>
              <a:gd name="connsiteY0" fmla="*/ 767187 h 1787052"/>
              <a:gd name="connsiteX1" fmla="*/ 763734 w 4216064"/>
              <a:gd name="connsiteY1" fmla="*/ 175366 h 1787052"/>
              <a:gd name="connsiteX2" fmla="*/ 1828420 w 4216064"/>
              <a:gd name="connsiteY2" fmla="*/ 1868 h 1787052"/>
              <a:gd name="connsiteX3" fmla="*/ 2955956 w 4216064"/>
              <a:gd name="connsiteY3" fmla="*/ 101503 h 1787052"/>
              <a:gd name="connsiteX4" fmla="*/ 3648159 w 4216064"/>
              <a:gd name="connsiteY4" fmla="*/ 371962 h 1787052"/>
              <a:gd name="connsiteX5" fmla="*/ 4216064 w 4216064"/>
              <a:gd name="connsiteY5" fmla="*/ 774502 h 1787052"/>
              <a:gd name="connsiteX6" fmla="*/ 3001983 w 4216064"/>
              <a:gd name="connsiteY6" fmla="*/ 1617374 h 1787052"/>
              <a:gd name="connsiteX7" fmla="*/ 1294410 w 4216064"/>
              <a:gd name="connsiteY7" fmla="*/ 1773907 h 1787052"/>
              <a:gd name="connsiteX8" fmla="*/ 499751 w 4216064"/>
              <a:gd name="connsiteY8" fmla="*/ 1390602 h 1787052"/>
              <a:gd name="connsiteX9" fmla="*/ 4046 w 4216064"/>
              <a:gd name="connsiteY9" fmla="*/ 767187 h 1787052"/>
              <a:gd name="connsiteX0" fmla="*/ 4046 w 4216064"/>
              <a:gd name="connsiteY0" fmla="*/ 767187 h 1807788"/>
              <a:gd name="connsiteX1" fmla="*/ 763734 w 4216064"/>
              <a:gd name="connsiteY1" fmla="*/ 175366 h 1807788"/>
              <a:gd name="connsiteX2" fmla="*/ 1828420 w 4216064"/>
              <a:gd name="connsiteY2" fmla="*/ 1868 h 1807788"/>
              <a:gd name="connsiteX3" fmla="*/ 2955956 w 4216064"/>
              <a:gd name="connsiteY3" fmla="*/ 101503 h 1807788"/>
              <a:gd name="connsiteX4" fmla="*/ 3648159 w 4216064"/>
              <a:gd name="connsiteY4" fmla="*/ 371962 h 1807788"/>
              <a:gd name="connsiteX5" fmla="*/ 4216064 w 4216064"/>
              <a:gd name="connsiteY5" fmla="*/ 774502 h 1807788"/>
              <a:gd name="connsiteX6" fmla="*/ 3001983 w 4216064"/>
              <a:gd name="connsiteY6" fmla="*/ 1617374 h 1807788"/>
              <a:gd name="connsiteX7" fmla="*/ 2045250 w 4216064"/>
              <a:gd name="connsiteY7" fmla="*/ 1770993 h 1807788"/>
              <a:gd name="connsiteX8" fmla="*/ 1294410 w 4216064"/>
              <a:gd name="connsiteY8" fmla="*/ 1773907 h 1807788"/>
              <a:gd name="connsiteX9" fmla="*/ 499751 w 4216064"/>
              <a:gd name="connsiteY9" fmla="*/ 1390602 h 1807788"/>
              <a:gd name="connsiteX10" fmla="*/ 4046 w 4216064"/>
              <a:gd name="connsiteY10" fmla="*/ 767187 h 1807788"/>
              <a:gd name="connsiteX0" fmla="*/ 4046 w 4216064"/>
              <a:gd name="connsiteY0" fmla="*/ 767187 h 1842950"/>
              <a:gd name="connsiteX1" fmla="*/ 763734 w 4216064"/>
              <a:gd name="connsiteY1" fmla="*/ 175366 h 1842950"/>
              <a:gd name="connsiteX2" fmla="*/ 1828420 w 4216064"/>
              <a:gd name="connsiteY2" fmla="*/ 1868 h 1842950"/>
              <a:gd name="connsiteX3" fmla="*/ 2955956 w 4216064"/>
              <a:gd name="connsiteY3" fmla="*/ 101503 h 1842950"/>
              <a:gd name="connsiteX4" fmla="*/ 3648159 w 4216064"/>
              <a:gd name="connsiteY4" fmla="*/ 371962 h 1842950"/>
              <a:gd name="connsiteX5" fmla="*/ 4216064 w 4216064"/>
              <a:gd name="connsiteY5" fmla="*/ 774502 h 1842950"/>
              <a:gd name="connsiteX6" fmla="*/ 3001983 w 4216064"/>
              <a:gd name="connsiteY6" fmla="*/ 1617374 h 1842950"/>
              <a:gd name="connsiteX7" fmla="*/ 2067329 w 4216064"/>
              <a:gd name="connsiteY7" fmla="*/ 1829514 h 1842950"/>
              <a:gd name="connsiteX8" fmla="*/ 1294410 w 4216064"/>
              <a:gd name="connsiteY8" fmla="*/ 1773907 h 1842950"/>
              <a:gd name="connsiteX9" fmla="*/ 499751 w 4216064"/>
              <a:gd name="connsiteY9" fmla="*/ 1390602 h 1842950"/>
              <a:gd name="connsiteX10" fmla="*/ 4046 w 4216064"/>
              <a:gd name="connsiteY10" fmla="*/ 767187 h 1842950"/>
              <a:gd name="connsiteX0" fmla="*/ 4046 w 4216064"/>
              <a:gd name="connsiteY0" fmla="*/ 788709 h 1864472"/>
              <a:gd name="connsiteX1" fmla="*/ 763734 w 4216064"/>
              <a:gd name="connsiteY1" fmla="*/ 196888 h 1864472"/>
              <a:gd name="connsiteX2" fmla="*/ 1806342 w 4216064"/>
              <a:gd name="connsiteY2" fmla="*/ 1445 h 1864472"/>
              <a:gd name="connsiteX3" fmla="*/ 2955956 w 4216064"/>
              <a:gd name="connsiteY3" fmla="*/ 123025 h 1864472"/>
              <a:gd name="connsiteX4" fmla="*/ 3648159 w 4216064"/>
              <a:gd name="connsiteY4" fmla="*/ 393484 h 1864472"/>
              <a:gd name="connsiteX5" fmla="*/ 4216064 w 4216064"/>
              <a:gd name="connsiteY5" fmla="*/ 796024 h 1864472"/>
              <a:gd name="connsiteX6" fmla="*/ 3001983 w 4216064"/>
              <a:gd name="connsiteY6" fmla="*/ 1638896 h 1864472"/>
              <a:gd name="connsiteX7" fmla="*/ 2067329 w 4216064"/>
              <a:gd name="connsiteY7" fmla="*/ 1851036 h 1864472"/>
              <a:gd name="connsiteX8" fmla="*/ 1294410 w 4216064"/>
              <a:gd name="connsiteY8" fmla="*/ 1795429 h 1864472"/>
              <a:gd name="connsiteX9" fmla="*/ 499751 w 4216064"/>
              <a:gd name="connsiteY9" fmla="*/ 1412124 h 1864472"/>
              <a:gd name="connsiteX10" fmla="*/ 4046 w 4216064"/>
              <a:gd name="connsiteY10" fmla="*/ 788709 h 1864472"/>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 name="connsiteX0" fmla="*/ 4047 w 4216065"/>
              <a:gd name="connsiteY0" fmla="*/ 809210 h 1884974"/>
              <a:gd name="connsiteX1" fmla="*/ 763735 w 4216065"/>
              <a:gd name="connsiteY1" fmla="*/ 217389 h 1884974"/>
              <a:gd name="connsiteX2" fmla="*/ 1798984 w 4216065"/>
              <a:gd name="connsiteY2" fmla="*/ 0 h 1884974"/>
              <a:gd name="connsiteX3" fmla="*/ 2955957 w 4216065"/>
              <a:gd name="connsiteY3" fmla="*/ 143526 h 1884974"/>
              <a:gd name="connsiteX4" fmla="*/ 3648161 w 4216065"/>
              <a:gd name="connsiteY4" fmla="*/ 505536 h 1884974"/>
              <a:gd name="connsiteX5" fmla="*/ 4216065 w 4216065"/>
              <a:gd name="connsiteY5" fmla="*/ 816525 h 1884974"/>
              <a:gd name="connsiteX6" fmla="*/ 3001984 w 4216065"/>
              <a:gd name="connsiteY6" fmla="*/ 1659397 h 1884974"/>
              <a:gd name="connsiteX7" fmla="*/ 2067330 w 4216065"/>
              <a:gd name="connsiteY7" fmla="*/ 1871537 h 1884974"/>
              <a:gd name="connsiteX8" fmla="*/ 1294411 w 4216065"/>
              <a:gd name="connsiteY8" fmla="*/ 1815930 h 1884974"/>
              <a:gd name="connsiteX9" fmla="*/ 499752 w 4216065"/>
              <a:gd name="connsiteY9" fmla="*/ 1432625 h 1884974"/>
              <a:gd name="connsiteX10" fmla="*/ 4047 w 4216065"/>
              <a:gd name="connsiteY10" fmla="*/ 809210 h 1884974"/>
              <a:gd name="connsiteX0" fmla="*/ 4047 w 4216065"/>
              <a:gd name="connsiteY0" fmla="*/ 812995 h 1888759"/>
              <a:gd name="connsiteX1" fmla="*/ 763735 w 4216065"/>
              <a:gd name="connsiteY1" fmla="*/ 221174 h 1888759"/>
              <a:gd name="connsiteX2" fmla="*/ 1798984 w 4216065"/>
              <a:gd name="connsiteY2" fmla="*/ 3785 h 1888759"/>
              <a:gd name="connsiteX3" fmla="*/ 2687944 w 4216065"/>
              <a:gd name="connsiteY3" fmla="*/ 108074 h 1888759"/>
              <a:gd name="connsiteX4" fmla="*/ 3648161 w 4216065"/>
              <a:gd name="connsiteY4" fmla="*/ 509321 h 1888759"/>
              <a:gd name="connsiteX5" fmla="*/ 4216065 w 4216065"/>
              <a:gd name="connsiteY5" fmla="*/ 820310 h 1888759"/>
              <a:gd name="connsiteX6" fmla="*/ 3001984 w 4216065"/>
              <a:gd name="connsiteY6" fmla="*/ 1663182 h 1888759"/>
              <a:gd name="connsiteX7" fmla="*/ 2067330 w 4216065"/>
              <a:gd name="connsiteY7" fmla="*/ 1875322 h 1888759"/>
              <a:gd name="connsiteX8" fmla="*/ 1294411 w 4216065"/>
              <a:gd name="connsiteY8" fmla="*/ 1819715 h 1888759"/>
              <a:gd name="connsiteX9" fmla="*/ 499752 w 4216065"/>
              <a:gd name="connsiteY9" fmla="*/ 1436410 h 1888759"/>
              <a:gd name="connsiteX10" fmla="*/ 4047 w 4216065"/>
              <a:gd name="connsiteY10" fmla="*/ 812995 h 1888759"/>
              <a:gd name="connsiteX0" fmla="*/ 4047 w 4216065"/>
              <a:gd name="connsiteY0" fmla="*/ 812995 h 1892632"/>
              <a:gd name="connsiteX1" fmla="*/ 763735 w 4216065"/>
              <a:gd name="connsiteY1" fmla="*/ 221174 h 1892632"/>
              <a:gd name="connsiteX2" fmla="*/ 1798984 w 4216065"/>
              <a:gd name="connsiteY2" fmla="*/ 3785 h 1892632"/>
              <a:gd name="connsiteX3" fmla="*/ 2687944 w 4216065"/>
              <a:gd name="connsiteY3" fmla="*/ 108074 h 1892632"/>
              <a:gd name="connsiteX4" fmla="*/ 3648161 w 4216065"/>
              <a:gd name="connsiteY4" fmla="*/ 509321 h 1892632"/>
              <a:gd name="connsiteX5" fmla="*/ 4216065 w 4216065"/>
              <a:gd name="connsiteY5" fmla="*/ 820310 h 1892632"/>
              <a:gd name="connsiteX6" fmla="*/ 2972204 w 4216065"/>
              <a:gd name="connsiteY6" fmla="*/ 1610868 h 1892632"/>
              <a:gd name="connsiteX7" fmla="*/ 2067330 w 4216065"/>
              <a:gd name="connsiteY7" fmla="*/ 1875322 h 1892632"/>
              <a:gd name="connsiteX8" fmla="*/ 1294411 w 4216065"/>
              <a:gd name="connsiteY8" fmla="*/ 1819715 h 1892632"/>
              <a:gd name="connsiteX9" fmla="*/ 499752 w 4216065"/>
              <a:gd name="connsiteY9" fmla="*/ 1436410 h 1892632"/>
              <a:gd name="connsiteX10" fmla="*/ 4047 w 4216065"/>
              <a:gd name="connsiteY10" fmla="*/ 812995 h 1892632"/>
              <a:gd name="connsiteX0" fmla="*/ 4047 w 4216065"/>
              <a:gd name="connsiteY0" fmla="*/ 812995 h 1862684"/>
              <a:gd name="connsiteX1" fmla="*/ 763735 w 4216065"/>
              <a:gd name="connsiteY1" fmla="*/ 221174 h 1862684"/>
              <a:gd name="connsiteX2" fmla="*/ 1798984 w 4216065"/>
              <a:gd name="connsiteY2" fmla="*/ 3785 h 1862684"/>
              <a:gd name="connsiteX3" fmla="*/ 2687944 w 4216065"/>
              <a:gd name="connsiteY3" fmla="*/ 108074 h 1862684"/>
              <a:gd name="connsiteX4" fmla="*/ 3648161 w 4216065"/>
              <a:gd name="connsiteY4" fmla="*/ 509321 h 1862684"/>
              <a:gd name="connsiteX5" fmla="*/ 4216065 w 4216065"/>
              <a:gd name="connsiteY5" fmla="*/ 820310 h 1862684"/>
              <a:gd name="connsiteX6" fmla="*/ 2972204 w 4216065"/>
              <a:gd name="connsiteY6" fmla="*/ 1610868 h 1862684"/>
              <a:gd name="connsiteX7" fmla="*/ 2216226 w 4216065"/>
              <a:gd name="connsiteY7" fmla="*/ 1823008 h 1862684"/>
              <a:gd name="connsiteX8" fmla="*/ 1294411 w 4216065"/>
              <a:gd name="connsiteY8" fmla="*/ 1819715 h 1862684"/>
              <a:gd name="connsiteX9" fmla="*/ 499752 w 4216065"/>
              <a:gd name="connsiteY9" fmla="*/ 1436410 h 1862684"/>
              <a:gd name="connsiteX10" fmla="*/ 4047 w 4216065"/>
              <a:gd name="connsiteY10" fmla="*/ 812995 h 1862684"/>
              <a:gd name="connsiteX0" fmla="*/ 4073 w 4216091"/>
              <a:gd name="connsiteY0" fmla="*/ 812995 h 1836444"/>
              <a:gd name="connsiteX1" fmla="*/ 763761 w 4216091"/>
              <a:gd name="connsiteY1" fmla="*/ 221174 h 1836444"/>
              <a:gd name="connsiteX2" fmla="*/ 1799010 w 4216091"/>
              <a:gd name="connsiteY2" fmla="*/ 3785 h 1836444"/>
              <a:gd name="connsiteX3" fmla="*/ 2687970 w 4216091"/>
              <a:gd name="connsiteY3" fmla="*/ 108074 h 1836444"/>
              <a:gd name="connsiteX4" fmla="*/ 3648187 w 4216091"/>
              <a:gd name="connsiteY4" fmla="*/ 509321 h 1836444"/>
              <a:gd name="connsiteX5" fmla="*/ 4216091 w 4216091"/>
              <a:gd name="connsiteY5" fmla="*/ 820310 h 1836444"/>
              <a:gd name="connsiteX6" fmla="*/ 2972230 w 4216091"/>
              <a:gd name="connsiteY6" fmla="*/ 1610868 h 1836444"/>
              <a:gd name="connsiteX7" fmla="*/ 2216252 w 4216091"/>
              <a:gd name="connsiteY7" fmla="*/ 1823008 h 1836444"/>
              <a:gd name="connsiteX8" fmla="*/ 1309327 w 4216091"/>
              <a:gd name="connsiteY8" fmla="*/ 1767400 h 1836444"/>
              <a:gd name="connsiteX9" fmla="*/ 499778 w 4216091"/>
              <a:gd name="connsiteY9" fmla="*/ 1436410 h 1836444"/>
              <a:gd name="connsiteX10" fmla="*/ 4073 w 4216091"/>
              <a:gd name="connsiteY10" fmla="*/ 812995 h 1836444"/>
              <a:gd name="connsiteX0" fmla="*/ 2187 w 4214205"/>
              <a:gd name="connsiteY0" fmla="*/ 812995 h 1836444"/>
              <a:gd name="connsiteX1" fmla="*/ 761875 w 4214205"/>
              <a:gd name="connsiteY1" fmla="*/ 221174 h 1836444"/>
              <a:gd name="connsiteX2" fmla="*/ 1797124 w 4214205"/>
              <a:gd name="connsiteY2" fmla="*/ 3785 h 1836444"/>
              <a:gd name="connsiteX3" fmla="*/ 2686084 w 4214205"/>
              <a:gd name="connsiteY3" fmla="*/ 108074 h 1836444"/>
              <a:gd name="connsiteX4" fmla="*/ 3646301 w 4214205"/>
              <a:gd name="connsiteY4" fmla="*/ 509321 h 1836444"/>
              <a:gd name="connsiteX5" fmla="*/ 4214205 w 4214205"/>
              <a:gd name="connsiteY5" fmla="*/ 820310 h 1836444"/>
              <a:gd name="connsiteX6" fmla="*/ 2970344 w 4214205"/>
              <a:gd name="connsiteY6" fmla="*/ 1610868 h 1836444"/>
              <a:gd name="connsiteX7" fmla="*/ 2214366 w 4214205"/>
              <a:gd name="connsiteY7" fmla="*/ 1823008 h 1836444"/>
              <a:gd name="connsiteX8" fmla="*/ 1307441 w 4214205"/>
              <a:gd name="connsiteY8" fmla="*/ 1767400 h 1836444"/>
              <a:gd name="connsiteX9" fmla="*/ 557450 w 4214205"/>
              <a:gd name="connsiteY9" fmla="*/ 1410253 h 1836444"/>
              <a:gd name="connsiteX10" fmla="*/ 2187 w 4214205"/>
              <a:gd name="connsiteY10" fmla="*/ 812995 h 1836444"/>
              <a:gd name="connsiteX0" fmla="*/ 6912 w 4218930"/>
              <a:gd name="connsiteY0" fmla="*/ 812995 h 1836444"/>
              <a:gd name="connsiteX1" fmla="*/ 766600 w 4218930"/>
              <a:gd name="connsiteY1" fmla="*/ 221174 h 1836444"/>
              <a:gd name="connsiteX2" fmla="*/ 1801849 w 4218930"/>
              <a:gd name="connsiteY2" fmla="*/ 3785 h 1836444"/>
              <a:gd name="connsiteX3" fmla="*/ 2690809 w 4218930"/>
              <a:gd name="connsiteY3" fmla="*/ 108074 h 1836444"/>
              <a:gd name="connsiteX4" fmla="*/ 3651026 w 4218930"/>
              <a:gd name="connsiteY4" fmla="*/ 509321 h 1836444"/>
              <a:gd name="connsiteX5" fmla="*/ 4218930 w 4218930"/>
              <a:gd name="connsiteY5" fmla="*/ 820310 h 1836444"/>
              <a:gd name="connsiteX6" fmla="*/ 2975069 w 4218930"/>
              <a:gd name="connsiteY6" fmla="*/ 1610868 h 1836444"/>
              <a:gd name="connsiteX7" fmla="*/ 2219091 w 4218930"/>
              <a:gd name="connsiteY7" fmla="*/ 1823008 h 1836444"/>
              <a:gd name="connsiteX8" fmla="*/ 1312166 w 4218930"/>
              <a:gd name="connsiteY8" fmla="*/ 1767400 h 1836444"/>
              <a:gd name="connsiteX9" fmla="*/ 443058 w 4218930"/>
              <a:gd name="connsiteY9" fmla="*/ 1371017 h 1836444"/>
              <a:gd name="connsiteX10" fmla="*/ 6912 w 4218930"/>
              <a:gd name="connsiteY10" fmla="*/ 812995 h 1836444"/>
              <a:gd name="connsiteX0" fmla="*/ 7459 w 4219477"/>
              <a:gd name="connsiteY0" fmla="*/ 812995 h 1836444"/>
              <a:gd name="connsiteX1" fmla="*/ 782037 w 4219477"/>
              <a:gd name="connsiteY1" fmla="*/ 221174 h 1836444"/>
              <a:gd name="connsiteX2" fmla="*/ 1802396 w 4219477"/>
              <a:gd name="connsiteY2" fmla="*/ 3785 h 1836444"/>
              <a:gd name="connsiteX3" fmla="*/ 2691356 w 4219477"/>
              <a:gd name="connsiteY3" fmla="*/ 108074 h 1836444"/>
              <a:gd name="connsiteX4" fmla="*/ 3651573 w 4219477"/>
              <a:gd name="connsiteY4" fmla="*/ 509321 h 1836444"/>
              <a:gd name="connsiteX5" fmla="*/ 4219477 w 4219477"/>
              <a:gd name="connsiteY5" fmla="*/ 820310 h 1836444"/>
              <a:gd name="connsiteX6" fmla="*/ 2975616 w 4219477"/>
              <a:gd name="connsiteY6" fmla="*/ 1610868 h 1836444"/>
              <a:gd name="connsiteX7" fmla="*/ 2219638 w 4219477"/>
              <a:gd name="connsiteY7" fmla="*/ 1823008 h 1836444"/>
              <a:gd name="connsiteX8" fmla="*/ 1312713 w 4219477"/>
              <a:gd name="connsiteY8" fmla="*/ 1767400 h 1836444"/>
              <a:gd name="connsiteX9" fmla="*/ 443605 w 4219477"/>
              <a:gd name="connsiteY9" fmla="*/ 1371017 h 1836444"/>
              <a:gd name="connsiteX10" fmla="*/ 7459 w 4219477"/>
              <a:gd name="connsiteY10" fmla="*/ 812995 h 1836444"/>
              <a:gd name="connsiteX0" fmla="*/ 7459 w 4219477"/>
              <a:gd name="connsiteY0" fmla="*/ 812995 h 1836444"/>
              <a:gd name="connsiteX1" fmla="*/ 782037 w 4219477"/>
              <a:gd name="connsiteY1" fmla="*/ 221174 h 1836444"/>
              <a:gd name="connsiteX2" fmla="*/ 1802396 w 4219477"/>
              <a:gd name="connsiteY2" fmla="*/ 3785 h 1836444"/>
              <a:gd name="connsiteX3" fmla="*/ 2706246 w 4219477"/>
              <a:gd name="connsiteY3" fmla="*/ 108074 h 1836444"/>
              <a:gd name="connsiteX4" fmla="*/ 3651573 w 4219477"/>
              <a:gd name="connsiteY4" fmla="*/ 509321 h 1836444"/>
              <a:gd name="connsiteX5" fmla="*/ 4219477 w 4219477"/>
              <a:gd name="connsiteY5" fmla="*/ 820310 h 1836444"/>
              <a:gd name="connsiteX6" fmla="*/ 2975616 w 4219477"/>
              <a:gd name="connsiteY6" fmla="*/ 1610868 h 1836444"/>
              <a:gd name="connsiteX7" fmla="*/ 2219638 w 4219477"/>
              <a:gd name="connsiteY7" fmla="*/ 1823008 h 1836444"/>
              <a:gd name="connsiteX8" fmla="*/ 1312713 w 4219477"/>
              <a:gd name="connsiteY8" fmla="*/ 1767400 h 1836444"/>
              <a:gd name="connsiteX9" fmla="*/ 443605 w 4219477"/>
              <a:gd name="connsiteY9" fmla="*/ 1371017 h 1836444"/>
              <a:gd name="connsiteX10" fmla="*/ 7459 w 4219477"/>
              <a:gd name="connsiteY10" fmla="*/ 812995 h 1836444"/>
              <a:gd name="connsiteX0" fmla="*/ 7459 w 4219477"/>
              <a:gd name="connsiteY0" fmla="*/ 812995 h 1836444"/>
              <a:gd name="connsiteX1" fmla="*/ 782037 w 4219477"/>
              <a:gd name="connsiteY1" fmla="*/ 221174 h 1836444"/>
              <a:gd name="connsiteX2" fmla="*/ 1683279 w 4219477"/>
              <a:gd name="connsiteY2" fmla="*/ 3785 h 1836444"/>
              <a:gd name="connsiteX3" fmla="*/ 2706246 w 4219477"/>
              <a:gd name="connsiteY3" fmla="*/ 108074 h 1836444"/>
              <a:gd name="connsiteX4" fmla="*/ 3651573 w 4219477"/>
              <a:gd name="connsiteY4" fmla="*/ 509321 h 1836444"/>
              <a:gd name="connsiteX5" fmla="*/ 4219477 w 4219477"/>
              <a:gd name="connsiteY5" fmla="*/ 820310 h 1836444"/>
              <a:gd name="connsiteX6" fmla="*/ 2975616 w 4219477"/>
              <a:gd name="connsiteY6" fmla="*/ 1610868 h 1836444"/>
              <a:gd name="connsiteX7" fmla="*/ 2219638 w 4219477"/>
              <a:gd name="connsiteY7" fmla="*/ 1823008 h 1836444"/>
              <a:gd name="connsiteX8" fmla="*/ 1312713 w 4219477"/>
              <a:gd name="connsiteY8" fmla="*/ 1767400 h 1836444"/>
              <a:gd name="connsiteX9" fmla="*/ 443605 w 4219477"/>
              <a:gd name="connsiteY9" fmla="*/ 1371017 h 1836444"/>
              <a:gd name="connsiteX10" fmla="*/ 7459 w 4219477"/>
              <a:gd name="connsiteY10" fmla="*/ 812995 h 183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9477" h="1836444">
                <a:moveTo>
                  <a:pt x="7459" y="812995"/>
                </a:moveTo>
                <a:cubicBezTo>
                  <a:pt x="63864" y="621355"/>
                  <a:pt x="502734" y="356042"/>
                  <a:pt x="782037" y="221174"/>
                </a:cubicBezTo>
                <a:cubicBezTo>
                  <a:pt x="1061340" y="86306"/>
                  <a:pt x="1362577" y="22635"/>
                  <a:pt x="1683279" y="3785"/>
                </a:cubicBezTo>
                <a:cubicBezTo>
                  <a:pt x="2003981" y="-15065"/>
                  <a:pt x="2398050" y="39077"/>
                  <a:pt x="2706246" y="108074"/>
                </a:cubicBezTo>
                <a:cubicBezTo>
                  <a:pt x="3017419" y="194826"/>
                  <a:pt x="3394396" y="382758"/>
                  <a:pt x="3651573" y="509321"/>
                </a:cubicBezTo>
                <a:cubicBezTo>
                  <a:pt x="3908750" y="650680"/>
                  <a:pt x="4079588" y="674401"/>
                  <a:pt x="4219477" y="820310"/>
                </a:cubicBezTo>
                <a:cubicBezTo>
                  <a:pt x="3993517" y="1058359"/>
                  <a:pt x="3308922" y="1443752"/>
                  <a:pt x="2975616" y="1610868"/>
                </a:cubicBezTo>
                <a:cubicBezTo>
                  <a:pt x="2642310" y="1777984"/>
                  <a:pt x="2496788" y="1796919"/>
                  <a:pt x="2219638" y="1823008"/>
                </a:cubicBezTo>
                <a:cubicBezTo>
                  <a:pt x="1942488" y="1849097"/>
                  <a:pt x="1573976" y="1840552"/>
                  <a:pt x="1312713" y="1767400"/>
                </a:cubicBezTo>
                <a:cubicBezTo>
                  <a:pt x="1051450" y="1694248"/>
                  <a:pt x="661147" y="1530084"/>
                  <a:pt x="443605" y="1371017"/>
                </a:cubicBezTo>
                <a:cubicBezTo>
                  <a:pt x="226063" y="1211950"/>
                  <a:pt x="-48946" y="1004635"/>
                  <a:pt x="7459" y="812995"/>
                </a:cubicBezTo>
                <a:close/>
              </a:path>
            </a:pathLst>
          </a:custGeom>
          <a:gradFill>
            <a:gsLst>
              <a:gs pos="0">
                <a:schemeClr val="bg1">
                  <a:lumMod val="0"/>
                  <a:lumOff val="100000"/>
                  <a:alpha val="20000"/>
                </a:schemeClr>
              </a:gs>
              <a:gs pos="100000">
                <a:schemeClr val="bg2">
                  <a:lumMod val="75000"/>
                </a:schemeClr>
              </a:gs>
            </a:gsLst>
            <a:lin ang="16200000" scaled="1"/>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 name="Subtítulo 2"/>
          <p:cNvSpPr>
            <a:spLocks noGrp="1"/>
          </p:cNvSpPr>
          <p:nvPr>
            <p:ph type="subTitle" idx="1"/>
          </p:nvPr>
        </p:nvSpPr>
        <p:spPr>
          <a:xfrm>
            <a:off x="179512" y="260648"/>
            <a:ext cx="8712968" cy="792088"/>
          </a:xfrm>
        </p:spPr>
        <p:txBody>
          <a:bodyPr/>
          <a:lstStyle/>
          <a:p>
            <a:pPr marL="901700" indent="-901700">
              <a:buClr>
                <a:srgbClr val="00B050"/>
              </a:buClr>
              <a:tabLst>
                <a:tab pos="444500" algn="l"/>
              </a:tabLst>
            </a:pPr>
            <a:r>
              <a:rPr lang="pt-BR" sz="4400" dirty="0" smtClean="0">
                <a:solidFill>
                  <a:schemeClr val="bg1"/>
                </a:solidFill>
                <a:latin typeface="Century Gothic" pitchFamily="34" charset="0"/>
              </a:rPr>
              <a:t>Evolução de binárias</a:t>
            </a:r>
          </a:p>
        </p:txBody>
      </p:sp>
      <p:sp>
        <p:nvSpPr>
          <p:cNvPr id="5" name="Elipse 4"/>
          <p:cNvSpPr>
            <a:spLocks noChangeAspect="1"/>
          </p:cNvSpPr>
          <p:nvPr/>
        </p:nvSpPr>
        <p:spPr bwMode="auto">
          <a:xfrm>
            <a:off x="1881416" y="2305174"/>
            <a:ext cx="2836778" cy="2836778"/>
          </a:xfrm>
          <a:prstGeom prst="ellipse">
            <a:avLst/>
          </a:prstGeom>
          <a:gradFill>
            <a:gsLst>
              <a:gs pos="0">
                <a:schemeClr val="bg1">
                  <a:lumMod val="0"/>
                  <a:lumOff val="100000"/>
                  <a:alpha val="0"/>
                </a:schemeClr>
              </a:gs>
              <a:gs pos="57000">
                <a:srgbClr val="3788FF">
                  <a:lumMod val="80000"/>
                  <a:lumOff val="20000"/>
                </a:srgbClr>
              </a:gs>
              <a:gs pos="100000">
                <a:schemeClr val="bg1">
                  <a:alpha val="0"/>
                  <a:lumMod val="49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a:spLocks noChangeAspect="1"/>
          </p:cNvSpPr>
          <p:nvPr/>
        </p:nvSpPr>
        <p:spPr bwMode="auto">
          <a:xfrm>
            <a:off x="2429425" y="2854477"/>
            <a:ext cx="1729743" cy="1729743"/>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7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 name="Lua 13"/>
          <p:cNvSpPr>
            <a:spLocks noChangeAspect="1"/>
          </p:cNvSpPr>
          <p:nvPr/>
        </p:nvSpPr>
        <p:spPr bwMode="auto">
          <a:xfrm rot="16167674">
            <a:off x="2867156" y="3278940"/>
            <a:ext cx="865006" cy="1679876"/>
          </a:xfrm>
          <a:prstGeom prst="moon">
            <a:avLst>
              <a:gd name="adj" fmla="val 35671"/>
            </a:avLst>
          </a:prstGeom>
          <a:solidFill>
            <a:schemeClr val="bg2">
              <a:lumMod val="75000"/>
              <a:alpha val="36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Lua 22"/>
          <p:cNvSpPr/>
          <p:nvPr/>
        </p:nvSpPr>
        <p:spPr bwMode="auto">
          <a:xfrm rot="16167674">
            <a:off x="6354357" y="3516119"/>
            <a:ext cx="293255" cy="565958"/>
          </a:xfrm>
          <a:prstGeom prst="moon">
            <a:avLst>
              <a:gd name="adj" fmla="val 34944"/>
            </a:avLst>
          </a:prstGeom>
          <a:solidFill>
            <a:schemeClr val="bg2">
              <a:alpha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CaixaDeTexto 26"/>
          <p:cNvSpPr txBox="1"/>
          <p:nvPr/>
        </p:nvSpPr>
        <p:spPr>
          <a:xfrm>
            <a:off x="899592" y="1268760"/>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cxnSp>
        <p:nvCxnSpPr>
          <p:cNvPr id="28" name="Conector reto 27"/>
          <p:cNvCxnSpPr>
            <a:stCxn id="27" idx="2"/>
          </p:cNvCxnSpPr>
          <p:nvPr/>
        </p:nvCxnSpPr>
        <p:spPr bwMode="auto">
          <a:xfrm>
            <a:off x="2110604" y="1668870"/>
            <a:ext cx="373164" cy="463986"/>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5" name="CaixaDeTexto 34"/>
          <p:cNvSpPr txBox="1"/>
          <p:nvPr/>
        </p:nvSpPr>
        <p:spPr>
          <a:xfrm>
            <a:off x="5580112" y="1804754"/>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sp>
        <p:nvSpPr>
          <p:cNvPr id="25" name="Lágrima 24"/>
          <p:cNvSpPr/>
          <p:nvPr/>
        </p:nvSpPr>
        <p:spPr bwMode="auto">
          <a:xfrm rot="2585281">
            <a:off x="1526626" y="1924977"/>
            <a:ext cx="3602852" cy="3656724"/>
          </a:xfrm>
          <a:prstGeom prst="teardrop">
            <a:avLst>
              <a:gd name="adj" fmla="val 94637"/>
            </a:avLst>
          </a:prstGeom>
          <a:solidFill>
            <a:srgbClr val="3788FF">
              <a:alpha val="32000"/>
            </a:srgbClr>
          </a:solidFill>
          <a:ln w="34925" cap="flat" cmpd="sng" algn="ctr">
            <a:solidFill>
              <a:srgbClr val="69D8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6" name="Conector reto 35"/>
          <p:cNvCxnSpPr>
            <a:stCxn id="35" idx="2"/>
          </p:cNvCxnSpPr>
          <p:nvPr/>
        </p:nvCxnSpPr>
        <p:spPr bwMode="auto">
          <a:xfrm flipH="1">
            <a:off x="6588224" y="2204864"/>
            <a:ext cx="202900" cy="864096"/>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40" name="CaixaDeTexto 39"/>
          <p:cNvSpPr txBox="1"/>
          <p:nvPr/>
        </p:nvSpPr>
        <p:spPr>
          <a:xfrm>
            <a:off x="4716016" y="5157192"/>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Ponto de </a:t>
            </a:r>
            <a:r>
              <a:rPr lang="pt-BR" sz="2000" dirty="0" err="1" smtClean="0">
                <a:solidFill>
                  <a:schemeClr val="bg1"/>
                </a:solidFill>
                <a:latin typeface="Century Gothic" pitchFamily="34" charset="0"/>
              </a:rPr>
              <a:t>Lagrange</a:t>
            </a:r>
            <a:endParaRPr lang="pt-BR" sz="2000" dirty="0">
              <a:solidFill>
                <a:schemeClr val="bg1"/>
              </a:solidFill>
              <a:latin typeface="Century Gothic" pitchFamily="34" charset="0"/>
            </a:endParaRPr>
          </a:p>
        </p:txBody>
      </p:sp>
      <p:cxnSp>
        <p:nvCxnSpPr>
          <p:cNvPr id="41" name="Conector reto 40"/>
          <p:cNvCxnSpPr/>
          <p:nvPr/>
        </p:nvCxnSpPr>
        <p:spPr bwMode="auto">
          <a:xfrm>
            <a:off x="5741062" y="3789040"/>
            <a:ext cx="144016" cy="136815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49" name="CaixaDeTexto 48"/>
          <p:cNvSpPr txBox="1"/>
          <p:nvPr/>
        </p:nvSpPr>
        <p:spPr>
          <a:xfrm>
            <a:off x="755576" y="5621178"/>
            <a:ext cx="2710056" cy="369332"/>
          </a:xfrm>
          <a:prstGeom prst="rect">
            <a:avLst/>
          </a:prstGeom>
          <a:noFill/>
        </p:spPr>
        <p:txBody>
          <a:bodyPr wrap="square" rtlCol="0">
            <a:spAutoFit/>
          </a:bodyPr>
          <a:lstStyle/>
          <a:p>
            <a:r>
              <a:rPr lang="pt-BR" sz="1800" dirty="0" smtClean="0">
                <a:solidFill>
                  <a:schemeClr val="bg1"/>
                </a:solidFill>
                <a:latin typeface="Century Gothic" pitchFamily="34" charset="0"/>
              </a:rPr>
              <a:t>Plano das órbitas</a:t>
            </a:r>
            <a:endParaRPr lang="pt-BR" sz="1800" dirty="0">
              <a:solidFill>
                <a:schemeClr val="bg1"/>
              </a:solidFill>
              <a:latin typeface="Century Gothic" pitchFamily="34" charset="0"/>
            </a:endParaRPr>
          </a:p>
        </p:txBody>
      </p:sp>
      <p:sp>
        <p:nvSpPr>
          <p:cNvPr id="26" name="Lágrima 25"/>
          <p:cNvSpPr/>
          <p:nvPr/>
        </p:nvSpPr>
        <p:spPr bwMode="auto">
          <a:xfrm rot="13580361">
            <a:off x="5974856" y="3134552"/>
            <a:ext cx="1076879" cy="1091664"/>
          </a:xfrm>
          <a:prstGeom prst="teardrop">
            <a:avLst>
              <a:gd name="adj" fmla="val 99980"/>
            </a:avLst>
          </a:prstGeom>
          <a:solidFill>
            <a:srgbClr val="FF0000">
              <a:alpha val="30000"/>
            </a:srgbClr>
          </a:solidFill>
          <a:ln w="317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Elipse 29"/>
          <p:cNvSpPr>
            <a:spLocks noChangeAspect="1"/>
          </p:cNvSpPr>
          <p:nvPr/>
        </p:nvSpPr>
        <p:spPr bwMode="auto">
          <a:xfrm>
            <a:off x="6135640" y="3212976"/>
            <a:ext cx="755310" cy="576064"/>
          </a:xfrm>
          <a:prstGeom prst="ellipse">
            <a:avLst/>
          </a:prstGeom>
          <a:gradFill>
            <a:gsLst>
              <a:gs pos="4000">
                <a:srgbClr val="FF0000">
                  <a:alpha val="67000"/>
                  <a:lumMod val="0"/>
                  <a:lumOff val="100000"/>
                </a:srgbClr>
              </a:gs>
              <a:gs pos="40000">
                <a:schemeClr val="tx1">
                  <a:alpha val="0"/>
                </a:schemeClr>
              </a:gs>
              <a:gs pos="26000">
                <a:srgbClr val="C00000">
                  <a:alpha val="18000"/>
                </a:srgbClr>
              </a:gs>
            </a:gsLst>
            <a:lin ang="5400000" scaled="0"/>
          </a:gradFill>
          <a:ln w="12700" cap="flat" cmpd="sng" algn="ctr">
            <a:no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sp>
        <p:nvSpPr>
          <p:cNvPr id="24" name="Lua 1"/>
          <p:cNvSpPr>
            <a:spLocks noChangeAspect="1"/>
          </p:cNvSpPr>
          <p:nvPr/>
        </p:nvSpPr>
        <p:spPr bwMode="auto">
          <a:xfrm rot="16200000" flipV="1">
            <a:off x="6086611" y="3270189"/>
            <a:ext cx="615563" cy="1346973"/>
          </a:xfrm>
          <a:custGeom>
            <a:avLst/>
            <a:gdLst>
              <a:gd name="connsiteX0" fmla="*/ 1812557 w 1812557"/>
              <a:gd name="connsiteY0" fmla="*/ 3672407 h 3672407"/>
              <a:gd name="connsiteX1" fmla="*/ 0 w 1812557"/>
              <a:gd name="connsiteY1" fmla="*/ 1836203 h 3672407"/>
              <a:gd name="connsiteX2" fmla="*/ 1812557 w 1812557"/>
              <a:gd name="connsiteY2" fmla="*/ -1 h 3672407"/>
              <a:gd name="connsiteX3" fmla="*/ 894044 w 1812557"/>
              <a:gd name="connsiteY3" fmla="*/ 1836203 h 3672407"/>
              <a:gd name="connsiteX4" fmla="*/ 1812558 w 1812557"/>
              <a:gd name="connsiteY4" fmla="*/ 3672406 h 3672407"/>
              <a:gd name="connsiteX5" fmla="*/ 1812557 w 1812557"/>
              <a:gd name="connsiteY5" fmla="*/ 3672407 h 3672407"/>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813008 w 1948932"/>
              <a:gd name="connsiteY4" fmla="*/ 367240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84369 w 1984369"/>
              <a:gd name="connsiteY0" fmla="*/ 4240819 h 4240819"/>
              <a:gd name="connsiteX1" fmla="*/ 744205 w 1984369"/>
              <a:gd name="connsiteY1" fmla="*/ 3405263 h 4240819"/>
              <a:gd name="connsiteX2" fmla="*/ 35887 w 1984369"/>
              <a:gd name="connsiteY2" fmla="*/ 1836204 h 4240819"/>
              <a:gd name="connsiteX3" fmla="*/ 1848444 w 1984369"/>
              <a:gd name="connsiteY3" fmla="*/ 0 h 4240819"/>
              <a:gd name="connsiteX4" fmla="*/ 929931 w 1984369"/>
              <a:gd name="connsiteY4" fmla="*/ 1836204 h 4240819"/>
              <a:gd name="connsiteX5" fmla="*/ 1588954 w 1984369"/>
              <a:gd name="connsiteY5" fmla="*/ 3684770 h 4240819"/>
              <a:gd name="connsiteX6" fmla="*/ 1984369 w 1984369"/>
              <a:gd name="connsiteY6" fmla="*/ 4240819 h 4240819"/>
              <a:gd name="connsiteX0" fmla="*/ 1902691 w 1902691"/>
              <a:gd name="connsiteY0" fmla="*/ 4240819 h 4240819"/>
              <a:gd name="connsiteX1" fmla="*/ 662527 w 1902691"/>
              <a:gd name="connsiteY1" fmla="*/ 3405263 h 4240819"/>
              <a:gd name="connsiteX2" fmla="*/ 40706 w 1902691"/>
              <a:gd name="connsiteY2" fmla="*/ 1267793 h 4240819"/>
              <a:gd name="connsiteX3" fmla="*/ 1766766 w 1902691"/>
              <a:gd name="connsiteY3" fmla="*/ 0 h 4240819"/>
              <a:gd name="connsiteX4" fmla="*/ 848253 w 1902691"/>
              <a:gd name="connsiteY4" fmla="*/ 1836204 h 4240819"/>
              <a:gd name="connsiteX5" fmla="*/ 1507276 w 1902691"/>
              <a:gd name="connsiteY5" fmla="*/ 3684770 h 4240819"/>
              <a:gd name="connsiteX6" fmla="*/ 1902691 w 1902691"/>
              <a:gd name="connsiteY6" fmla="*/ 4240819 h 4240819"/>
              <a:gd name="connsiteX0" fmla="*/ 1963232 w 1963232"/>
              <a:gd name="connsiteY0" fmla="*/ 4240819 h 4240819"/>
              <a:gd name="connsiteX1" fmla="*/ 401792 w 1963232"/>
              <a:gd name="connsiteY1" fmla="*/ 2910992 h 4240819"/>
              <a:gd name="connsiteX2" fmla="*/ 101247 w 1963232"/>
              <a:gd name="connsiteY2" fmla="*/ 1267793 h 4240819"/>
              <a:gd name="connsiteX3" fmla="*/ 1827307 w 1963232"/>
              <a:gd name="connsiteY3" fmla="*/ 0 h 4240819"/>
              <a:gd name="connsiteX4" fmla="*/ 908794 w 1963232"/>
              <a:gd name="connsiteY4" fmla="*/ 1836204 h 4240819"/>
              <a:gd name="connsiteX5" fmla="*/ 1567817 w 1963232"/>
              <a:gd name="connsiteY5" fmla="*/ 3684770 h 4240819"/>
              <a:gd name="connsiteX6" fmla="*/ 1963232 w 1963232"/>
              <a:gd name="connsiteY6" fmla="*/ 4240819 h 4240819"/>
              <a:gd name="connsiteX0" fmla="*/ 1878147 w 1878147"/>
              <a:gd name="connsiteY0" fmla="*/ 4292340 h 4292340"/>
              <a:gd name="connsiteX1" fmla="*/ 316707 w 1878147"/>
              <a:gd name="connsiteY1" fmla="*/ 2962513 h 4292340"/>
              <a:gd name="connsiteX2" fmla="*/ 16162 w 1878147"/>
              <a:gd name="connsiteY2" fmla="*/ 1319314 h 4292340"/>
              <a:gd name="connsiteX3" fmla="*/ 563845 w 1878147"/>
              <a:gd name="connsiteY3" fmla="*/ 577663 h 4292340"/>
              <a:gd name="connsiteX4" fmla="*/ 1742222 w 1878147"/>
              <a:gd name="connsiteY4" fmla="*/ 51521 h 4292340"/>
              <a:gd name="connsiteX5" fmla="*/ 823709 w 1878147"/>
              <a:gd name="connsiteY5" fmla="*/ 1887725 h 4292340"/>
              <a:gd name="connsiteX6" fmla="*/ 1482732 w 1878147"/>
              <a:gd name="connsiteY6" fmla="*/ 3736291 h 4292340"/>
              <a:gd name="connsiteX7" fmla="*/ 1878147 w 1878147"/>
              <a:gd name="connsiteY7" fmla="*/ 4292340 h 4292340"/>
              <a:gd name="connsiteX0" fmla="*/ 1874771 w 1874771"/>
              <a:gd name="connsiteY0" fmla="*/ 4295165 h 4295165"/>
              <a:gd name="connsiteX1" fmla="*/ 313331 w 1874771"/>
              <a:gd name="connsiteY1" fmla="*/ 2965338 h 4295165"/>
              <a:gd name="connsiteX2" fmla="*/ 12786 w 1874771"/>
              <a:gd name="connsiteY2" fmla="*/ 1322139 h 4295165"/>
              <a:gd name="connsiteX3" fmla="*/ 511042 w 1874771"/>
              <a:gd name="connsiteY3" fmla="*/ 543421 h 4295165"/>
              <a:gd name="connsiteX4" fmla="*/ 1738846 w 1874771"/>
              <a:gd name="connsiteY4" fmla="*/ 54346 h 4295165"/>
              <a:gd name="connsiteX5" fmla="*/ 820333 w 1874771"/>
              <a:gd name="connsiteY5" fmla="*/ 1890550 h 4295165"/>
              <a:gd name="connsiteX6" fmla="*/ 1479356 w 1874771"/>
              <a:gd name="connsiteY6" fmla="*/ 3739116 h 4295165"/>
              <a:gd name="connsiteX7" fmla="*/ 1874771 w 1874771"/>
              <a:gd name="connsiteY7" fmla="*/ 4295165 h 4295165"/>
              <a:gd name="connsiteX0" fmla="*/ 1878146 w 1878146"/>
              <a:gd name="connsiteY0" fmla="*/ 4305760 h 4305760"/>
              <a:gd name="connsiteX1" fmla="*/ 316706 w 1878146"/>
              <a:gd name="connsiteY1" fmla="*/ 2975933 h 4305760"/>
              <a:gd name="connsiteX2" fmla="*/ 16161 w 1878146"/>
              <a:gd name="connsiteY2" fmla="*/ 1332734 h 4305760"/>
              <a:gd name="connsiteX3" fmla="*/ 563844 w 1878146"/>
              <a:gd name="connsiteY3" fmla="*/ 442806 h 4305760"/>
              <a:gd name="connsiteX4" fmla="*/ 1742221 w 1878146"/>
              <a:gd name="connsiteY4" fmla="*/ 64941 h 4305760"/>
              <a:gd name="connsiteX5" fmla="*/ 823708 w 1878146"/>
              <a:gd name="connsiteY5" fmla="*/ 1901145 h 4305760"/>
              <a:gd name="connsiteX6" fmla="*/ 1482731 w 1878146"/>
              <a:gd name="connsiteY6" fmla="*/ 3749711 h 4305760"/>
              <a:gd name="connsiteX7" fmla="*/ 1878146 w 1878146"/>
              <a:gd name="connsiteY7" fmla="*/ 4305760 h 4305760"/>
              <a:gd name="connsiteX0" fmla="*/ 1933811 w 1933811"/>
              <a:gd name="connsiteY0" fmla="*/ 4305760 h 4305760"/>
              <a:gd name="connsiteX1" fmla="*/ 372371 w 1933811"/>
              <a:gd name="connsiteY1" fmla="*/ 2975933 h 4305760"/>
              <a:gd name="connsiteX2" fmla="*/ 10042 w 1933811"/>
              <a:gd name="connsiteY2" fmla="*/ 1555156 h 4305760"/>
              <a:gd name="connsiteX3" fmla="*/ 619509 w 1933811"/>
              <a:gd name="connsiteY3" fmla="*/ 442806 h 4305760"/>
              <a:gd name="connsiteX4" fmla="*/ 1797886 w 1933811"/>
              <a:gd name="connsiteY4" fmla="*/ 64941 h 4305760"/>
              <a:gd name="connsiteX5" fmla="*/ 879373 w 1933811"/>
              <a:gd name="connsiteY5" fmla="*/ 1901145 h 4305760"/>
              <a:gd name="connsiteX6" fmla="*/ 1538396 w 1933811"/>
              <a:gd name="connsiteY6" fmla="*/ 3749711 h 4305760"/>
              <a:gd name="connsiteX7" fmla="*/ 1933811 w 1933811"/>
              <a:gd name="connsiteY7" fmla="*/ 4305760 h 4305760"/>
              <a:gd name="connsiteX0" fmla="*/ 1941638 w 1941638"/>
              <a:gd name="connsiteY0" fmla="*/ 4305760 h 4305760"/>
              <a:gd name="connsiteX1" fmla="*/ 330771 w 1941638"/>
              <a:gd name="connsiteY1" fmla="*/ 2889439 h 4305760"/>
              <a:gd name="connsiteX2" fmla="*/ 17869 w 1941638"/>
              <a:gd name="connsiteY2" fmla="*/ 1555156 h 4305760"/>
              <a:gd name="connsiteX3" fmla="*/ 627336 w 1941638"/>
              <a:gd name="connsiteY3" fmla="*/ 442806 h 4305760"/>
              <a:gd name="connsiteX4" fmla="*/ 1805713 w 1941638"/>
              <a:gd name="connsiteY4" fmla="*/ 64941 h 4305760"/>
              <a:gd name="connsiteX5" fmla="*/ 887200 w 1941638"/>
              <a:gd name="connsiteY5" fmla="*/ 1901145 h 4305760"/>
              <a:gd name="connsiteX6" fmla="*/ 1546223 w 1941638"/>
              <a:gd name="connsiteY6" fmla="*/ 3749711 h 4305760"/>
              <a:gd name="connsiteX7" fmla="*/ 1941638 w 1941638"/>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0819 h 4240819"/>
              <a:gd name="connsiteX1" fmla="*/ 351116 w 1937269"/>
              <a:gd name="connsiteY1" fmla="*/ 2910995 h 4240819"/>
              <a:gd name="connsiteX2" fmla="*/ 13500 w 1937269"/>
              <a:gd name="connsiteY2" fmla="*/ 1490215 h 4240819"/>
              <a:gd name="connsiteX3" fmla="*/ 622967 w 1937269"/>
              <a:gd name="connsiteY3" fmla="*/ 377865 h 4240819"/>
              <a:gd name="connsiteX4" fmla="*/ 1801344 w 1937269"/>
              <a:gd name="connsiteY4" fmla="*/ 0 h 4240819"/>
              <a:gd name="connsiteX5" fmla="*/ 882831 w 1937269"/>
              <a:gd name="connsiteY5" fmla="*/ 1836204 h 4240819"/>
              <a:gd name="connsiteX6" fmla="*/ 1541854 w 1937269"/>
              <a:gd name="connsiteY6" fmla="*/ 3684770 h 4240819"/>
              <a:gd name="connsiteX7" fmla="*/ 1937269 w 1937269"/>
              <a:gd name="connsiteY7" fmla="*/ 4240819 h 4240819"/>
              <a:gd name="connsiteX0" fmla="*/ 1973831 w 1973831"/>
              <a:gd name="connsiteY0" fmla="*/ 4240819 h 4240819"/>
              <a:gd name="connsiteX1" fmla="*/ 359158 w 1973831"/>
              <a:gd name="connsiteY1" fmla="*/ 2869671 h 4240819"/>
              <a:gd name="connsiteX2" fmla="*/ 50062 w 1973831"/>
              <a:gd name="connsiteY2" fmla="*/ 1490215 h 4240819"/>
              <a:gd name="connsiteX3" fmla="*/ 659529 w 1973831"/>
              <a:gd name="connsiteY3" fmla="*/ 377865 h 4240819"/>
              <a:gd name="connsiteX4" fmla="*/ 1837906 w 1973831"/>
              <a:gd name="connsiteY4" fmla="*/ 0 h 4240819"/>
              <a:gd name="connsiteX5" fmla="*/ 919393 w 1973831"/>
              <a:gd name="connsiteY5" fmla="*/ 1836204 h 4240819"/>
              <a:gd name="connsiteX6" fmla="*/ 1578416 w 1973831"/>
              <a:gd name="connsiteY6" fmla="*/ 3684770 h 4240819"/>
              <a:gd name="connsiteX7" fmla="*/ 1973831 w 1973831"/>
              <a:gd name="connsiteY7" fmla="*/ 4240819 h 4240819"/>
              <a:gd name="connsiteX0" fmla="*/ 2002355 w 2002355"/>
              <a:gd name="connsiteY0" fmla="*/ 4240819 h 4240819"/>
              <a:gd name="connsiteX1" fmla="*/ 387682 w 2002355"/>
              <a:gd name="connsiteY1" fmla="*/ 2869671 h 4240819"/>
              <a:gd name="connsiteX2" fmla="*/ 50063 w 2002355"/>
              <a:gd name="connsiteY2" fmla="*/ 1627969 h 4240819"/>
              <a:gd name="connsiteX3" fmla="*/ 688053 w 2002355"/>
              <a:gd name="connsiteY3" fmla="*/ 377865 h 4240819"/>
              <a:gd name="connsiteX4" fmla="*/ 1866430 w 2002355"/>
              <a:gd name="connsiteY4" fmla="*/ 0 h 4240819"/>
              <a:gd name="connsiteX5" fmla="*/ 947917 w 2002355"/>
              <a:gd name="connsiteY5" fmla="*/ 1836204 h 4240819"/>
              <a:gd name="connsiteX6" fmla="*/ 1606940 w 2002355"/>
              <a:gd name="connsiteY6" fmla="*/ 3684770 h 4240819"/>
              <a:gd name="connsiteX7" fmla="*/ 2002355 w 2002355"/>
              <a:gd name="connsiteY7" fmla="*/ 4240819 h 4240819"/>
              <a:gd name="connsiteX0" fmla="*/ 1980963 w 1980963"/>
              <a:gd name="connsiteY0" fmla="*/ 4240819 h 4240819"/>
              <a:gd name="connsiteX1" fmla="*/ 366290 w 1980963"/>
              <a:gd name="connsiteY1" fmla="*/ 2869671 h 4240819"/>
              <a:gd name="connsiteX2" fmla="*/ 28671 w 1980963"/>
              <a:gd name="connsiteY2" fmla="*/ 1627969 h 4240819"/>
              <a:gd name="connsiteX3" fmla="*/ 538316 w 1980963"/>
              <a:gd name="connsiteY3" fmla="*/ 639601 h 4240819"/>
              <a:gd name="connsiteX4" fmla="*/ 1845038 w 1980963"/>
              <a:gd name="connsiteY4" fmla="*/ 0 h 4240819"/>
              <a:gd name="connsiteX5" fmla="*/ 926525 w 1980963"/>
              <a:gd name="connsiteY5" fmla="*/ 1836204 h 4240819"/>
              <a:gd name="connsiteX6" fmla="*/ 1585548 w 1980963"/>
              <a:gd name="connsiteY6" fmla="*/ 3684770 h 4240819"/>
              <a:gd name="connsiteX7" fmla="*/ 1980963 w 1980963"/>
              <a:gd name="connsiteY7" fmla="*/ 4240819 h 4240819"/>
              <a:gd name="connsiteX0" fmla="*/ 1980963 w 1980963"/>
              <a:gd name="connsiteY0" fmla="*/ 4337426 h 4337426"/>
              <a:gd name="connsiteX1" fmla="*/ 366290 w 1980963"/>
              <a:gd name="connsiteY1" fmla="*/ 2966278 h 4337426"/>
              <a:gd name="connsiteX2" fmla="*/ 28671 w 1980963"/>
              <a:gd name="connsiteY2" fmla="*/ 1724576 h 4337426"/>
              <a:gd name="connsiteX3" fmla="*/ 538316 w 1980963"/>
              <a:gd name="connsiteY3" fmla="*/ 736208 h 4337426"/>
              <a:gd name="connsiteX4" fmla="*/ 1845038 w 1980963"/>
              <a:gd name="connsiteY4" fmla="*/ 96607 h 4337426"/>
              <a:gd name="connsiteX5" fmla="*/ 926525 w 1980963"/>
              <a:gd name="connsiteY5" fmla="*/ 1932811 h 4337426"/>
              <a:gd name="connsiteX6" fmla="*/ 1585548 w 1980963"/>
              <a:gd name="connsiteY6" fmla="*/ 3781377 h 4337426"/>
              <a:gd name="connsiteX7" fmla="*/ 1980963 w 1980963"/>
              <a:gd name="connsiteY7" fmla="*/ 4337426 h 4337426"/>
              <a:gd name="connsiteX0" fmla="*/ 1980963 w 1980963"/>
              <a:gd name="connsiteY0" fmla="*/ 4240819 h 4240819"/>
              <a:gd name="connsiteX1" fmla="*/ 366290 w 1980963"/>
              <a:gd name="connsiteY1" fmla="*/ 2869671 h 4240819"/>
              <a:gd name="connsiteX2" fmla="*/ 28671 w 1980963"/>
              <a:gd name="connsiteY2" fmla="*/ 1627969 h 4240819"/>
              <a:gd name="connsiteX3" fmla="*/ 538316 w 1980963"/>
              <a:gd name="connsiteY3" fmla="*/ 639601 h 4240819"/>
              <a:gd name="connsiteX4" fmla="*/ 1845038 w 1980963"/>
              <a:gd name="connsiteY4" fmla="*/ 0 h 4240819"/>
              <a:gd name="connsiteX5" fmla="*/ 926525 w 1980963"/>
              <a:gd name="connsiteY5" fmla="*/ 1836204 h 4240819"/>
              <a:gd name="connsiteX6" fmla="*/ 1585548 w 1980963"/>
              <a:gd name="connsiteY6" fmla="*/ 3684770 h 4240819"/>
              <a:gd name="connsiteX7" fmla="*/ 1980963 w 1980963"/>
              <a:gd name="connsiteY7" fmla="*/ 4240819 h 4240819"/>
              <a:gd name="connsiteX0" fmla="*/ 1930548 w 1930548"/>
              <a:gd name="connsiteY0" fmla="*/ 4240819 h 4240819"/>
              <a:gd name="connsiteX1" fmla="*/ 315875 w 1930548"/>
              <a:gd name="connsiteY1" fmla="*/ 2869671 h 4240819"/>
              <a:gd name="connsiteX2" fmla="*/ 35297 w 1930548"/>
              <a:gd name="connsiteY2" fmla="*/ 1614190 h 4240819"/>
              <a:gd name="connsiteX3" fmla="*/ 487901 w 1930548"/>
              <a:gd name="connsiteY3" fmla="*/ 639601 h 4240819"/>
              <a:gd name="connsiteX4" fmla="*/ 1794623 w 1930548"/>
              <a:gd name="connsiteY4" fmla="*/ 0 h 4240819"/>
              <a:gd name="connsiteX5" fmla="*/ 876110 w 1930548"/>
              <a:gd name="connsiteY5" fmla="*/ 1836204 h 4240819"/>
              <a:gd name="connsiteX6" fmla="*/ 1535133 w 1930548"/>
              <a:gd name="connsiteY6" fmla="*/ 3684770 h 4240819"/>
              <a:gd name="connsiteX7" fmla="*/ 1930548 w 1930548"/>
              <a:gd name="connsiteY7" fmla="*/ 4240819 h 4240819"/>
              <a:gd name="connsiteX0" fmla="*/ 1919170 w 1919170"/>
              <a:gd name="connsiteY0" fmla="*/ 4240819 h 4240819"/>
              <a:gd name="connsiteX1" fmla="*/ 333019 w 1919170"/>
              <a:gd name="connsiteY1" fmla="*/ 2800795 h 4240819"/>
              <a:gd name="connsiteX2" fmla="*/ 23919 w 1919170"/>
              <a:gd name="connsiteY2" fmla="*/ 1614190 h 4240819"/>
              <a:gd name="connsiteX3" fmla="*/ 476523 w 1919170"/>
              <a:gd name="connsiteY3" fmla="*/ 639601 h 4240819"/>
              <a:gd name="connsiteX4" fmla="*/ 1783245 w 1919170"/>
              <a:gd name="connsiteY4" fmla="*/ 0 h 4240819"/>
              <a:gd name="connsiteX5" fmla="*/ 864732 w 1919170"/>
              <a:gd name="connsiteY5" fmla="*/ 1836204 h 4240819"/>
              <a:gd name="connsiteX6" fmla="*/ 1523755 w 1919170"/>
              <a:gd name="connsiteY6" fmla="*/ 3684770 h 4240819"/>
              <a:gd name="connsiteX7" fmla="*/ 1919170 w 1919170"/>
              <a:gd name="connsiteY7" fmla="*/ 4240819 h 4240819"/>
              <a:gd name="connsiteX0" fmla="*/ 1962932 w 1962932"/>
              <a:gd name="connsiteY0" fmla="*/ 4240819 h 4240819"/>
              <a:gd name="connsiteX1" fmla="*/ 315874 w 1962932"/>
              <a:gd name="connsiteY1" fmla="*/ 2764020 h 4240819"/>
              <a:gd name="connsiteX2" fmla="*/ 67681 w 1962932"/>
              <a:gd name="connsiteY2" fmla="*/ 1614190 h 4240819"/>
              <a:gd name="connsiteX3" fmla="*/ 520285 w 1962932"/>
              <a:gd name="connsiteY3" fmla="*/ 639601 h 4240819"/>
              <a:gd name="connsiteX4" fmla="*/ 1827007 w 1962932"/>
              <a:gd name="connsiteY4" fmla="*/ 0 h 4240819"/>
              <a:gd name="connsiteX5" fmla="*/ 908494 w 1962932"/>
              <a:gd name="connsiteY5" fmla="*/ 1836204 h 4240819"/>
              <a:gd name="connsiteX6" fmla="*/ 1567517 w 1962932"/>
              <a:gd name="connsiteY6" fmla="*/ 3684770 h 4240819"/>
              <a:gd name="connsiteX7" fmla="*/ 1962932 w 1962932"/>
              <a:gd name="connsiteY7" fmla="*/ 4240819 h 4240819"/>
              <a:gd name="connsiteX0" fmla="*/ 1968009 w 1968009"/>
              <a:gd name="connsiteY0" fmla="*/ 4240819 h 4240819"/>
              <a:gd name="connsiteX1" fmla="*/ 320951 w 1968009"/>
              <a:gd name="connsiteY1" fmla="*/ 2764020 h 4240819"/>
              <a:gd name="connsiteX2" fmla="*/ 42302 w 1968009"/>
              <a:gd name="connsiteY2" fmla="*/ 1599483 h 4240819"/>
              <a:gd name="connsiteX3" fmla="*/ 525362 w 1968009"/>
              <a:gd name="connsiteY3" fmla="*/ 639601 h 4240819"/>
              <a:gd name="connsiteX4" fmla="*/ 1832084 w 1968009"/>
              <a:gd name="connsiteY4" fmla="*/ 0 h 4240819"/>
              <a:gd name="connsiteX5" fmla="*/ 913571 w 1968009"/>
              <a:gd name="connsiteY5" fmla="*/ 1836204 h 4240819"/>
              <a:gd name="connsiteX6" fmla="*/ 1572594 w 1968009"/>
              <a:gd name="connsiteY6" fmla="*/ 3684770 h 4240819"/>
              <a:gd name="connsiteX7" fmla="*/ 1968009 w 1968009"/>
              <a:gd name="connsiteY7" fmla="*/ 4240819 h 4240819"/>
              <a:gd name="connsiteX0" fmla="*/ 1968009 w 1968009"/>
              <a:gd name="connsiteY0" fmla="*/ 4240819 h 4240819"/>
              <a:gd name="connsiteX1" fmla="*/ 320951 w 1968009"/>
              <a:gd name="connsiteY1" fmla="*/ 2764020 h 4240819"/>
              <a:gd name="connsiteX2" fmla="*/ 42302 w 1968009"/>
              <a:gd name="connsiteY2" fmla="*/ 1599483 h 4240819"/>
              <a:gd name="connsiteX3" fmla="*/ 525362 w 1968009"/>
              <a:gd name="connsiteY3" fmla="*/ 639601 h 4240819"/>
              <a:gd name="connsiteX4" fmla="*/ 1832084 w 1968009"/>
              <a:gd name="connsiteY4" fmla="*/ 0 h 4240819"/>
              <a:gd name="connsiteX5" fmla="*/ 913571 w 1968009"/>
              <a:gd name="connsiteY5" fmla="*/ 1836204 h 4240819"/>
              <a:gd name="connsiteX6" fmla="*/ 1572594 w 1968009"/>
              <a:gd name="connsiteY6" fmla="*/ 3684770 h 4240819"/>
              <a:gd name="connsiteX7" fmla="*/ 1968009 w 1968009"/>
              <a:gd name="connsiteY7" fmla="*/ 4240819 h 4240819"/>
              <a:gd name="connsiteX0" fmla="*/ 1968009 w 1968009"/>
              <a:gd name="connsiteY0" fmla="*/ 4240819 h 4240819"/>
              <a:gd name="connsiteX1" fmla="*/ 320951 w 1968009"/>
              <a:gd name="connsiteY1" fmla="*/ 2764020 h 4240819"/>
              <a:gd name="connsiteX2" fmla="*/ 42302 w 1968009"/>
              <a:gd name="connsiteY2" fmla="*/ 1599483 h 4240819"/>
              <a:gd name="connsiteX3" fmla="*/ 525362 w 1968009"/>
              <a:gd name="connsiteY3" fmla="*/ 639601 h 4240819"/>
              <a:gd name="connsiteX4" fmla="*/ 1832084 w 1968009"/>
              <a:gd name="connsiteY4" fmla="*/ 0 h 4240819"/>
              <a:gd name="connsiteX5" fmla="*/ 913571 w 1968009"/>
              <a:gd name="connsiteY5" fmla="*/ 1836204 h 4240819"/>
              <a:gd name="connsiteX6" fmla="*/ 1572594 w 1968009"/>
              <a:gd name="connsiteY6" fmla="*/ 3684770 h 4240819"/>
              <a:gd name="connsiteX7" fmla="*/ 1968009 w 1968009"/>
              <a:gd name="connsiteY7" fmla="*/ 4240819 h 4240819"/>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432698 h 4432698"/>
              <a:gd name="connsiteX1" fmla="*/ 320951 w 1968009"/>
              <a:gd name="connsiteY1" fmla="*/ 2955899 h 4432698"/>
              <a:gd name="connsiteX2" fmla="*/ 42302 w 1968009"/>
              <a:gd name="connsiteY2" fmla="*/ 1791362 h 4432698"/>
              <a:gd name="connsiteX3" fmla="*/ 525362 w 1968009"/>
              <a:gd name="connsiteY3" fmla="*/ 831480 h 4432698"/>
              <a:gd name="connsiteX4" fmla="*/ 1144919 w 1968009"/>
              <a:gd name="connsiteY4" fmla="*/ 391454 h 4432698"/>
              <a:gd name="connsiteX5" fmla="*/ 1816859 w 1968009"/>
              <a:gd name="connsiteY5" fmla="*/ 272771 h 4432698"/>
              <a:gd name="connsiteX6" fmla="*/ 913571 w 1968009"/>
              <a:gd name="connsiteY6" fmla="*/ 2028083 h 4432698"/>
              <a:gd name="connsiteX7" fmla="*/ 1572594 w 1968009"/>
              <a:gd name="connsiteY7" fmla="*/ 3876649 h 4432698"/>
              <a:gd name="connsiteX8" fmla="*/ 1968009 w 1968009"/>
              <a:gd name="connsiteY8" fmla="*/ 4432698 h 4432698"/>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65003 h 4165003"/>
              <a:gd name="connsiteX1" fmla="*/ 320951 w 1968009"/>
              <a:gd name="connsiteY1" fmla="*/ 2688204 h 4165003"/>
              <a:gd name="connsiteX2" fmla="*/ 42302 w 1968009"/>
              <a:gd name="connsiteY2" fmla="*/ 1523667 h 4165003"/>
              <a:gd name="connsiteX3" fmla="*/ 357876 w 1968009"/>
              <a:gd name="connsiteY3" fmla="*/ 747637 h 4165003"/>
              <a:gd name="connsiteX4" fmla="*/ 1144919 w 1968009"/>
              <a:gd name="connsiteY4" fmla="*/ 123759 h 4165003"/>
              <a:gd name="connsiteX5" fmla="*/ 1816859 w 1968009"/>
              <a:gd name="connsiteY5" fmla="*/ 5076 h 4165003"/>
              <a:gd name="connsiteX6" fmla="*/ 913571 w 1968009"/>
              <a:gd name="connsiteY6" fmla="*/ 1760388 h 4165003"/>
              <a:gd name="connsiteX7" fmla="*/ 1572594 w 1968009"/>
              <a:gd name="connsiteY7" fmla="*/ 3608954 h 4165003"/>
              <a:gd name="connsiteX8" fmla="*/ 1968009 w 1968009"/>
              <a:gd name="connsiteY8" fmla="*/ 4165003 h 4165003"/>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63774 h 4163774"/>
              <a:gd name="connsiteX1" fmla="*/ 320951 w 1968009"/>
              <a:gd name="connsiteY1" fmla="*/ 2686975 h 4163774"/>
              <a:gd name="connsiteX2" fmla="*/ 42302 w 1968009"/>
              <a:gd name="connsiteY2" fmla="*/ 1522438 h 4163774"/>
              <a:gd name="connsiteX3" fmla="*/ 449232 w 1968009"/>
              <a:gd name="connsiteY3" fmla="*/ 606682 h 4163774"/>
              <a:gd name="connsiteX4" fmla="*/ 1144919 w 1968009"/>
              <a:gd name="connsiteY4" fmla="*/ 122530 h 4163774"/>
              <a:gd name="connsiteX5" fmla="*/ 1816859 w 1968009"/>
              <a:gd name="connsiteY5" fmla="*/ 3847 h 4163774"/>
              <a:gd name="connsiteX6" fmla="*/ 913571 w 1968009"/>
              <a:gd name="connsiteY6" fmla="*/ 1759159 h 4163774"/>
              <a:gd name="connsiteX7" fmla="*/ 1572594 w 1968009"/>
              <a:gd name="connsiteY7" fmla="*/ 3607725 h 4163774"/>
              <a:gd name="connsiteX8" fmla="*/ 1968009 w 1968009"/>
              <a:gd name="connsiteY8" fmla="*/ 4163774 h 4163774"/>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009" h="4159926">
                <a:moveTo>
                  <a:pt x="1968009" y="4159926"/>
                </a:moveTo>
                <a:cubicBezTo>
                  <a:pt x="1497721" y="3928263"/>
                  <a:pt x="641902" y="3123349"/>
                  <a:pt x="320951" y="2683127"/>
                </a:cubicBezTo>
                <a:cubicBezTo>
                  <a:pt x="0" y="2242905"/>
                  <a:pt x="23455" y="1865307"/>
                  <a:pt x="42302" y="1518590"/>
                </a:cubicBezTo>
                <a:cubicBezTo>
                  <a:pt x="106820" y="1142460"/>
                  <a:pt x="265463" y="836152"/>
                  <a:pt x="449232" y="602834"/>
                </a:cubicBezTo>
                <a:cubicBezTo>
                  <a:pt x="716746" y="369518"/>
                  <a:pt x="886527" y="233862"/>
                  <a:pt x="1144919" y="118682"/>
                </a:cubicBezTo>
                <a:cubicBezTo>
                  <a:pt x="1441372" y="18215"/>
                  <a:pt x="1366036" y="11282"/>
                  <a:pt x="1816859" y="-1"/>
                </a:cubicBezTo>
                <a:cubicBezTo>
                  <a:pt x="1251826" y="416569"/>
                  <a:pt x="954282" y="1154665"/>
                  <a:pt x="913571" y="1755311"/>
                </a:cubicBezTo>
                <a:cubicBezTo>
                  <a:pt x="872860" y="2355957"/>
                  <a:pt x="1094052" y="2952535"/>
                  <a:pt x="1572594" y="3603877"/>
                </a:cubicBezTo>
                <a:cubicBezTo>
                  <a:pt x="1877393" y="3999300"/>
                  <a:pt x="1745725" y="3878969"/>
                  <a:pt x="1968009" y="4159926"/>
                </a:cubicBezTo>
                <a:close/>
              </a:path>
            </a:pathLst>
          </a:custGeom>
          <a:solidFill>
            <a:schemeClr val="bg1">
              <a:lumMod val="50000"/>
              <a:alpha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 name="Lua 1"/>
          <p:cNvSpPr>
            <a:spLocks/>
          </p:cNvSpPr>
          <p:nvPr/>
        </p:nvSpPr>
        <p:spPr bwMode="auto">
          <a:xfrm rot="16200000">
            <a:off x="2620266" y="2503356"/>
            <a:ext cx="2027135" cy="4284854"/>
          </a:xfrm>
          <a:custGeom>
            <a:avLst/>
            <a:gdLst>
              <a:gd name="connsiteX0" fmla="*/ 1812557 w 1812557"/>
              <a:gd name="connsiteY0" fmla="*/ 3672407 h 3672407"/>
              <a:gd name="connsiteX1" fmla="*/ 0 w 1812557"/>
              <a:gd name="connsiteY1" fmla="*/ 1836203 h 3672407"/>
              <a:gd name="connsiteX2" fmla="*/ 1812557 w 1812557"/>
              <a:gd name="connsiteY2" fmla="*/ -1 h 3672407"/>
              <a:gd name="connsiteX3" fmla="*/ 894044 w 1812557"/>
              <a:gd name="connsiteY3" fmla="*/ 1836203 h 3672407"/>
              <a:gd name="connsiteX4" fmla="*/ 1812558 w 1812557"/>
              <a:gd name="connsiteY4" fmla="*/ 3672406 h 3672407"/>
              <a:gd name="connsiteX5" fmla="*/ 1812557 w 1812557"/>
              <a:gd name="connsiteY5" fmla="*/ 3672407 h 3672407"/>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813008 w 1948932"/>
              <a:gd name="connsiteY4" fmla="*/ 367240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84369 w 1984369"/>
              <a:gd name="connsiteY0" fmla="*/ 4240819 h 4240819"/>
              <a:gd name="connsiteX1" fmla="*/ 744205 w 1984369"/>
              <a:gd name="connsiteY1" fmla="*/ 3405263 h 4240819"/>
              <a:gd name="connsiteX2" fmla="*/ 35887 w 1984369"/>
              <a:gd name="connsiteY2" fmla="*/ 1836204 h 4240819"/>
              <a:gd name="connsiteX3" fmla="*/ 1848444 w 1984369"/>
              <a:gd name="connsiteY3" fmla="*/ 0 h 4240819"/>
              <a:gd name="connsiteX4" fmla="*/ 929931 w 1984369"/>
              <a:gd name="connsiteY4" fmla="*/ 1836204 h 4240819"/>
              <a:gd name="connsiteX5" fmla="*/ 1588954 w 1984369"/>
              <a:gd name="connsiteY5" fmla="*/ 3684770 h 4240819"/>
              <a:gd name="connsiteX6" fmla="*/ 1984369 w 1984369"/>
              <a:gd name="connsiteY6" fmla="*/ 4240819 h 4240819"/>
              <a:gd name="connsiteX0" fmla="*/ 1902691 w 1902691"/>
              <a:gd name="connsiteY0" fmla="*/ 4240819 h 4240819"/>
              <a:gd name="connsiteX1" fmla="*/ 662527 w 1902691"/>
              <a:gd name="connsiteY1" fmla="*/ 3405263 h 4240819"/>
              <a:gd name="connsiteX2" fmla="*/ 40706 w 1902691"/>
              <a:gd name="connsiteY2" fmla="*/ 1267793 h 4240819"/>
              <a:gd name="connsiteX3" fmla="*/ 1766766 w 1902691"/>
              <a:gd name="connsiteY3" fmla="*/ 0 h 4240819"/>
              <a:gd name="connsiteX4" fmla="*/ 848253 w 1902691"/>
              <a:gd name="connsiteY4" fmla="*/ 1836204 h 4240819"/>
              <a:gd name="connsiteX5" fmla="*/ 1507276 w 1902691"/>
              <a:gd name="connsiteY5" fmla="*/ 3684770 h 4240819"/>
              <a:gd name="connsiteX6" fmla="*/ 1902691 w 1902691"/>
              <a:gd name="connsiteY6" fmla="*/ 4240819 h 4240819"/>
              <a:gd name="connsiteX0" fmla="*/ 1963232 w 1963232"/>
              <a:gd name="connsiteY0" fmla="*/ 4240819 h 4240819"/>
              <a:gd name="connsiteX1" fmla="*/ 401792 w 1963232"/>
              <a:gd name="connsiteY1" fmla="*/ 2910992 h 4240819"/>
              <a:gd name="connsiteX2" fmla="*/ 101247 w 1963232"/>
              <a:gd name="connsiteY2" fmla="*/ 1267793 h 4240819"/>
              <a:gd name="connsiteX3" fmla="*/ 1827307 w 1963232"/>
              <a:gd name="connsiteY3" fmla="*/ 0 h 4240819"/>
              <a:gd name="connsiteX4" fmla="*/ 908794 w 1963232"/>
              <a:gd name="connsiteY4" fmla="*/ 1836204 h 4240819"/>
              <a:gd name="connsiteX5" fmla="*/ 1567817 w 1963232"/>
              <a:gd name="connsiteY5" fmla="*/ 3684770 h 4240819"/>
              <a:gd name="connsiteX6" fmla="*/ 1963232 w 1963232"/>
              <a:gd name="connsiteY6" fmla="*/ 4240819 h 4240819"/>
              <a:gd name="connsiteX0" fmla="*/ 1878147 w 1878147"/>
              <a:gd name="connsiteY0" fmla="*/ 4292340 h 4292340"/>
              <a:gd name="connsiteX1" fmla="*/ 316707 w 1878147"/>
              <a:gd name="connsiteY1" fmla="*/ 2962513 h 4292340"/>
              <a:gd name="connsiteX2" fmla="*/ 16162 w 1878147"/>
              <a:gd name="connsiteY2" fmla="*/ 1319314 h 4292340"/>
              <a:gd name="connsiteX3" fmla="*/ 563845 w 1878147"/>
              <a:gd name="connsiteY3" fmla="*/ 577663 h 4292340"/>
              <a:gd name="connsiteX4" fmla="*/ 1742222 w 1878147"/>
              <a:gd name="connsiteY4" fmla="*/ 51521 h 4292340"/>
              <a:gd name="connsiteX5" fmla="*/ 823709 w 1878147"/>
              <a:gd name="connsiteY5" fmla="*/ 1887725 h 4292340"/>
              <a:gd name="connsiteX6" fmla="*/ 1482732 w 1878147"/>
              <a:gd name="connsiteY6" fmla="*/ 3736291 h 4292340"/>
              <a:gd name="connsiteX7" fmla="*/ 1878147 w 1878147"/>
              <a:gd name="connsiteY7" fmla="*/ 4292340 h 4292340"/>
              <a:gd name="connsiteX0" fmla="*/ 1874771 w 1874771"/>
              <a:gd name="connsiteY0" fmla="*/ 4295165 h 4295165"/>
              <a:gd name="connsiteX1" fmla="*/ 313331 w 1874771"/>
              <a:gd name="connsiteY1" fmla="*/ 2965338 h 4295165"/>
              <a:gd name="connsiteX2" fmla="*/ 12786 w 1874771"/>
              <a:gd name="connsiteY2" fmla="*/ 1322139 h 4295165"/>
              <a:gd name="connsiteX3" fmla="*/ 511042 w 1874771"/>
              <a:gd name="connsiteY3" fmla="*/ 543421 h 4295165"/>
              <a:gd name="connsiteX4" fmla="*/ 1738846 w 1874771"/>
              <a:gd name="connsiteY4" fmla="*/ 54346 h 4295165"/>
              <a:gd name="connsiteX5" fmla="*/ 820333 w 1874771"/>
              <a:gd name="connsiteY5" fmla="*/ 1890550 h 4295165"/>
              <a:gd name="connsiteX6" fmla="*/ 1479356 w 1874771"/>
              <a:gd name="connsiteY6" fmla="*/ 3739116 h 4295165"/>
              <a:gd name="connsiteX7" fmla="*/ 1874771 w 1874771"/>
              <a:gd name="connsiteY7" fmla="*/ 4295165 h 4295165"/>
              <a:gd name="connsiteX0" fmla="*/ 1878146 w 1878146"/>
              <a:gd name="connsiteY0" fmla="*/ 4305760 h 4305760"/>
              <a:gd name="connsiteX1" fmla="*/ 316706 w 1878146"/>
              <a:gd name="connsiteY1" fmla="*/ 2975933 h 4305760"/>
              <a:gd name="connsiteX2" fmla="*/ 16161 w 1878146"/>
              <a:gd name="connsiteY2" fmla="*/ 1332734 h 4305760"/>
              <a:gd name="connsiteX3" fmla="*/ 563844 w 1878146"/>
              <a:gd name="connsiteY3" fmla="*/ 442806 h 4305760"/>
              <a:gd name="connsiteX4" fmla="*/ 1742221 w 1878146"/>
              <a:gd name="connsiteY4" fmla="*/ 64941 h 4305760"/>
              <a:gd name="connsiteX5" fmla="*/ 823708 w 1878146"/>
              <a:gd name="connsiteY5" fmla="*/ 1901145 h 4305760"/>
              <a:gd name="connsiteX6" fmla="*/ 1482731 w 1878146"/>
              <a:gd name="connsiteY6" fmla="*/ 3749711 h 4305760"/>
              <a:gd name="connsiteX7" fmla="*/ 1878146 w 1878146"/>
              <a:gd name="connsiteY7" fmla="*/ 4305760 h 4305760"/>
              <a:gd name="connsiteX0" fmla="*/ 1933811 w 1933811"/>
              <a:gd name="connsiteY0" fmla="*/ 4305760 h 4305760"/>
              <a:gd name="connsiteX1" fmla="*/ 372371 w 1933811"/>
              <a:gd name="connsiteY1" fmla="*/ 2975933 h 4305760"/>
              <a:gd name="connsiteX2" fmla="*/ 10042 w 1933811"/>
              <a:gd name="connsiteY2" fmla="*/ 1555156 h 4305760"/>
              <a:gd name="connsiteX3" fmla="*/ 619509 w 1933811"/>
              <a:gd name="connsiteY3" fmla="*/ 442806 h 4305760"/>
              <a:gd name="connsiteX4" fmla="*/ 1797886 w 1933811"/>
              <a:gd name="connsiteY4" fmla="*/ 64941 h 4305760"/>
              <a:gd name="connsiteX5" fmla="*/ 879373 w 1933811"/>
              <a:gd name="connsiteY5" fmla="*/ 1901145 h 4305760"/>
              <a:gd name="connsiteX6" fmla="*/ 1538396 w 1933811"/>
              <a:gd name="connsiteY6" fmla="*/ 3749711 h 4305760"/>
              <a:gd name="connsiteX7" fmla="*/ 1933811 w 1933811"/>
              <a:gd name="connsiteY7" fmla="*/ 4305760 h 4305760"/>
              <a:gd name="connsiteX0" fmla="*/ 1941638 w 1941638"/>
              <a:gd name="connsiteY0" fmla="*/ 4305760 h 4305760"/>
              <a:gd name="connsiteX1" fmla="*/ 330771 w 1941638"/>
              <a:gd name="connsiteY1" fmla="*/ 2889439 h 4305760"/>
              <a:gd name="connsiteX2" fmla="*/ 17869 w 1941638"/>
              <a:gd name="connsiteY2" fmla="*/ 1555156 h 4305760"/>
              <a:gd name="connsiteX3" fmla="*/ 627336 w 1941638"/>
              <a:gd name="connsiteY3" fmla="*/ 442806 h 4305760"/>
              <a:gd name="connsiteX4" fmla="*/ 1805713 w 1941638"/>
              <a:gd name="connsiteY4" fmla="*/ 64941 h 4305760"/>
              <a:gd name="connsiteX5" fmla="*/ 887200 w 1941638"/>
              <a:gd name="connsiteY5" fmla="*/ 1901145 h 4305760"/>
              <a:gd name="connsiteX6" fmla="*/ 1546223 w 1941638"/>
              <a:gd name="connsiteY6" fmla="*/ 3749711 h 4305760"/>
              <a:gd name="connsiteX7" fmla="*/ 1941638 w 1941638"/>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0819 h 4240819"/>
              <a:gd name="connsiteX1" fmla="*/ 351116 w 1937269"/>
              <a:gd name="connsiteY1" fmla="*/ 2910995 h 4240819"/>
              <a:gd name="connsiteX2" fmla="*/ 13500 w 1937269"/>
              <a:gd name="connsiteY2" fmla="*/ 1490215 h 4240819"/>
              <a:gd name="connsiteX3" fmla="*/ 622967 w 1937269"/>
              <a:gd name="connsiteY3" fmla="*/ 377865 h 4240819"/>
              <a:gd name="connsiteX4" fmla="*/ 1801344 w 1937269"/>
              <a:gd name="connsiteY4" fmla="*/ 0 h 4240819"/>
              <a:gd name="connsiteX5" fmla="*/ 882831 w 1937269"/>
              <a:gd name="connsiteY5" fmla="*/ 1836204 h 4240819"/>
              <a:gd name="connsiteX6" fmla="*/ 1541854 w 1937269"/>
              <a:gd name="connsiteY6" fmla="*/ 3684770 h 4240819"/>
              <a:gd name="connsiteX7" fmla="*/ 1937269 w 1937269"/>
              <a:gd name="connsiteY7" fmla="*/ 4240819 h 4240819"/>
              <a:gd name="connsiteX0" fmla="*/ 1969078 w 1969078"/>
              <a:gd name="connsiteY0" fmla="*/ 4240819 h 4252854"/>
              <a:gd name="connsiteX1" fmla="*/ 382925 w 1969078"/>
              <a:gd name="connsiteY1" fmla="*/ 2910995 h 4252854"/>
              <a:gd name="connsiteX2" fmla="*/ 45309 w 1969078"/>
              <a:gd name="connsiteY2" fmla="*/ 1490215 h 4252854"/>
              <a:gd name="connsiteX3" fmla="*/ 654776 w 1969078"/>
              <a:gd name="connsiteY3" fmla="*/ 377865 h 4252854"/>
              <a:gd name="connsiteX4" fmla="*/ 1833153 w 1969078"/>
              <a:gd name="connsiteY4" fmla="*/ 0 h 4252854"/>
              <a:gd name="connsiteX5" fmla="*/ 914640 w 1969078"/>
              <a:gd name="connsiteY5" fmla="*/ 1836204 h 4252854"/>
              <a:gd name="connsiteX6" fmla="*/ 1573663 w 1969078"/>
              <a:gd name="connsiteY6" fmla="*/ 3684770 h 4252854"/>
              <a:gd name="connsiteX7" fmla="*/ 1969078 w 1969078"/>
              <a:gd name="connsiteY7" fmla="*/ 4240819 h 4252854"/>
              <a:gd name="connsiteX0" fmla="*/ 1969078 w 1969078"/>
              <a:gd name="connsiteY0" fmla="*/ 4240819 h 4240819"/>
              <a:gd name="connsiteX1" fmla="*/ 382925 w 1969078"/>
              <a:gd name="connsiteY1" fmla="*/ 2910995 h 4240819"/>
              <a:gd name="connsiteX2" fmla="*/ 45309 w 1969078"/>
              <a:gd name="connsiteY2" fmla="*/ 1490215 h 4240819"/>
              <a:gd name="connsiteX3" fmla="*/ 654776 w 1969078"/>
              <a:gd name="connsiteY3" fmla="*/ 377865 h 4240819"/>
              <a:gd name="connsiteX4" fmla="*/ 1833153 w 1969078"/>
              <a:gd name="connsiteY4" fmla="*/ 0 h 4240819"/>
              <a:gd name="connsiteX5" fmla="*/ 914640 w 1969078"/>
              <a:gd name="connsiteY5" fmla="*/ 1836204 h 4240819"/>
              <a:gd name="connsiteX6" fmla="*/ 1573663 w 1969078"/>
              <a:gd name="connsiteY6" fmla="*/ 3684770 h 4240819"/>
              <a:gd name="connsiteX7" fmla="*/ 1969078 w 1969078"/>
              <a:gd name="connsiteY7"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43347 w 1943347"/>
              <a:gd name="connsiteY0" fmla="*/ 4240819 h 4240819"/>
              <a:gd name="connsiteX1" fmla="*/ 1091408 w 1943347"/>
              <a:gd name="connsiteY1" fmla="*/ 3614359 h 4240819"/>
              <a:gd name="connsiteX2" fmla="*/ 357194 w 1943347"/>
              <a:gd name="connsiteY2" fmla="*/ 2910995 h 4240819"/>
              <a:gd name="connsiteX3" fmla="*/ 45309 w 1943347"/>
              <a:gd name="connsiteY3" fmla="*/ 1851988 h 4240819"/>
              <a:gd name="connsiteX4" fmla="*/ 629045 w 1943347"/>
              <a:gd name="connsiteY4" fmla="*/ 377865 h 4240819"/>
              <a:gd name="connsiteX5" fmla="*/ 1807422 w 1943347"/>
              <a:gd name="connsiteY5" fmla="*/ 0 h 4240819"/>
              <a:gd name="connsiteX6" fmla="*/ 888909 w 1943347"/>
              <a:gd name="connsiteY6" fmla="*/ 1836204 h 4240819"/>
              <a:gd name="connsiteX7" fmla="*/ 1547932 w 1943347"/>
              <a:gd name="connsiteY7" fmla="*/ 3684770 h 4240819"/>
              <a:gd name="connsiteX8" fmla="*/ 1943347 w 1943347"/>
              <a:gd name="connsiteY8" fmla="*/ 4240819 h 4240819"/>
              <a:gd name="connsiteX0" fmla="*/ 2012585 w 2012585"/>
              <a:gd name="connsiteY0" fmla="*/ 4240819 h 4240819"/>
              <a:gd name="connsiteX1" fmla="*/ 1160646 w 2012585"/>
              <a:gd name="connsiteY1" fmla="*/ 3614359 h 4240819"/>
              <a:gd name="connsiteX2" fmla="*/ 426432 w 2012585"/>
              <a:gd name="connsiteY2" fmla="*/ 2910995 h 4240819"/>
              <a:gd name="connsiteX3" fmla="*/ 45309 w 2012585"/>
              <a:gd name="connsiteY3" fmla="*/ 1851988 h 4240819"/>
              <a:gd name="connsiteX4" fmla="*/ 698283 w 2012585"/>
              <a:gd name="connsiteY4" fmla="*/ 377865 h 4240819"/>
              <a:gd name="connsiteX5" fmla="*/ 1876660 w 2012585"/>
              <a:gd name="connsiteY5" fmla="*/ 0 h 4240819"/>
              <a:gd name="connsiteX6" fmla="*/ 958147 w 2012585"/>
              <a:gd name="connsiteY6" fmla="*/ 1836204 h 4240819"/>
              <a:gd name="connsiteX7" fmla="*/ 1617170 w 2012585"/>
              <a:gd name="connsiteY7" fmla="*/ 3684770 h 4240819"/>
              <a:gd name="connsiteX8" fmla="*/ 2012585 w 2012585"/>
              <a:gd name="connsiteY8" fmla="*/ 4240819 h 4240819"/>
              <a:gd name="connsiteX0" fmla="*/ 1994459 w 1994459"/>
              <a:gd name="connsiteY0" fmla="*/ 4240819 h 4240819"/>
              <a:gd name="connsiteX1" fmla="*/ 1142520 w 1994459"/>
              <a:gd name="connsiteY1" fmla="*/ 3614359 h 4240819"/>
              <a:gd name="connsiteX2" fmla="*/ 408306 w 1994459"/>
              <a:gd name="connsiteY2" fmla="*/ 2910995 h 4240819"/>
              <a:gd name="connsiteX3" fmla="*/ 45309 w 1994459"/>
              <a:gd name="connsiteY3" fmla="*/ 1851991 h 4240819"/>
              <a:gd name="connsiteX4" fmla="*/ 680157 w 1994459"/>
              <a:gd name="connsiteY4" fmla="*/ 377865 h 4240819"/>
              <a:gd name="connsiteX5" fmla="*/ 1858534 w 1994459"/>
              <a:gd name="connsiteY5" fmla="*/ 0 h 4240819"/>
              <a:gd name="connsiteX6" fmla="*/ 940021 w 1994459"/>
              <a:gd name="connsiteY6" fmla="*/ 1836204 h 4240819"/>
              <a:gd name="connsiteX7" fmla="*/ 1599044 w 1994459"/>
              <a:gd name="connsiteY7" fmla="*/ 3684770 h 4240819"/>
              <a:gd name="connsiteX8" fmla="*/ 1994459 w 1994459"/>
              <a:gd name="connsiteY8" fmla="*/ 4240819 h 4240819"/>
              <a:gd name="connsiteX0" fmla="*/ 1949150 w 1949150"/>
              <a:gd name="connsiteY0" fmla="*/ 4240819 h 4240819"/>
              <a:gd name="connsiteX1" fmla="*/ 1097211 w 1949150"/>
              <a:gd name="connsiteY1" fmla="*/ 3614359 h 4240819"/>
              <a:gd name="connsiteX2" fmla="*/ 362997 w 1949150"/>
              <a:gd name="connsiteY2" fmla="*/ 2910995 h 4240819"/>
              <a:gd name="connsiteX3" fmla="*/ 0 w 1949150"/>
              <a:gd name="connsiteY3" fmla="*/ 1851991 h 4240819"/>
              <a:gd name="connsiteX4" fmla="*/ 634848 w 1949150"/>
              <a:gd name="connsiteY4" fmla="*/ 377865 h 4240819"/>
              <a:gd name="connsiteX5" fmla="*/ 1813225 w 1949150"/>
              <a:gd name="connsiteY5" fmla="*/ 0 h 4240819"/>
              <a:gd name="connsiteX6" fmla="*/ 894712 w 1949150"/>
              <a:gd name="connsiteY6" fmla="*/ 1836204 h 4240819"/>
              <a:gd name="connsiteX7" fmla="*/ 1553735 w 1949150"/>
              <a:gd name="connsiteY7" fmla="*/ 3684770 h 4240819"/>
              <a:gd name="connsiteX8" fmla="*/ 1949150 w 1949150"/>
              <a:gd name="connsiteY8" fmla="*/ 4240819 h 4240819"/>
              <a:gd name="connsiteX0" fmla="*/ 1976357 w 1976357"/>
              <a:gd name="connsiteY0" fmla="*/ 4240819 h 4240819"/>
              <a:gd name="connsiteX1" fmla="*/ 1124418 w 1976357"/>
              <a:gd name="connsiteY1" fmla="*/ 3614359 h 4240819"/>
              <a:gd name="connsiteX2" fmla="*/ 390204 w 1976357"/>
              <a:gd name="connsiteY2" fmla="*/ 2910995 h 4240819"/>
              <a:gd name="connsiteX3" fmla="*/ 27207 w 1976357"/>
              <a:gd name="connsiteY3" fmla="*/ 1851991 h 4240819"/>
              <a:gd name="connsiteX4" fmla="*/ 662055 w 1976357"/>
              <a:gd name="connsiteY4" fmla="*/ 377865 h 4240819"/>
              <a:gd name="connsiteX5" fmla="*/ 1840432 w 1976357"/>
              <a:gd name="connsiteY5" fmla="*/ 0 h 4240819"/>
              <a:gd name="connsiteX6" fmla="*/ 921919 w 1976357"/>
              <a:gd name="connsiteY6" fmla="*/ 1836204 h 4240819"/>
              <a:gd name="connsiteX7" fmla="*/ 1580942 w 1976357"/>
              <a:gd name="connsiteY7" fmla="*/ 3684770 h 4240819"/>
              <a:gd name="connsiteX8" fmla="*/ 1976357 w 1976357"/>
              <a:gd name="connsiteY8" fmla="*/ 4240819 h 4240819"/>
              <a:gd name="connsiteX0" fmla="*/ 1976357 w 1976357"/>
              <a:gd name="connsiteY0" fmla="*/ 4240819 h 4240819"/>
              <a:gd name="connsiteX1" fmla="*/ 1124418 w 1976357"/>
              <a:gd name="connsiteY1" fmla="*/ 3614359 h 4240819"/>
              <a:gd name="connsiteX2" fmla="*/ 390204 w 1976357"/>
              <a:gd name="connsiteY2" fmla="*/ 2910995 h 4240819"/>
              <a:gd name="connsiteX3" fmla="*/ 27207 w 1976357"/>
              <a:gd name="connsiteY3" fmla="*/ 1851991 h 4240819"/>
              <a:gd name="connsiteX4" fmla="*/ 662055 w 1976357"/>
              <a:gd name="connsiteY4" fmla="*/ 377865 h 4240819"/>
              <a:gd name="connsiteX5" fmla="*/ 1840432 w 1976357"/>
              <a:gd name="connsiteY5" fmla="*/ 0 h 4240819"/>
              <a:gd name="connsiteX6" fmla="*/ 921919 w 1976357"/>
              <a:gd name="connsiteY6" fmla="*/ 1836204 h 4240819"/>
              <a:gd name="connsiteX7" fmla="*/ 1580942 w 1976357"/>
              <a:gd name="connsiteY7" fmla="*/ 3684770 h 4240819"/>
              <a:gd name="connsiteX8" fmla="*/ 1976357 w 1976357"/>
              <a:gd name="connsiteY8" fmla="*/ 4240819 h 4240819"/>
              <a:gd name="connsiteX0" fmla="*/ 1953696 w 1953696"/>
              <a:gd name="connsiteY0" fmla="*/ 4240819 h 4240819"/>
              <a:gd name="connsiteX1" fmla="*/ 1101757 w 1953696"/>
              <a:gd name="connsiteY1" fmla="*/ 3614359 h 4240819"/>
              <a:gd name="connsiteX2" fmla="*/ 367543 w 1953696"/>
              <a:gd name="connsiteY2" fmla="*/ 2910995 h 4240819"/>
              <a:gd name="connsiteX3" fmla="*/ 4546 w 1953696"/>
              <a:gd name="connsiteY3" fmla="*/ 1851991 h 4240819"/>
              <a:gd name="connsiteX4" fmla="*/ 639394 w 1953696"/>
              <a:gd name="connsiteY4" fmla="*/ 377865 h 4240819"/>
              <a:gd name="connsiteX5" fmla="*/ 1817771 w 1953696"/>
              <a:gd name="connsiteY5" fmla="*/ 0 h 4240819"/>
              <a:gd name="connsiteX6" fmla="*/ 899258 w 1953696"/>
              <a:gd name="connsiteY6" fmla="*/ 1836204 h 4240819"/>
              <a:gd name="connsiteX7" fmla="*/ 1558281 w 1953696"/>
              <a:gd name="connsiteY7" fmla="*/ 3684770 h 4240819"/>
              <a:gd name="connsiteX8" fmla="*/ 1953696 w 1953696"/>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64994 h 4264994"/>
              <a:gd name="connsiteX1" fmla="*/ 1097228 w 1949167"/>
              <a:gd name="connsiteY1" fmla="*/ 3638534 h 4264994"/>
              <a:gd name="connsiteX2" fmla="*/ 363014 w 1949167"/>
              <a:gd name="connsiteY2" fmla="*/ 2935170 h 4264994"/>
              <a:gd name="connsiteX3" fmla="*/ 4546 w 1949167"/>
              <a:gd name="connsiteY3" fmla="*/ 1778185 h 4264994"/>
              <a:gd name="connsiteX4" fmla="*/ 634865 w 1949167"/>
              <a:gd name="connsiteY4" fmla="*/ 402040 h 4264994"/>
              <a:gd name="connsiteX5" fmla="*/ 1813242 w 1949167"/>
              <a:gd name="connsiteY5" fmla="*/ 24175 h 4264994"/>
              <a:gd name="connsiteX6" fmla="*/ 894729 w 1949167"/>
              <a:gd name="connsiteY6" fmla="*/ 1860379 h 4264994"/>
              <a:gd name="connsiteX7" fmla="*/ 1553752 w 1949167"/>
              <a:gd name="connsiteY7" fmla="*/ 3708945 h 4264994"/>
              <a:gd name="connsiteX8" fmla="*/ 1949167 w 1949167"/>
              <a:gd name="connsiteY8" fmla="*/ 4264994 h 4264994"/>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53950 w 1949167"/>
              <a:gd name="connsiteY2" fmla="*/ 2902512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167" h="4241665">
                <a:moveTo>
                  <a:pt x="1949167" y="4241665"/>
                </a:moveTo>
                <a:cubicBezTo>
                  <a:pt x="1728052" y="4197272"/>
                  <a:pt x="1361587" y="3836842"/>
                  <a:pt x="1097228" y="3615205"/>
                </a:cubicBezTo>
                <a:cubicBezTo>
                  <a:pt x="793258" y="3377264"/>
                  <a:pt x="604548" y="3224666"/>
                  <a:pt x="353950" y="2902512"/>
                </a:cubicBezTo>
                <a:cubicBezTo>
                  <a:pt x="113056" y="2566880"/>
                  <a:pt x="14054" y="2181945"/>
                  <a:pt x="4546" y="1754856"/>
                </a:cubicBezTo>
                <a:cubicBezTo>
                  <a:pt x="0" y="1328005"/>
                  <a:pt x="301691" y="624389"/>
                  <a:pt x="634865" y="378711"/>
                </a:cubicBezTo>
                <a:cubicBezTo>
                  <a:pt x="968038" y="151698"/>
                  <a:pt x="1126137" y="0"/>
                  <a:pt x="1813242" y="846"/>
                </a:cubicBezTo>
                <a:cubicBezTo>
                  <a:pt x="1248209" y="417416"/>
                  <a:pt x="894729" y="1111714"/>
                  <a:pt x="894729" y="1837050"/>
                </a:cubicBezTo>
                <a:cubicBezTo>
                  <a:pt x="894729" y="2562386"/>
                  <a:pt x="1075210" y="3034274"/>
                  <a:pt x="1553752" y="3685616"/>
                </a:cubicBezTo>
                <a:cubicBezTo>
                  <a:pt x="1858551" y="4081039"/>
                  <a:pt x="1616285" y="3823025"/>
                  <a:pt x="1949167" y="4241665"/>
                </a:cubicBezTo>
                <a:close/>
              </a:path>
            </a:pathLst>
          </a:custGeom>
          <a:solidFill>
            <a:schemeClr val="bg1">
              <a:lumMod val="50000"/>
              <a:alpha val="83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Seta circular 32"/>
          <p:cNvSpPr/>
          <p:nvPr/>
        </p:nvSpPr>
        <p:spPr bwMode="auto">
          <a:xfrm flipV="1">
            <a:off x="2974184" y="3068960"/>
            <a:ext cx="2376264" cy="1728192"/>
          </a:xfrm>
          <a:prstGeom prst="circularArrow">
            <a:avLst>
              <a:gd name="adj1" fmla="val 6924"/>
              <a:gd name="adj2" fmla="val 862314"/>
              <a:gd name="adj3" fmla="val 20137939"/>
              <a:gd name="adj4" fmla="val 11158011"/>
              <a:gd name="adj5" fmla="val 16255"/>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Elipse 30"/>
          <p:cNvSpPr/>
          <p:nvPr/>
        </p:nvSpPr>
        <p:spPr bwMode="auto">
          <a:xfrm>
            <a:off x="5682453" y="3609324"/>
            <a:ext cx="144016" cy="144016"/>
          </a:xfrm>
          <a:prstGeom prst="ellips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noChangeAspect="1"/>
          </p:cNvSpPr>
          <p:nvPr/>
        </p:nvSpPr>
        <p:spPr bwMode="auto">
          <a:xfrm>
            <a:off x="2051720" y="2134110"/>
            <a:ext cx="2520607" cy="1922429"/>
          </a:xfrm>
          <a:prstGeom prst="ellipse">
            <a:avLst/>
          </a:prstGeom>
          <a:gradFill>
            <a:gsLst>
              <a:gs pos="0">
                <a:srgbClr val="69D8FF">
                  <a:lumMod val="41000"/>
                  <a:lumOff val="59000"/>
                </a:srgbClr>
              </a:gs>
              <a:gs pos="46000">
                <a:schemeClr val="tx1">
                  <a:alpha val="0"/>
                </a:schemeClr>
              </a:gs>
              <a:gs pos="15000">
                <a:srgbClr val="3788FF">
                  <a:alpha val="41000"/>
                </a:srgbClr>
              </a:gs>
            </a:gsLst>
            <a:lin ang="5400000" scaled="0"/>
          </a:gradFill>
          <a:ln w="12700" cap="flat" cmpd="sng" algn="ctr">
            <a:no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sp>
        <p:nvSpPr>
          <p:cNvPr id="37"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38" name="Elipse 37"/>
          <p:cNvSpPr>
            <a:spLocks noChangeAspect="1"/>
          </p:cNvSpPr>
          <p:nvPr/>
        </p:nvSpPr>
        <p:spPr bwMode="auto">
          <a:xfrm>
            <a:off x="5974835" y="3123716"/>
            <a:ext cx="1080000" cy="1080120"/>
          </a:xfrm>
          <a:prstGeom prst="ellipse">
            <a:avLst/>
          </a:prstGeom>
          <a:gradFill>
            <a:gsLst>
              <a:gs pos="11000">
                <a:schemeClr val="bg1">
                  <a:lumMod val="0"/>
                  <a:lumOff val="100000"/>
                  <a:alpha val="0"/>
                </a:schemeClr>
              </a:gs>
              <a:gs pos="49000">
                <a:srgbClr val="C00000"/>
              </a:gs>
              <a:gs pos="100000">
                <a:schemeClr val="bg1">
                  <a:alpha val="0"/>
                  <a:lumMod val="55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Elipse 38"/>
          <p:cNvSpPr>
            <a:spLocks noChangeAspect="1"/>
          </p:cNvSpPr>
          <p:nvPr/>
        </p:nvSpPr>
        <p:spPr bwMode="auto">
          <a:xfrm>
            <a:off x="6227465" y="3390612"/>
            <a:ext cx="550010" cy="550071"/>
          </a:xfrm>
          <a:prstGeom prst="ellipse">
            <a:avLst/>
          </a:prstGeom>
          <a:gradFill>
            <a:gsLst>
              <a:gs pos="0">
                <a:schemeClr val="bg1"/>
              </a:gs>
              <a:gs pos="100000">
                <a:srgbClr val="FF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Lua 41"/>
          <p:cNvSpPr/>
          <p:nvPr/>
        </p:nvSpPr>
        <p:spPr bwMode="auto">
          <a:xfrm rot="16167674">
            <a:off x="6362359" y="3518211"/>
            <a:ext cx="293255" cy="565958"/>
          </a:xfrm>
          <a:prstGeom prst="moon">
            <a:avLst>
              <a:gd name="adj" fmla="val 34944"/>
            </a:avLst>
          </a:prstGeom>
          <a:solidFill>
            <a:schemeClr val="bg2">
              <a:alpha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3328533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000"/>
                                        <p:tgtEl>
                                          <p:spTgt spid="4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20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20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20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0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20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20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20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10" presetClass="entr" presetSubtype="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animBg="1"/>
      <p:bldP spid="34" grpId="0" animBg="1"/>
      <p:bldP spid="14" grpId="0" animBg="1"/>
      <p:bldP spid="23" grpId="0" animBg="1"/>
      <p:bldP spid="27" grpId="0"/>
      <p:bldP spid="35" grpId="0"/>
      <p:bldP spid="25" grpId="0" animBg="1"/>
      <p:bldP spid="40" grpId="0"/>
      <p:bldP spid="49" grpId="0"/>
      <p:bldP spid="26" grpId="0" animBg="1"/>
      <p:bldP spid="30" grpId="0" animBg="1"/>
      <p:bldP spid="24" grpId="0" animBg="1"/>
      <p:bldP spid="2" grpId="0" animBg="1"/>
      <p:bldP spid="31" grpId="0" animBg="1"/>
      <p:bldP spid="29" grpId="0" animBg="1"/>
      <p:bldP spid="4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908720"/>
            <a:ext cx="8496944" cy="4968552"/>
          </a:xfrm>
        </p:spPr>
        <p:txBody>
          <a:bodyPr/>
          <a:lstStyle/>
          <a:p>
            <a:pPr algn="l"/>
            <a:r>
              <a:rPr lang="pt-BR" sz="2800" dirty="0" smtClean="0">
                <a:solidFill>
                  <a:schemeClr val="bg1"/>
                </a:solidFill>
                <a:latin typeface="Century Gothic" pitchFamily="34" charset="0"/>
              </a:rPr>
              <a:t>1) À Luz das Estrelas</a:t>
            </a:r>
            <a:r>
              <a:rPr lang="pt-BR" sz="2800" dirty="0" smtClean="0">
                <a:solidFill>
                  <a:schemeClr val="accent1"/>
                </a:solidFill>
                <a:latin typeface="Century Gothic" pitchFamily="34" charset="0"/>
              </a:rPr>
              <a:t>, </a:t>
            </a:r>
            <a:r>
              <a:rPr lang="pt-BR" sz="2800" b="0" dirty="0" smtClean="0">
                <a:solidFill>
                  <a:schemeClr val="accent1"/>
                </a:solidFill>
                <a:latin typeface="Century Gothic" pitchFamily="34" charset="0"/>
              </a:rPr>
              <a:t>Lilia </a:t>
            </a:r>
            <a:r>
              <a:rPr lang="pt-BR" sz="2800" b="0" dirty="0" err="1" smtClean="0">
                <a:solidFill>
                  <a:schemeClr val="accent1"/>
                </a:solidFill>
                <a:latin typeface="Century Gothic" pitchFamily="34" charset="0"/>
              </a:rPr>
              <a:t>Irmeli</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Arany</a:t>
            </a:r>
            <a:r>
              <a:rPr lang="pt-BR" sz="2800" b="0" dirty="0" smtClean="0">
                <a:solidFill>
                  <a:schemeClr val="accent1"/>
                </a:solidFill>
                <a:latin typeface="Century Gothic" pitchFamily="34" charset="0"/>
              </a:rPr>
              <a:t>-Prado. DP&amp;A editora, 2006 – </a:t>
            </a:r>
            <a:r>
              <a:rPr lang="pt-BR" sz="2800" dirty="0" smtClean="0">
                <a:solidFill>
                  <a:schemeClr val="bg1"/>
                </a:solidFill>
                <a:latin typeface="Century Gothic" pitchFamily="34" charset="0"/>
                <a:hlinkClick r:id="rId2"/>
              </a:rPr>
              <a:t>link para download</a:t>
            </a:r>
            <a:endParaRPr lang="pt-BR" sz="2800" dirty="0" smtClean="0">
              <a:solidFill>
                <a:schemeClr val="bg1"/>
              </a:solidFill>
              <a:latin typeface="Century Gothic" pitchFamily="34" charset="0"/>
            </a:endParaRPr>
          </a:p>
          <a:p>
            <a:pPr algn="l"/>
            <a:endParaRPr lang="pt-BR" sz="2800" b="0" dirty="0" smtClean="0">
              <a:solidFill>
                <a:schemeClr val="accent1"/>
              </a:solidFill>
              <a:latin typeface="Century Gothic" pitchFamily="34" charset="0"/>
            </a:endParaRPr>
          </a:p>
          <a:p>
            <a:pPr algn="l"/>
            <a:r>
              <a:rPr lang="pt-BR" sz="2800" dirty="0" smtClean="0">
                <a:solidFill>
                  <a:schemeClr val="bg1"/>
                </a:solidFill>
                <a:latin typeface="Century Gothic" pitchFamily="34" charset="0"/>
              </a:rPr>
              <a:t>2) ABCD </a:t>
            </a:r>
            <a:r>
              <a:rPr lang="pt-BR" sz="2800" dirty="0">
                <a:solidFill>
                  <a:schemeClr val="bg1"/>
                </a:solidFill>
                <a:latin typeface="Century Gothic" pitchFamily="34" charset="0"/>
              </a:rPr>
              <a:t>da Astronomia e </a:t>
            </a:r>
            <a:r>
              <a:rPr lang="pt-BR" sz="2800" dirty="0" smtClean="0">
                <a:solidFill>
                  <a:schemeClr val="bg1"/>
                </a:solidFill>
                <a:latin typeface="Century Gothic" pitchFamily="34" charset="0"/>
              </a:rPr>
              <a:t>Astrofísica</a:t>
            </a:r>
            <a:r>
              <a:rPr lang="pt-BR" sz="2800" b="0" dirty="0" smtClean="0">
                <a:solidFill>
                  <a:schemeClr val="accent1"/>
                </a:solidFill>
                <a:latin typeface="Century Gothic" pitchFamily="34" charset="0"/>
              </a:rPr>
              <a:t>, Jorge E. </a:t>
            </a:r>
            <a:r>
              <a:rPr lang="pt-BR" sz="2800" b="0" dirty="0" err="1" smtClean="0">
                <a:solidFill>
                  <a:schemeClr val="accent1"/>
                </a:solidFill>
                <a:latin typeface="Century Gothic" pitchFamily="34" charset="0"/>
              </a:rPr>
              <a:t>Horvath</a:t>
            </a:r>
            <a:r>
              <a:rPr lang="pt-BR" sz="2800" b="0" dirty="0" smtClean="0">
                <a:solidFill>
                  <a:schemeClr val="accent1"/>
                </a:solidFill>
                <a:latin typeface="Century Gothic" pitchFamily="34" charset="0"/>
              </a:rPr>
              <a:t>. Editora Livraria da Física, 2008.  </a:t>
            </a:r>
          </a:p>
          <a:p>
            <a:pPr algn="l"/>
            <a:endParaRPr lang="pt-BR" sz="2800" b="0" dirty="0" smtClean="0">
              <a:solidFill>
                <a:schemeClr val="accent1"/>
              </a:solidFill>
              <a:latin typeface="Century Gothic" pitchFamily="34" charset="0"/>
            </a:endParaRPr>
          </a:p>
          <a:p>
            <a:pPr algn="l"/>
            <a:r>
              <a:rPr lang="pt-BR" sz="2800" dirty="0" smtClean="0">
                <a:solidFill>
                  <a:schemeClr val="bg1"/>
                </a:solidFill>
                <a:latin typeface="Century Gothic" pitchFamily="34" charset="0"/>
              </a:rPr>
              <a:t>3) Astronomia e Astrofísica, 3ª edição</a:t>
            </a:r>
            <a:r>
              <a:rPr lang="pt-BR" sz="2800" b="0" dirty="0" smtClean="0">
                <a:solidFill>
                  <a:schemeClr val="accent1"/>
                </a:solidFill>
                <a:latin typeface="Century Gothic" pitchFamily="34" charset="0"/>
              </a:rPr>
              <a:t>, Kepler de Oliveira e  Maria de Fátima Saraiva. Editora Livraria da Física, 2014. </a:t>
            </a:r>
            <a:r>
              <a:rPr lang="pt-BR" sz="2800" dirty="0" smtClean="0">
                <a:solidFill>
                  <a:schemeClr val="accent1"/>
                </a:solidFill>
                <a:latin typeface="Century Gothic" pitchFamily="34" charset="0"/>
                <a:hlinkClick r:id="rId3"/>
              </a:rPr>
              <a:t>link para hipertexto</a:t>
            </a:r>
            <a:endParaRPr lang="pt-BR" sz="2800" dirty="0" smtClean="0">
              <a:solidFill>
                <a:schemeClr val="accent1"/>
              </a:solidFill>
              <a:latin typeface="Century Gothic" pitchFamily="34" charset="0"/>
            </a:endParaRPr>
          </a:p>
          <a:p>
            <a:pPr algn="l"/>
            <a:endParaRPr lang="pt-BR" sz="2800" b="0" dirty="0" smtClean="0">
              <a:solidFill>
                <a:schemeClr val="accent1"/>
              </a:solidFill>
              <a:latin typeface="Century Gothic" pitchFamily="34" charset="0"/>
            </a:endParaRPr>
          </a:p>
          <a:p>
            <a:pPr algn="l"/>
            <a:endParaRPr lang="pt-BR" sz="2800" b="0" dirty="0" smtClean="0">
              <a:solidFill>
                <a:schemeClr val="accent1"/>
              </a:solidFill>
              <a:latin typeface="Century Gothic" pitchFamily="34" charset="0"/>
            </a:endParaRPr>
          </a:p>
          <a:p>
            <a:pPr algn="l"/>
            <a:endParaRPr lang="pt-BR" sz="2800" b="0" dirty="0" smtClean="0">
              <a:solidFill>
                <a:schemeClr val="accent1"/>
              </a:solidFill>
              <a:latin typeface="Century Gothic" pitchFamily="34" charset="0"/>
            </a:endParaRPr>
          </a:p>
          <a:p>
            <a:pPr algn="l"/>
            <a:endParaRPr lang="pt-BR" sz="2800" b="0" dirty="0">
              <a:solidFill>
                <a:schemeClr val="bg1"/>
              </a:solidFill>
              <a:latin typeface="Century Gothic" pitchFamily="34" charset="0"/>
            </a:endParaRPr>
          </a:p>
        </p:txBody>
      </p:sp>
    </p:spTree>
    <p:extLst>
      <p:ext uri="{BB962C8B-B14F-4D97-AF65-F5344CB8AC3E}">
        <p14:creationId xmlns:p14="http://schemas.microsoft.com/office/powerpoint/2010/main" val="34248166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95536" y="188640"/>
            <a:ext cx="8424936" cy="6480720"/>
          </a:xfrm>
        </p:spPr>
        <p:txBody>
          <a:bodyPr/>
          <a:lstStyle/>
          <a:p>
            <a:pPr algn="l"/>
            <a:endParaRPr lang="pt-BR" sz="2800" dirty="0" smtClean="0">
              <a:solidFill>
                <a:schemeClr val="bg1"/>
              </a:solidFill>
              <a:latin typeface="Century Gothic" pitchFamily="34" charset="0"/>
            </a:endParaRPr>
          </a:p>
          <a:p>
            <a:pPr algn="l"/>
            <a:endParaRPr lang="pt-BR" sz="2800" dirty="0">
              <a:solidFill>
                <a:schemeClr val="bg1"/>
              </a:solidFill>
              <a:latin typeface="Century Gothic" pitchFamily="34" charset="0"/>
            </a:endParaRPr>
          </a:p>
          <a:p>
            <a:pPr algn="l"/>
            <a:r>
              <a:rPr lang="pt-BR" sz="2800" dirty="0" smtClean="0">
                <a:solidFill>
                  <a:schemeClr val="bg1"/>
                </a:solidFill>
                <a:latin typeface="Century Gothic" pitchFamily="34" charset="0"/>
              </a:rPr>
              <a:t>4) Introdução </a:t>
            </a:r>
            <a:r>
              <a:rPr lang="pt-BR" sz="2800" dirty="0">
                <a:solidFill>
                  <a:schemeClr val="bg1"/>
                </a:solidFill>
                <a:latin typeface="Century Gothic" pitchFamily="34" charset="0"/>
              </a:rPr>
              <a:t>à Astronomia e Astrofísica</a:t>
            </a:r>
            <a:r>
              <a:rPr lang="pt-BR" sz="2800" b="0" dirty="0">
                <a:solidFill>
                  <a:schemeClr val="accent1"/>
                </a:solidFill>
                <a:latin typeface="Century Gothic" pitchFamily="34" charset="0"/>
              </a:rPr>
              <a:t>, vários autores. Instituto Nacional de Pesquisas Espaciais, 2010 </a:t>
            </a:r>
            <a:r>
              <a:rPr lang="pt-BR" sz="2800" b="0" dirty="0" smtClean="0">
                <a:solidFill>
                  <a:schemeClr val="accent1"/>
                </a:solidFill>
                <a:latin typeface="Century Gothic" pitchFamily="34" charset="0"/>
              </a:rPr>
              <a:t>– </a:t>
            </a:r>
            <a:r>
              <a:rPr lang="pt-BR" sz="2800" dirty="0" smtClean="0">
                <a:solidFill>
                  <a:schemeClr val="bg1"/>
                </a:solidFill>
                <a:latin typeface="Century Gothic" pitchFamily="34" charset="0"/>
                <a:hlinkClick r:id="rId2"/>
              </a:rPr>
              <a:t>link para download</a:t>
            </a:r>
            <a:endParaRPr lang="pt-BR" sz="2800" dirty="0" smtClean="0">
              <a:solidFill>
                <a:schemeClr val="bg1"/>
              </a:solidFill>
              <a:latin typeface="Century Gothic" pitchFamily="34" charset="0"/>
            </a:endParaRPr>
          </a:p>
          <a:p>
            <a:pPr algn="l"/>
            <a:endParaRPr lang="pt-BR" sz="1200" dirty="0" smtClean="0">
              <a:solidFill>
                <a:schemeClr val="bg1"/>
              </a:solidFill>
              <a:latin typeface="Century Gothic" pitchFamily="34" charset="0"/>
            </a:endParaRPr>
          </a:p>
          <a:p>
            <a:pPr algn="l"/>
            <a:endParaRPr lang="pt-BR" sz="1200" dirty="0" smtClean="0">
              <a:solidFill>
                <a:schemeClr val="bg1"/>
              </a:solidFill>
              <a:latin typeface="Century Gothic" pitchFamily="34" charset="0"/>
            </a:endParaRPr>
          </a:p>
          <a:p>
            <a:pPr algn="l"/>
            <a:r>
              <a:rPr lang="pt-BR" sz="2800" dirty="0" smtClean="0">
                <a:solidFill>
                  <a:schemeClr val="bg1"/>
                </a:solidFill>
                <a:latin typeface="Century Gothic" pitchFamily="34" charset="0"/>
              </a:rPr>
              <a:t>5) O céu que nos envolve: Introdução à Astronomia para Educadores e Iniciantes</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Enos</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Picazzio</a:t>
            </a:r>
            <a:r>
              <a:rPr lang="pt-BR" sz="2800" b="0" dirty="0" smtClean="0">
                <a:solidFill>
                  <a:schemeClr val="accent1"/>
                </a:solidFill>
                <a:latin typeface="Century Gothic" pitchFamily="34" charset="0"/>
              </a:rPr>
              <a:t> (editor). Editora </a:t>
            </a:r>
            <a:r>
              <a:rPr lang="pt-BR" sz="2800" b="0" dirty="0" err="1" smtClean="0">
                <a:solidFill>
                  <a:schemeClr val="accent1"/>
                </a:solidFill>
                <a:latin typeface="Century Gothic" pitchFamily="34" charset="0"/>
              </a:rPr>
              <a:t>Odisseus</a:t>
            </a:r>
            <a:r>
              <a:rPr lang="pt-BR" sz="2800" b="0" dirty="0" smtClean="0">
                <a:solidFill>
                  <a:schemeClr val="accent1"/>
                </a:solidFill>
                <a:latin typeface="Century Gothic" pitchFamily="34" charset="0"/>
              </a:rPr>
              <a:t> /CNPq, 2011. – </a:t>
            </a:r>
            <a:r>
              <a:rPr lang="pt-BR" sz="2800" dirty="0" smtClean="0">
                <a:solidFill>
                  <a:schemeClr val="bg1"/>
                </a:solidFill>
                <a:latin typeface="Century Gothic" pitchFamily="34" charset="0"/>
                <a:hlinkClick r:id="rId3"/>
              </a:rPr>
              <a:t>link para download</a:t>
            </a:r>
            <a:endParaRPr lang="pt-BR" sz="2800" dirty="0" smtClean="0">
              <a:solidFill>
                <a:schemeClr val="bg1"/>
              </a:solidFill>
              <a:latin typeface="Century Gothic" pitchFamily="34" charset="0"/>
            </a:endParaRPr>
          </a:p>
          <a:p>
            <a:pPr algn="l"/>
            <a:endParaRPr lang="pt-BR" sz="1200" dirty="0" smtClean="0">
              <a:solidFill>
                <a:schemeClr val="bg1"/>
              </a:solidFill>
              <a:latin typeface="Century Gothic" pitchFamily="34" charset="0"/>
            </a:endParaRPr>
          </a:p>
          <a:p>
            <a:pPr algn="l">
              <a:buClr>
                <a:schemeClr val="bg1"/>
              </a:buClr>
              <a:buFont typeface="Arial" pitchFamily="34" charset="0"/>
              <a:buChar char="•"/>
            </a:pPr>
            <a:endParaRPr lang="pt-BR" sz="2800" b="0" i="1" dirty="0" smtClean="0">
              <a:solidFill>
                <a:schemeClr val="bg1"/>
              </a:solidFill>
              <a:latin typeface="Century Gothic" pitchFamily="34" charset="0"/>
            </a:endParaRPr>
          </a:p>
          <a:p>
            <a:pPr algn="l"/>
            <a:endParaRPr lang="pt-BR" sz="2800" b="0" dirty="0">
              <a:solidFill>
                <a:schemeClr val="bg1"/>
              </a:solidFill>
              <a:latin typeface="Century Gothic" pitchFamily="34" charset="0"/>
            </a:endParaRPr>
          </a:p>
        </p:txBody>
      </p:sp>
    </p:spTree>
    <p:extLst>
      <p:ext uri="{BB962C8B-B14F-4D97-AF65-F5344CB8AC3E}">
        <p14:creationId xmlns:p14="http://schemas.microsoft.com/office/powerpoint/2010/main" val="7453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95536" y="188640"/>
            <a:ext cx="8424936" cy="6480720"/>
          </a:xfrm>
        </p:spPr>
        <p:txBody>
          <a:bodyPr/>
          <a:lstStyle/>
          <a:p>
            <a:pPr algn="l"/>
            <a:endParaRPr lang="pt-BR" sz="2800" dirty="0" smtClean="0">
              <a:solidFill>
                <a:schemeClr val="bg1"/>
              </a:solidFill>
              <a:latin typeface="Century Gothic" pitchFamily="34" charset="0"/>
            </a:endParaRPr>
          </a:p>
          <a:p>
            <a:pPr algn="l"/>
            <a:r>
              <a:rPr lang="pt-BR" sz="2800" dirty="0">
                <a:solidFill>
                  <a:schemeClr val="bg1"/>
                </a:solidFill>
                <a:latin typeface="Century Gothic" pitchFamily="34" charset="0"/>
              </a:rPr>
              <a:t>6) Radioastronomia: Um Texto Introdutório</a:t>
            </a:r>
            <a:r>
              <a:rPr lang="pt-BR" sz="2800" b="0" dirty="0">
                <a:solidFill>
                  <a:schemeClr val="bg1"/>
                </a:solidFill>
                <a:latin typeface="Century Gothic" pitchFamily="34" charset="0"/>
              </a:rPr>
              <a:t>, </a:t>
            </a:r>
            <a:r>
              <a:rPr lang="pt-BR" sz="2800" b="0" dirty="0">
                <a:solidFill>
                  <a:schemeClr val="accent1"/>
                </a:solidFill>
                <a:latin typeface="Century Gothic" pitchFamily="34" charset="0"/>
              </a:rPr>
              <a:t>André Luiz da Silva. Universidade Cruzeiro do Sul, TCC de Pós-Graduação </a:t>
            </a:r>
            <a:r>
              <a:rPr lang="pt-BR" sz="2800" b="0" i="1" dirty="0">
                <a:solidFill>
                  <a:schemeClr val="accent1"/>
                </a:solidFill>
                <a:latin typeface="Century Gothic" pitchFamily="34" charset="0"/>
              </a:rPr>
              <a:t>Lato Sensu </a:t>
            </a:r>
            <a:r>
              <a:rPr lang="pt-BR" sz="2800" b="0" dirty="0">
                <a:solidFill>
                  <a:schemeClr val="accent1"/>
                </a:solidFill>
                <a:latin typeface="Century Gothic" pitchFamily="34" charset="0"/>
              </a:rPr>
              <a:t>em Ensino de Astronomia, 2010. – </a:t>
            </a:r>
            <a:r>
              <a:rPr lang="pt-BR" sz="2800" dirty="0">
                <a:solidFill>
                  <a:schemeClr val="bg1"/>
                </a:solidFill>
                <a:latin typeface="Century Gothic" pitchFamily="34" charset="0"/>
                <a:hlinkClick r:id="rId2"/>
              </a:rPr>
              <a:t>link para download</a:t>
            </a:r>
            <a:endParaRPr lang="pt-BR" sz="2800" dirty="0">
              <a:solidFill>
                <a:schemeClr val="bg1"/>
              </a:solidFill>
              <a:latin typeface="Century Gothic" pitchFamily="34" charset="0"/>
            </a:endParaRPr>
          </a:p>
          <a:p>
            <a:pPr algn="l"/>
            <a:endParaRPr lang="pt-BR" sz="2800" dirty="0">
              <a:solidFill>
                <a:schemeClr val="bg1"/>
              </a:solidFill>
              <a:latin typeface="Century Gothic" pitchFamily="34" charset="0"/>
            </a:endParaRPr>
          </a:p>
          <a:p>
            <a:pPr algn="l"/>
            <a:r>
              <a:rPr lang="pt-BR" sz="2800" dirty="0" smtClean="0">
                <a:solidFill>
                  <a:schemeClr val="bg1"/>
                </a:solidFill>
                <a:latin typeface="Century Gothic" pitchFamily="34" charset="0"/>
              </a:rPr>
              <a:t>7) Revista Brasileira de Astronomia </a:t>
            </a:r>
            <a:r>
              <a:rPr lang="pt-BR" sz="2800" b="0" dirty="0" smtClean="0">
                <a:solidFill>
                  <a:schemeClr val="accent1"/>
                </a:solidFill>
                <a:latin typeface="Century Gothic" pitchFamily="34" charset="0"/>
              </a:rPr>
              <a:t>(lançamento em 2019 e atualmente no nº 2), Sociedade Astronômica Brasileira – </a:t>
            </a:r>
            <a:r>
              <a:rPr lang="pt-BR" sz="2800" dirty="0" smtClean="0">
                <a:solidFill>
                  <a:schemeClr val="bg1"/>
                </a:solidFill>
                <a:latin typeface="Century Gothic" pitchFamily="34" charset="0"/>
                <a:hlinkClick r:id="rId3"/>
              </a:rPr>
              <a:t>link para mais informações.</a:t>
            </a:r>
            <a:endParaRPr lang="pt-BR" sz="2800" dirty="0" smtClean="0">
              <a:solidFill>
                <a:schemeClr val="bg1"/>
              </a:solidFill>
              <a:latin typeface="Century Gothic" pitchFamily="34" charset="0"/>
            </a:endParaRPr>
          </a:p>
          <a:p>
            <a:pPr algn="l"/>
            <a:endParaRPr lang="pt-BR" sz="1200" dirty="0" smtClean="0">
              <a:solidFill>
                <a:schemeClr val="bg1"/>
              </a:solidFill>
              <a:latin typeface="Century Gothic" pitchFamily="34" charset="0"/>
            </a:endParaRPr>
          </a:p>
          <a:p>
            <a:pPr algn="l"/>
            <a:endParaRPr lang="pt-BR" sz="1200" dirty="0" smtClean="0">
              <a:solidFill>
                <a:schemeClr val="bg1"/>
              </a:solidFill>
              <a:latin typeface="Century Gothic" pitchFamily="34" charset="0"/>
            </a:endParaRPr>
          </a:p>
          <a:p>
            <a:pPr algn="l">
              <a:buClr>
                <a:schemeClr val="bg1"/>
              </a:buClr>
            </a:pPr>
            <a:r>
              <a:rPr lang="pt-BR" sz="2800" b="0" dirty="0" smtClean="0">
                <a:solidFill>
                  <a:schemeClr val="bg1"/>
                </a:solidFill>
                <a:latin typeface="Century Gothic" pitchFamily="34" charset="0"/>
              </a:rPr>
              <a:t> </a:t>
            </a:r>
          </a:p>
          <a:p>
            <a:pPr algn="l">
              <a:buClr>
                <a:schemeClr val="bg1"/>
              </a:buClr>
              <a:buFont typeface="Arial" pitchFamily="34" charset="0"/>
              <a:buChar char="•"/>
            </a:pPr>
            <a:endParaRPr lang="pt-BR" sz="2800" b="0" dirty="0" smtClean="0">
              <a:solidFill>
                <a:schemeClr val="bg1"/>
              </a:solidFill>
              <a:latin typeface="Century Gothic" pitchFamily="34" charset="0"/>
            </a:endParaRPr>
          </a:p>
          <a:p>
            <a:pPr algn="l">
              <a:buClr>
                <a:schemeClr val="bg1"/>
              </a:buClr>
              <a:buFont typeface="Arial" pitchFamily="34" charset="0"/>
              <a:buChar char="•"/>
            </a:pPr>
            <a:endParaRPr lang="pt-BR" sz="2800" b="0" i="1" dirty="0" smtClean="0">
              <a:solidFill>
                <a:schemeClr val="bg1"/>
              </a:solidFill>
              <a:latin typeface="Century Gothic" pitchFamily="34" charset="0"/>
            </a:endParaRPr>
          </a:p>
          <a:p>
            <a:pPr algn="l"/>
            <a:endParaRPr lang="pt-BR" sz="2800" b="0" dirty="0">
              <a:solidFill>
                <a:schemeClr val="bg1"/>
              </a:solidFill>
              <a:latin typeface="Century Gothic" pitchFamily="34" charset="0"/>
            </a:endParaRPr>
          </a:p>
        </p:txBody>
      </p:sp>
    </p:spTree>
    <p:extLst>
      <p:ext uri="{BB962C8B-B14F-4D97-AF65-F5344CB8AC3E}">
        <p14:creationId xmlns:p14="http://schemas.microsoft.com/office/powerpoint/2010/main" val="2476796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384"/>
            <a:ext cx="8496944" cy="6480720"/>
          </a:xfrm>
        </p:spPr>
        <p:txBody>
          <a:bodyPr/>
          <a:lstStyle/>
          <a:p>
            <a:pPr algn="l"/>
            <a:r>
              <a:rPr lang="pt-BR" sz="2800" dirty="0" smtClean="0">
                <a:solidFill>
                  <a:schemeClr val="accent1"/>
                </a:solidFill>
                <a:latin typeface="Century Gothic" pitchFamily="34" charset="0"/>
              </a:rPr>
              <a:t>Em Inglês:</a:t>
            </a:r>
          </a:p>
          <a:p>
            <a:pPr algn="l"/>
            <a:endParaRPr lang="pt-BR" sz="2800" dirty="0" smtClean="0">
              <a:solidFill>
                <a:schemeClr val="accent1"/>
              </a:solidFill>
              <a:latin typeface="Century Gothic" pitchFamily="34" charset="0"/>
            </a:endParaRPr>
          </a:p>
          <a:p>
            <a:pPr algn="l"/>
            <a:r>
              <a:rPr lang="pt-BR" sz="2800" dirty="0" err="1" smtClean="0">
                <a:solidFill>
                  <a:schemeClr val="bg1"/>
                </a:solidFill>
                <a:latin typeface="Century Gothic" pitchFamily="34" charset="0"/>
              </a:rPr>
              <a:t>Astronomy</a:t>
            </a:r>
            <a:r>
              <a:rPr lang="pt-BR" sz="2800" dirty="0" smtClean="0">
                <a:solidFill>
                  <a:schemeClr val="bg1"/>
                </a:solidFill>
                <a:latin typeface="Century Gothic" pitchFamily="34" charset="0"/>
              </a:rPr>
              <a:t> </a:t>
            </a:r>
            <a:r>
              <a:rPr lang="pt-BR" sz="2800" dirty="0" err="1" smtClean="0">
                <a:solidFill>
                  <a:schemeClr val="bg1"/>
                </a:solidFill>
                <a:latin typeface="Century Gothic" pitchFamily="34" charset="0"/>
              </a:rPr>
              <a:t>Today</a:t>
            </a:r>
            <a:r>
              <a:rPr lang="pt-BR" sz="2800" dirty="0" smtClean="0">
                <a:solidFill>
                  <a:schemeClr val="bg1"/>
                </a:solidFill>
                <a:latin typeface="Century Gothic" pitchFamily="34" charset="0"/>
              </a:rPr>
              <a:t> (8th. ed.),</a:t>
            </a:r>
            <a:r>
              <a:rPr lang="pt-BR" sz="2800" b="0" dirty="0" smtClean="0">
                <a:solidFill>
                  <a:schemeClr val="bg1"/>
                </a:solidFill>
                <a:latin typeface="Century Gothic" pitchFamily="34" charset="0"/>
              </a:rPr>
              <a:t> </a:t>
            </a:r>
            <a:r>
              <a:rPr lang="pt-BR" sz="2800" b="0" dirty="0" smtClean="0">
                <a:solidFill>
                  <a:schemeClr val="accent1"/>
                </a:solidFill>
                <a:latin typeface="Century Gothic" pitchFamily="34" charset="0"/>
              </a:rPr>
              <a:t>Eric </a:t>
            </a:r>
            <a:r>
              <a:rPr lang="pt-BR" sz="2800" b="0" dirty="0" err="1" smtClean="0">
                <a:solidFill>
                  <a:schemeClr val="accent1"/>
                </a:solidFill>
                <a:latin typeface="Century Gothic" pitchFamily="34" charset="0"/>
              </a:rPr>
              <a:t>Chaisson</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and</a:t>
            </a:r>
            <a:r>
              <a:rPr lang="pt-BR" sz="2800" b="0" dirty="0" smtClean="0">
                <a:solidFill>
                  <a:schemeClr val="accent1"/>
                </a:solidFill>
                <a:latin typeface="Century Gothic" pitchFamily="34" charset="0"/>
              </a:rPr>
              <a:t> Steve </a:t>
            </a:r>
            <a:r>
              <a:rPr lang="pt-BR" sz="2800" b="0" dirty="0" err="1" smtClean="0">
                <a:solidFill>
                  <a:schemeClr val="accent1"/>
                </a:solidFill>
                <a:latin typeface="Century Gothic" pitchFamily="34" charset="0"/>
              </a:rPr>
              <a:t>McMillan</a:t>
            </a:r>
            <a:r>
              <a:rPr lang="pt-BR" sz="2800" b="0" dirty="0" smtClean="0">
                <a:solidFill>
                  <a:schemeClr val="accent1"/>
                </a:solidFill>
                <a:latin typeface="Century Gothic" pitchFamily="34" charset="0"/>
              </a:rPr>
              <a:t>. Pearson, 2014.</a:t>
            </a:r>
          </a:p>
          <a:p>
            <a:pPr algn="l"/>
            <a:endParaRPr lang="pt-BR" sz="1600" b="0" dirty="0" smtClean="0">
              <a:solidFill>
                <a:schemeClr val="accent1"/>
              </a:solidFill>
              <a:latin typeface="Century Gothic" pitchFamily="34" charset="0"/>
            </a:endParaRPr>
          </a:p>
          <a:p>
            <a:pPr algn="l"/>
            <a:r>
              <a:rPr lang="pt-BR" sz="2800" dirty="0" err="1" smtClean="0">
                <a:solidFill>
                  <a:schemeClr val="bg1"/>
                </a:solidFill>
                <a:latin typeface="Century Gothic" pitchFamily="34" charset="0"/>
              </a:rPr>
              <a:t>Foundations</a:t>
            </a:r>
            <a:r>
              <a:rPr lang="pt-BR" sz="2800" dirty="0" smtClean="0">
                <a:solidFill>
                  <a:schemeClr val="bg1"/>
                </a:solidFill>
                <a:latin typeface="Century Gothic" pitchFamily="34" charset="0"/>
              </a:rPr>
              <a:t> </a:t>
            </a:r>
            <a:r>
              <a:rPr lang="pt-BR" sz="2800" dirty="0" err="1" smtClean="0">
                <a:solidFill>
                  <a:schemeClr val="bg1"/>
                </a:solidFill>
                <a:latin typeface="Century Gothic" pitchFamily="34" charset="0"/>
              </a:rPr>
              <a:t>of</a:t>
            </a:r>
            <a:r>
              <a:rPr lang="pt-BR" sz="2800" dirty="0" smtClean="0">
                <a:solidFill>
                  <a:schemeClr val="bg1"/>
                </a:solidFill>
                <a:latin typeface="Century Gothic" pitchFamily="34" charset="0"/>
              </a:rPr>
              <a:t> </a:t>
            </a:r>
            <a:r>
              <a:rPr lang="pt-BR" sz="2800" dirty="0" err="1" smtClean="0">
                <a:solidFill>
                  <a:schemeClr val="bg1"/>
                </a:solidFill>
                <a:latin typeface="Century Gothic" pitchFamily="34" charset="0"/>
              </a:rPr>
              <a:t>Astronomy</a:t>
            </a:r>
            <a:r>
              <a:rPr lang="pt-BR" sz="2800" dirty="0" smtClean="0">
                <a:solidFill>
                  <a:schemeClr val="bg1"/>
                </a:solidFill>
                <a:latin typeface="Century Gothic" pitchFamily="34" charset="0"/>
              </a:rPr>
              <a:t> (13th. </a:t>
            </a:r>
            <a:r>
              <a:rPr lang="pt-BR" sz="2800" dirty="0">
                <a:solidFill>
                  <a:schemeClr val="bg1"/>
                </a:solidFill>
                <a:latin typeface="Century Gothic" pitchFamily="34" charset="0"/>
              </a:rPr>
              <a:t>ed.)</a:t>
            </a:r>
            <a:r>
              <a:rPr lang="pt-BR" sz="2800" b="0" dirty="0">
                <a:solidFill>
                  <a:schemeClr val="accent1"/>
                </a:solidFill>
                <a:latin typeface="Century Gothic" pitchFamily="34" charset="0"/>
              </a:rPr>
              <a:t>, Michael A. Seeds </a:t>
            </a:r>
            <a:r>
              <a:rPr lang="pt-BR" sz="2800" b="0" dirty="0" err="1">
                <a:solidFill>
                  <a:schemeClr val="accent1"/>
                </a:solidFill>
                <a:latin typeface="Century Gothic" pitchFamily="34" charset="0"/>
              </a:rPr>
              <a:t>and</a:t>
            </a:r>
            <a:r>
              <a:rPr lang="pt-BR" sz="2800" b="0" dirty="0">
                <a:solidFill>
                  <a:schemeClr val="accent1"/>
                </a:solidFill>
                <a:latin typeface="Century Gothic" pitchFamily="34" charset="0"/>
              </a:rPr>
              <a:t> Dana E. </a:t>
            </a:r>
            <a:r>
              <a:rPr lang="pt-BR" sz="2800" b="0" dirty="0" err="1" smtClean="0">
                <a:solidFill>
                  <a:schemeClr val="accent1"/>
                </a:solidFill>
                <a:latin typeface="Century Gothic" pitchFamily="34" charset="0"/>
              </a:rPr>
              <a:t>Backman</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Cengage</a:t>
            </a:r>
            <a:r>
              <a:rPr lang="pt-BR" sz="2800" b="0" dirty="0" smtClean="0">
                <a:solidFill>
                  <a:schemeClr val="accent1"/>
                </a:solidFill>
                <a:latin typeface="Century Gothic" pitchFamily="34" charset="0"/>
              </a:rPr>
              <a:t> Learning, 2016</a:t>
            </a:r>
          </a:p>
          <a:p>
            <a:pPr algn="l"/>
            <a:endParaRPr lang="pt-BR" sz="1600" b="0" dirty="0" smtClean="0">
              <a:solidFill>
                <a:schemeClr val="accent1"/>
              </a:solidFill>
              <a:latin typeface="Century Gothic" pitchFamily="34" charset="0"/>
            </a:endParaRPr>
          </a:p>
          <a:p>
            <a:pPr algn="l"/>
            <a:r>
              <a:rPr lang="pt-BR" sz="2800" dirty="0" smtClean="0">
                <a:solidFill>
                  <a:schemeClr val="bg1"/>
                </a:solidFill>
                <a:latin typeface="Century Gothic" pitchFamily="34" charset="0"/>
              </a:rPr>
              <a:t>The </a:t>
            </a:r>
            <a:r>
              <a:rPr lang="pt-BR" sz="2800" dirty="0" err="1" smtClean="0">
                <a:solidFill>
                  <a:schemeClr val="bg1"/>
                </a:solidFill>
                <a:latin typeface="Century Gothic" pitchFamily="34" charset="0"/>
              </a:rPr>
              <a:t>Cosmic</a:t>
            </a:r>
            <a:r>
              <a:rPr lang="pt-BR" sz="2800" dirty="0" smtClean="0">
                <a:solidFill>
                  <a:schemeClr val="bg1"/>
                </a:solidFill>
                <a:latin typeface="Century Gothic" pitchFamily="34" charset="0"/>
              </a:rPr>
              <a:t> Perspective (8th. ed.)</a:t>
            </a:r>
            <a:r>
              <a:rPr lang="pt-BR" sz="2800" b="0" dirty="0" smtClean="0">
                <a:solidFill>
                  <a:schemeClr val="accent1"/>
                </a:solidFill>
                <a:latin typeface="Century Gothic" pitchFamily="34" charset="0"/>
              </a:rPr>
              <a:t>, Jeffrey Bennet et al. Pearson, 2016.</a:t>
            </a:r>
          </a:p>
          <a:p>
            <a:pPr algn="l"/>
            <a:endParaRPr lang="pt-BR" sz="1600" b="0" dirty="0" smtClean="0">
              <a:solidFill>
                <a:schemeClr val="accent1"/>
              </a:solidFill>
              <a:latin typeface="Century Gothic" pitchFamily="34" charset="0"/>
            </a:endParaRPr>
          </a:p>
          <a:p>
            <a:pPr algn="l"/>
            <a:r>
              <a:rPr lang="pt-BR" sz="2800" dirty="0" err="1" smtClean="0">
                <a:solidFill>
                  <a:schemeClr val="bg1"/>
                </a:solidFill>
                <a:latin typeface="Century Gothic" pitchFamily="34" charset="0"/>
              </a:rPr>
              <a:t>Astrophysics</a:t>
            </a:r>
            <a:r>
              <a:rPr lang="pt-BR" sz="2800" dirty="0" smtClean="0">
                <a:solidFill>
                  <a:schemeClr val="bg1"/>
                </a:solidFill>
                <a:latin typeface="Century Gothic" pitchFamily="34" charset="0"/>
              </a:rPr>
              <a:t> </a:t>
            </a:r>
            <a:r>
              <a:rPr lang="pt-BR" sz="2800" dirty="0" err="1" smtClean="0">
                <a:solidFill>
                  <a:schemeClr val="bg1"/>
                </a:solidFill>
                <a:latin typeface="Century Gothic" pitchFamily="34" charset="0"/>
              </a:rPr>
              <a:t>is</a:t>
            </a:r>
            <a:r>
              <a:rPr lang="pt-BR" sz="2800" dirty="0" smtClean="0">
                <a:solidFill>
                  <a:schemeClr val="bg1"/>
                </a:solidFill>
                <a:latin typeface="Century Gothic" pitchFamily="34" charset="0"/>
              </a:rPr>
              <a:t> </a:t>
            </a:r>
            <a:r>
              <a:rPr lang="pt-BR" sz="2800" dirty="0" err="1" smtClean="0">
                <a:solidFill>
                  <a:schemeClr val="bg1"/>
                </a:solidFill>
                <a:latin typeface="Century Gothic" pitchFamily="34" charset="0"/>
              </a:rPr>
              <a:t>Easy</a:t>
            </a:r>
            <a:r>
              <a:rPr lang="pt-BR" sz="2800" dirty="0" smtClean="0">
                <a:solidFill>
                  <a:schemeClr val="bg1"/>
                </a:solidFill>
                <a:latin typeface="Century Gothic" pitchFamily="34" charset="0"/>
              </a:rPr>
              <a:t>: </a:t>
            </a:r>
            <a:r>
              <a:rPr lang="pt-BR" sz="2800" dirty="0" err="1" smtClean="0">
                <a:solidFill>
                  <a:schemeClr val="bg1"/>
                </a:solidFill>
                <a:latin typeface="Century Gothic" pitchFamily="34" charset="0"/>
              </a:rPr>
              <a:t>an</a:t>
            </a:r>
            <a:r>
              <a:rPr lang="pt-BR" sz="2800" dirty="0" smtClean="0">
                <a:solidFill>
                  <a:schemeClr val="bg1"/>
                </a:solidFill>
                <a:latin typeface="Century Gothic" pitchFamily="34" charset="0"/>
              </a:rPr>
              <a:t> </a:t>
            </a:r>
            <a:r>
              <a:rPr lang="pt-BR" sz="2800" dirty="0" err="1" smtClean="0">
                <a:solidFill>
                  <a:schemeClr val="bg1"/>
                </a:solidFill>
                <a:latin typeface="Century Gothic" pitchFamily="34" charset="0"/>
              </a:rPr>
              <a:t>Introduction</a:t>
            </a:r>
            <a:r>
              <a:rPr lang="pt-BR" sz="2800" dirty="0" smtClean="0">
                <a:solidFill>
                  <a:schemeClr val="bg1"/>
                </a:solidFill>
                <a:latin typeface="Century Gothic" pitchFamily="34" charset="0"/>
              </a:rPr>
              <a:t> for </a:t>
            </a:r>
            <a:r>
              <a:rPr lang="pt-BR" sz="2800" dirty="0" err="1" smtClean="0">
                <a:solidFill>
                  <a:schemeClr val="bg1"/>
                </a:solidFill>
                <a:latin typeface="Century Gothic" pitchFamily="34" charset="0"/>
              </a:rPr>
              <a:t>Amateur</a:t>
            </a:r>
            <a:r>
              <a:rPr lang="pt-BR" sz="2800" dirty="0" smtClean="0">
                <a:solidFill>
                  <a:schemeClr val="bg1"/>
                </a:solidFill>
                <a:latin typeface="Century Gothic" pitchFamily="34" charset="0"/>
              </a:rPr>
              <a:t> </a:t>
            </a:r>
            <a:r>
              <a:rPr lang="pt-BR" sz="2800" dirty="0" err="1" smtClean="0">
                <a:solidFill>
                  <a:schemeClr val="bg1"/>
                </a:solidFill>
                <a:latin typeface="Century Gothic" pitchFamily="34" charset="0"/>
              </a:rPr>
              <a:t>Astronomer</a:t>
            </a:r>
            <a:r>
              <a:rPr lang="pt-BR" sz="2800" b="0" dirty="0" smtClean="0">
                <a:solidFill>
                  <a:schemeClr val="accent1"/>
                </a:solidFill>
                <a:latin typeface="Century Gothic" pitchFamily="34" charset="0"/>
              </a:rPr>
              <a:t>, Mike </a:t>
            </a:r>
            <a:r>
              <a:rPr lang="pt-BR" sz="2800" b="0" dirty="0" err="1" smtClean="0">
                <a:solidFill>
                  <a:schemeClr val="accent1"/>
                </a:solidFill>
                <a:latin typeface="Century Gothic" pitchFamily="34" charset="0"/>
              </a:rPr>
              <a:t>Inglis</a:t>
            </a:r>
            <a:r>
              <a:rPr lang="pt-BR" sz="2800" b="0" dirty="0" smtClean="0">
                <a:solidFill>
                  <a:schemeClr val="accent1"/>
                </a:solidFill>
                <a:latin typeface="Century Gothic" pitchFamily="34" charset="0"/>
              </a:rPr>
              <a:t>. Springer-</a:t>
            </a:r>
            <a:r>
              <a:rPr lang="pt-BR" sz="2800" b="0" dirty="0" err="1" smtClean="0">
                <a:solidFill>
                  <a:schemeClr val="accent1"/>
                </a:solidFill>
                <a:latin typeface="Century Gothic" pitchFamily="34" charset="0"/>
              </a:rPr>
              <a:t>Verlag</a:t>
            </a:r>
            <a:r>
              <a:rPr lang="pt-BR" sz="2800" b="0" dirty="0" smtClean="0">
                <a:solidFill>
                  <a:schemeClr val="accent1"/>
                </a:solidFill>
                <a:latin typeface="Century Gothic" pitchFamily="34" charset="0"/>
              </a:rPr>
              <a:t> London, 2007.</a:t>
            </a:r>
            <a:endParaRPr lang="pt-BR" b="0" dirty="0">
              <a:solidFill>
                <a:schemeClr val="bg1"/>
              </a:solidFill>
              <a:latin typeface="Century Gothic" pitchFamily="34" charset="0"/>
            </a:endParaRPr>
          </a:p>
        </p:txBody>
      </p:sp>
    </p:spTree>
    <p:extLst>
      <p:ext uri="{BB962C8B-B14F-4D97-AF65-F5344CB8AC3E}">
        <p14:creationId xmlns:p14="http://schemas.microsoft.com/office/powerpoint/2010/main" val="2067444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O caso de </a:t>
            </a:r>
            <a:r>
              <a:rPr lang="pt-BR" sz="4400" b="0" dirty="0" err="1" smtClean="0">
                <a:solidFill>
                  <a:srgbClr val="00CC99"/>
                </a:solidFill>
                <a:latin typeface="Century Gothic" pitchFamily="34" charset="0"/>
              </a:rPr>
              <a:t>Algol</a:t>
            </a:r>
            <a:endParaRPr lang="pt-BR" sz="4400" b="0" dirty="0" smtClean="0">
              <a:solidFill>
                <a:srgbClr val="00CC99"/>
              </a:solidFill>
              <a:latin typeface="Century Gothic" pitchFamily="34" charset="0"/>
            </a:endParaRPr>
          </a:p>
        </p:txBody>
      </p:sp>
    </p:spTree>
    <p:extLst>
      <p:ext uri="{BB962C8B-B14F-4D97-AF65-F5344CB8AC3E}">
        <p14:creationId xmlns:p14="http://schemas.microsoft.com/office/powerpoint/2010/main" val="1634519850"/>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https://upload.wikimedia.org/wikipedia/commons/9/9c/Sidney_Hall_-_Urania%27s_Mirror_-_Perseus.jpg"/>
          <p:cNvPicPr>
            <a:picLocks noChangeAspect="1" noChangeArrowheads="1"/>
          </p:cNvPicPr>
          <p:nvPr/>
        </p:nvPicPr>
        <p:blipFill>
          <a:blip r:embed="rId3" cstate="print"/>
          <a:srcRect/>
          <a:stretch>
            <a:fillRect/>
          </a:stretch>
        </p:blipFill>
        <p:spPr bwMode="auto">
          <a:xfrm>
            <a:off x="-36512" y="216024"/>
            <a:ext cx="9211075" cy="6453336"/>
          </a:xfrm>
          <a:prstGeom prst="rect">
            <a:avLst/>
          </a:prstGeom>
          <a:noFill/>
        </p:spPr>
      </p:pic>
      <p:sp>
        <p:nvSpPr>
          <p:cNvPr id="12" name="Subtítulo 4"/>
          <p:cNvSpPr txBox="1">
            <a:spLocks/>
          </p:cNvSpPr>
          <p:nvPr/>
        </p:nvSpPr>
        <p:spPr bwMode="auto">
          <a:xfrm>
            <a:off x="323528" y="4869160"/>
            <a:ext cx="4464496"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endParaRPr lang="pt-BR" sz="4000" b="0" kern="0" dirty="0">
              <a:solidFill>
                <a:srgbClr val="00CC99"/>
              </a:solidFill>
              <a:latin typeface="Century Gothic" pitchFamily="34" charset="0"/>
            </a:endParaRPr>
          </a:p>
        </p:txBody>
      </p:sp>
      <p:sp>
        <p:nvSpPr>
          <p:cNvPr id="14" name="Text Box 141"/>
          <p:cNvSpPr txBox="1">
            <a:spLocks noChangeArrowheads="1"/>
          </p:cNvSpPr>
          <p:nvPr/>
        </p:nvSpPr>
        <p:spPr bwMode="auto">
          <a:xfrm>
            <a:off x="7272808" y="6309320"/>
            <a:ext cx="1979712" cy="246221"/>
          </a:xfrm>
          <a:prstGeom prst="rect">
            <a:avLst/>
          </a:prstGeom>
          <a:noFill/>
          <a:ln w="9525">
            <a:noFill/>
            <a:miter lim="800000"/>
            <a:headEnd/>
            <a:tailEnd/>
          </a:ln>
        </p:spPr>
        <p:txBody>
          <a:bodyPr wrap="square">
            <a:spAutoFit/>
          </a:bodyPr>
          <a:lstStyle/>
          <a:p>
            <a:pPr algn="l"/>
            <a:r>
              <a:rPr lang="pt-BR" sz="1000" dirty="0" smtClean="0">
                <a:solidFill>
                  <a:schemeClr val="tx1"/>
                </a:solidFill>
                <a:latin typeface="Century Gothic" pitchFamily="34" charset="0"/>
              </a:rPr>
              <a:t>Crédito :  </a:t>
            </a:r>
            <a:r>
              <a:rPr lang="pt-BR" sz="1000" dirty="0" err="1" smtClean="0">
                <a:solidFill>
                  <a:schemeClr val="tx1"/>
                </a:solidFill>
                <a:latin typeface="Century Gothic" pitchFamily="34" charset="0"/>
              </a:rPr>
              <a:t>Wikipedia</a:t>
            </a:r>
            <a:endParaRPr lang="pt-BR" sz="1000" dirty="0">
              <a:solidFill>
                <a:schemeClr val="tx1"/>
              </a:solidFill>
              <a:latin typeface="Century Gothic" pitchFamily="34" charset="0"/>
            </a:endParaRPr>
          </a:p>
        </p:txBody>
      </p:sp>
      <p:sp>
        <p:nvSpPr>
          <p:cNvPr id="2" name="Retângulo 1"/>
          <p:cNvSpPr/>
          <p:nvPr/>
        </p:nvSpPr>
        <p:spPr bwMode="auto">
          <a:xfrm>
            <a:off x="-114469" y="0"/>
            <a:ext cx="9258469" cy="6858000"/>
          </a:xfrm>
          <a:prstGeom prst="rect">
            <a:avLst/>
          </a:prstGeom>
          <a:solidFill>
            <a:schemeClr val="tx1">
              <a:alpha val="59000"/>
            </a:schemeClr>
          </a:solidFill>
          <a:ln w="12700" cap="flat" cmpd="sng" algn="ctr">
            <a:solidFill>
              <a:schemeClr val="tx1">
                <a:alpha val="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Subtítulo 4"/>
          <p:cNvSpPr txBox="1">
            <a:spLocks/>
          </p:cNvSpPr>
          <p:nvPr/>
        </p:nvSpPr>
        <p:spPr bwMode="auto">
          <a:xfrm>
            <a:off x="291192" y="5280302"/>
            <a:ext cx="6264696" cy="11521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r>
              <a:rPr lang="pt-BR" sz="2800" kern="0" dirty="0" smtClean="0">
                <a:solidFill>
                  <a:schemeClr val="bg1"/>
                </a:solidFill>
                <a:latin typeface="Century Gothic" pitchFamily="34" charset="0"/>
                <a:cs typeface="Arial"/>
              </a:rPr>
              <a:t>Variação de magnitude: 2,1 a 3,4 </a:t>
            </a:r>
            <a:endParaRPr lang="pt-BR" sz="2800" kern="0" dirty="0" smtClean="0">
              <a:solidFill>
                <a:schemeClr val="bg1"/>
              </a:solidFill>
              <a:latin typeface="Century Gothic" pitchFamily="34" charset="0"/>
            </a:endParaRPr>
          </a:p>
          <a:p>
            <a:pPr algn="l">
              <a:buClr>
                <a:schemeClr val="accent5">
                  <a:lumMod val="75000"/>
                </a:schemeClr>
              </a:buClr>
            </a:pPr>
            <a:r>
              <a:rPr lang="pt-BR" sz="2800" kern="0" dirty="0" smtClean="0">
                <a:solidFill>
                  <a:schemeClr val="bg1"/>
                </a:solidFill>
                <a:latin typeface="Century Gothic" pitchFamily="34" charset="0"/>
              </a:rPr>
              <a:t>Duração do eclipse primário: 10h</a:t>
            </a:r>
          </a:p>
        </p:txBody>
      </p:sp>
      <p:sp>
        <p:nvSpPr>
          <p:cNvPr id="11" name="Subtítulo 2"/>
          <p:cNvSpPr txBox="1">
            <a:spLocks/>
          </p:cNvSpPr>
          <p:nvPr/>
        </p:nvSpPr>
        <p:spPr bwMode="auto">
          <a:xfrm>
            <a:off x="293648" y="332656"/>
            <a:ext cx="2016224" cy="99425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rgbClr val="00B050"/>
              </a:buClr>
              <a:tabLst>
                <a:tab pos="444500" algn="l"/>
              </a:tabLst>
            </a:pP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p>
        </p:txBody>
      </p:sp>
      <p:sp>
        <p:nvSpPr>
          <p:cNvPr id="7" name="Elipse 6"/>
          <p:cNvSpPr/>
          <p:nvPr/>
        </p:nvSpPr>
        <p:spPr bwMode="auto">
          <a:xfrm>
            <a:off x="4088152" y="3747176"/>
            <a:ext cx="504056" cy="504056"/>
          </a:xfrm>
          <a:prstGeom prst="ellipse">
            <a:avLst/>
          </a:prstGeom>
          <a:noFill/>
          <a:ln w="7302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4080859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par>
                          <p:cTn id="18" fill="hold">
                            <p:stCondLst>
                              <p:cond delay="2000"/>
                            </p:stCondLst>
                            <p:childTnLst>
                              <p:par>
                                <p:cTn id="19" presetID="35" presetClass="emph" presetSubtype="0" repeatCount="indefinite" fill="hold" grpId="0" nodeType="afterEffect">
                                  <p:stCondLst>
                                    <p:cond delay="0"/>
                                  </p:stCondLst>
                                  <p:childTnLst>
                                    <p:anim calcmode="discrete" valueType="str">
                                      <p:cBhvr>
                                        <p:cTn id="2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20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xEl>
                                              <p:pRg st="1" end="1"/>
                                            </p:txEl>
                                          </p:spTgt>
                                        </p:tgtEl>
                                        <p:attrNameLst>
                                          <p:attrName>style.visibility</p:attrName>
                                        </p:attrNameLst>
                                      </p:cBhvr>
                                      <p:to>
                                        <p:strVal val="visible"/>
                                      </p:to>
                                    </p:set>
                                    <p:animEffect transition="in" filter="fade">
                                      <p:cBhvr>
                                        <p:cTn id="30"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build="allAtOnce"/>
      <p:bldP spid="11" grpId="0"/>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12" name="Subtítulo 4"/>
          <p:cNvSpPr txBox="1">
            <a:spLocks/>
          </p:cNvSpPr>
          <p:nvPr/>
        </p:nvSpPr>
        <p:spPr bwMode="auto">
          <a:xfrm>
            <a:off x="323528" y="4869160"/>
            <a:ext cx="4464496"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endParaRPr lang="pt-BR" sz="4000" b="0" kern="0" dirty="0">
              <a:solidFill>
                <a:srgbClr val="00CC99"/>
              </a:solidFill>
              <a:latin typeface="Century Gothic" pitchFamily="34" charset="0"/>
            </a:endParaRPr>
          </a:p>
        </p:txBody>
      </p:sp>
      <p:grpSp>
        <p:nvGrpSpPr>
          <p:cNvPr id="2" name="Grupo 6"/>
          <p:cNvGrpSpPr/>
          <p:nvPr/>
        </p:nvGrpSpPr>
        <p:grpSpPr>
          <a:xfrm>
            <a:off x="3779912" y="1549872"/>
            <a:ext cx="2527197" cy="2527200"/>
            <a:chOff x="2435808" y="2467526"/>
            <a:chExt cx="1476000" cy="1476000"/>
          </a:xfrm>
        </p:grpSpPr>
        <p:sp>
          <p:nvSpPr>
            <p:cNvPr id="8" name="Elipse 7"/>
            <p:cNvSpPr>
              <a:spLocks noChangeAspect="1"/>
            </p:cNvSpPr>
            <p:nvPr/>
          </p:nvSpPr>
          <p:spPr bwMode="auto">
            <a:xfrm>
              <a:off x="2435808" y="2467526"/>
              <a:ext cx="1476000" cy="1476000"/>
            </a:xfrm>
            <a:prstGeom prst="ellipse">
              <a:avLst/>
            </a:prstGeom>
            <a:gradFill>
              <a:gsLst>
                <a:gs pos="11000">
                  <a:schemeClr val="bg1">
                    <a:lumMod val="0"/>
                    <a:lumOff val="100000"/>
                    <a:alpha val="0"/>
                  </a:schemeClr>
                </a:gs>
                <a:gs pos="42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Elipse 8"/>
            <p:cNvSpPr>
              <a:spLocks noChangeAspect="1"/>
            </p:cNvSpPr>
            <p:nvPr/>
          </p:nvSpPr>
          <p:spPr bwMode="auto">
            <a:xfrm>
              <a:off x="2801172" y="2842851"/>
              <a:ext cx="751680" cy="751680"/>
            </a:xfrm>
            <a:prstGeom prst="ellipse">
              <a:avLst/>
            </a:prstGeom>
            <a:gradFill>
              <a:gsLst>
                <a:gs pos="0">
                  <a:srgbClr val="FDE65D"/>
                </a:gs>
                <a:gs pos="100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3"/>
          <p:cNvGrpSpPr>
            <a:grpSpLocks noChangeAspect="1"/>
          </p:cNvGrpSpPr>
          <p:nvPr/>
        </p:nvGrpSpPr>
        <p:grpSpPr>
          <a:xfrm>
            <a:off x="6475030" y="2331611"/>
            <a:ext cx="963877" cy="963878"/>
            <a:chOff x="2454172" y="2587564"/>
            <a:chExt cx="1476000" cy="1476000"/>
          </a:xfrm>
        </p:grpSpPr>
        <p:sp>
          <p:nvSpPr>
            <p:cNvPr id="5" name="Elipse 4"/>
            <p:cNvSpPr>
              <a:spLocks noChangeAspect="1"/>
            </p:cNvSpPr>
            <p:nvPr/>
          </p:nvSpPr>
          <p:spPr bwMode="auto">
            <a:xfrm>
              <a:off x="2454172" y="2587564"/>
              <a:ext cx="1476000" cy="1476000"/>
            </a:xfrm>
            <a:prstGeom prst="ellipse">
              <a:avLst/>
            </a:prstGeom>
            <a:gradFill>
              <a:gsLst>
                <a:gs pos="47000">
                  <a:schemeClr val="bg1">
                    <a:lumMod val="0"/>
                    <a:lumOff val="100000"/>
                    <a:alpha val="0"/>
                  </a:schemeClr>
                </a:gs>
                <a:gs pos="57000">
                  <a:srgbClr val="3788FF">
                    <a:lumMod val="80000"/>
                    <a:lumOff val="20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a:spLocks noChangeAspect="1"/>
            </p:cNvSpPr>
            <p:nvPr/>
          </p:nvSpPr>
          <p:spPr bwMode="auto">
            <a:xfrm>
              <a:off x="2739306" y="2873371"/>
              <a:ext cx="900000" cy="900000"/>
            </a:xfrm>
            <a:prstGeom prst="ellipse">
              <a:avLst/>
            </a:prstGeom>
            <a:gradFill>
              <a:gsLst>
                <a:gs pos="7000">
                  <a:srgbClr val="69D8FF">
                    <a:lumMod val="37000"/>
                    <a:lumOff val="63000"/>
                  </a:srgbClr>
                </a:gs>
                <a:gs pos="100000">
                  <a:srgbClr val="00B0F0">
                    <a:lumMod val="90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8" name="CaixaDeTexto 17"/>
          <p:cNvSpPr txBox="1"/>
          <p:nvPr/>
        </p:nvSpPr>
        <p:spPr>
          <a:xfrm>
            <a:off x="1259632" y="2566197"/>
            <a:ext cx="2520280" cy="523220"/>
          </a:xfrm>
          <a:prstGeom prst="rect">
            <a:avLst/>
          </a:prstGeom>
          <a:noFill/>
        </p:spPr>
        <p:txBody>
          <a:bodyPr wrap="square" rtlCol="0">
            <a:spAutoFit/>
          </a:bodyPr>
          <a:lstStyle/>
          <a:p>
            <a:r>
              <a:rPr lang="pt-BR" sz="2800" dirty="0" smtClean="0">
                <a:solidFill>
                  <a:schemeClr val="accent1">
                    <a:lumMod val="20000"/>
                    <a:lumOff val="80000"/>
                  </a:schemeClr>
                </a:solidFill>
                <a:latin typeface="Century Gothic" pitchFamily="34" charset="0"/>
              </a:rPr>
              <a:t>Para a Terra</a:t>
            </a:r>
            <a:endParaRPr lang="pt-BR" sz="2800" dirty="0">
              <a:solidFill>
                <a:schemeClr val="accent1">
                  <a:lumMod val="20000"/>
                  <a:lumOff val="80000"/>
                </a:schemeClr>
              </a:solidFill>
              <a:latin typeface="Century Gothic" pitchFamily="34" charset="0"/>
            </a:endParaRPr>
          </a:p>
        </p:txBody>
      </p:sp>
      <p:cxnSp>
        <p:nvCxnSpPr>
          <p:cNvPr id="19" name="Conector de seta reta 18"/>
          <p:cNvCxnSpPr/>
          <p:nvPr/>
        </p:nvCxnSpPr>
        <p:spPr bwMode="auto">
          <a:xfrm flipH="1">
            <a:off x="395536" y="2837010"/>
            <a:ext cx="93610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21" name="Subtítulo 4"/>
          <p:cNvSpPr txBox="1">
            <a:spLocks/>
          </p:cNvSpPr>
          <p:nvPr/>
        </p:nvSpPr>
        <p:spPr bwMode="auto">
          <a:xfrm>
            <a:off x="251520" y="3861048"/>
            <a:ext cx="7776864" cy="25446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r>
              <a:rPr lang="pt-BR" sz="2800" b="0" kern="0" dirty="0" smtClean="0">
                <a:solidFill>
                  <a:schemeClr val="accent1"/>
                </a:solidFill>
                <a:latin typeface="Century Gothic" pitchFamily="34" charset="0"/>
                <a:cs typeface="Arial"/>
              </a:rPr>
              <a:t>Distância do sistema: </a:t>
            </a:r>
            <a:r>
              <a:rPr lang="pt-BR" sz="2800" kern="0" dirty="0" smtClean="0">
                <a:solidFill>
                  <a:schemeClr val="bg1"/>
                </a:solidFill>
                <a:latin typeface="Century Gothic" pitchFamily="34" charset="0"/>
                <a:cs typeface="Arial"/>
              </a:rPr>
              <a:t>93 </a:t>
            </a:r>
            <a:r>
              <a:rPr lang="pt-BR" sz="2800" kern="0" dirty="0" err="1" smtClean="0">
                <a:solidFill>
                  <a:schemeClr val="bg1"/>
                </a:solidFill>
                <a:latin typeface="Century Gothic" pitchFamily="34" charset="0"/>
                <a:cs typeface="Arial"/>
              </a:rPr>
              <a:t>a.l.</a:t>
            </a:r>
            <a:endParaRPr lang="pt-BR" sz="2800" kern="0" dirty="0" smtClean="0">
              <a:solidFill>
                <a:schemeClr val="bg1"/>
              </a:solidFill>
              <a:latin typeface="Century Gothic" pitchFamily="34" charset="0"/>
            </a:endParaRPr>
          </a:p>
          <a:p>
            <a:pPr algn="l">
              <a:buClr>
                <a:schemeClr val="accent5">
                  <a:lumMod val="75000"/>
                </a:schemeClr>
              </a:buClr>
            </a:pPr>
            <a:r>
              <a:rPr lang="pt-BR" sz="2800" b="0" kern="0" dirty="0" smtClean="0">
                <a:solidFill>
                  <a:schemeClr val="accent1"/>
                </a:solidFill>
                <a:latin typeface="Century Gothic" pitchFamily="34" charset="0"/>
              </a:rPr>
              <a:t>Componentes: </a:t>
            </a:r>
            <a:r>
              <a:rPr lang="pt-BR" sz="2800" kern="0" dirty="0" smtClean="0">
                <a:solidFill>
                  <a:schemeClr val="bg1"/>
                </a:solidFill>
                <a:latin typeface="Century Gothic" pitchFamily="34" charset="0"/>
              </a:rPr>
              <a:t>B8V, K0IV</a:t>
            </a:r>
          </a:p>
          <a:p>
            <a:pPr algn="l">
              <a:buClr>
                <a:schemeClr val="accent5">
                  <a:lumMod val="75000"/>
                </a:schemeClr>
              </a:buClr>
            </a:pPr>
            <a:r>
              <a:rPr lang="pt-BR" sz="2800" b="0" kern="0" dirty="0" smtClean="0">
                <a:solidFill>
                  <a:schemeClr val="accent1"/>
                </a:solidFill>
                <a:latin typeface="Century Gothic" pitchFamily="34" charset="0"/>
              </a:rPr>
              <a:t>Massas: </a:t>
            </a:r>
            <a:r>
              <a:rPr lang="pt-BR" sz="2800" kern="0" dirty="0" smtClean="0">
                <a:solidFill>
                  <a:schemeClr val="bg1"/>
                </a:solidFill>
                <a:latin typeface="Century Gothic" pitchFamily="34" charset="0"/>
              </a:rPr>
              <a:t>3,2 </a:t>
            </a:r>
            <a:r>
              <a:rPr lang="pt-BR" sz="2800" kern="0" dirty="0" err="1" smtClean="0">
                <a:solidFill>
                  <a:schemeClr val="bg1"/>
                </a:solidFill>
                <a:latin typeface="Century Gothic" pitchFamily="34" charset="0"/>
              </a:rPr>
              <a:t>M</a:t>
            </a:r>
            <a:r>
              <a:rPr lang="pt-BR" sz="2800" baseline="-25000" dirty="0" err="1" smtClean="0">
                <a:solidFill>
                  <a:schemeClr val="bg1"/>
                </a:solidFill>
                <a:cs typeface="Arial"/>
              </a:rPr>
              <a:t>ʘ</a:t>
            </a:r>
            <a:r>
              <a:rPr lang="pt-BR" sz="2800" baseline="-25000" dirty="0" smtClean="0">
                <a:solidFill>
                  <a:schemeClr val="bg1"/>
                </a:solidFill>
                <a:cs typeface="Arial"/>
              </a:rPr>
              <a:t> </a:t>
            </a:r>
            <a:r>
              <a:rPr lang="pt-BR" sz="2800" b="0" dirty="0" smtClean="0">
                <a:solidFill>
                  <a:schemeClr val="accent1"/>
                </a:solidFill>
                <a:cs typeface="Arial"/>
              </a:rPr>
              <a:t>, </a:t>
            </a:r>
            <a:r>
              <a:rPr lang="pt-BR" sz="2800" dirty="0" smtClean="0">
                <a:solidFill>
                  <a:schemeClr val="bg1"/>
                </a:solidFill>
                <a:latin typeface="Century Gothic" pitchFamily="34" charset="0"/>
                <a:cs typeface="Arial"/>
              </a:rPr>
              <a:t>0,8 </a:t>
            </a:r>
            <a:r>
              <a:rPr lang="pt-BR" sz="2800" kern="0" dirty="0" smtClean="0">
                <a:solidFill>
                  <a:schemeClr val="bg1"/>
                </a:solidFill>
                <a:latin typeface="Century Gothic" pitchFamily="34" charset="0"/>
              </a:rPr>
              <a:t>M</a:t>
            </a:r>
            <a:r>
              <a:rPr lang="pt-BR" sz="2800" baseline="-25000" dirty="0" smtClean="0">
                <a:solidFill>
                  <a:schemeClr val="bg1"/>
                </a:solidFill>
                <a:cs typeface="Arial"/>
              </a:rPr>
              <a:t>ʘ</a:t>
            </a:r>
            <a:r>
              <a:rPr lang="pt-BR" sz="2800" b="0" baseline="-25000" dirty="0" smtClean="0">
                <a:solidFill>
                  <a:schemeClr val="accent1"/>
                </a:solidFill>
                <a:cs typeface="Arial"/>
              </a:rPr>
              <a:t>, </a:t>
            </a:r>
            <a:r>
              <a:rPr lang="pt-BR" sz="2800" b="0" dirty="0" smtClean="0">
                <a:solidFill>
                  <a:schemeClr val="accent1"/>
                </a:solidFill>
                <a:latin typeface="Century Gothic" pitchFamily="34" charset="0"/>
                <a:cs typeface="Arial"/>
              </a:rPr>
              <a:t>respectivamente.</a:t>
            </a:r>
            <a:endParaRPr lang="pt-BR" sz="2800" b="0" baseline="-25000" dirty="0" smtClean="0">
              <a:solidFill>
                <a:schemeClr val="accent1"/>
              </a:solidFill>
              <a:cs typeface="Arial"/>
            </a:endParaRPr>
          </a:p>
          <a:p>
            <a:pPr algn="l">
              <a:buClr>
                <a:schemeClr val="accent5">
                  <a:lumMod val="75000"/>
                </a:schemeClr>
              </a:buClr>
            </a:pPr>
            <a:r>
              <a:rPr lang="pt-BR" sz="2800" b="0" kern="0" dirty="0" smtClean="0">
                <a:solidFill>
                  <a:schemeClr val="accent1"/>
                </a:solidFill>
                <a:latin typeface="Century Gothic" pitchFamily="34" charset="0"/>
                <a:cs typeface="Arial"/>
              </a:rPr>
              <a:t>Separação: </a:t>
            </a:r>
            <a:r>
              <a:rPr lang="pt-BR" sz="2800" kern="0" dirty="0" smtClean="0">
                <a:solidFill>
                  <a:schemeClr val="bg1"/>
                </a:solidFill>
                <a:latin typeface="Century Gothic" pitchFamily="34" charset="0"/>
                <a:cs typeface="Arial"/>
              </a:rPr>
              <a:t>4 milhões de km</a:t>
            </a:r>
          </a:p>
          <a:p>
            <a:pPr algn="l">
              <a:buClr>
                <a:schemeClr val="accent5">
                  <a:lumMod val="75000"/>
                </a:schemeClr>
              </a:buClr>
            </a:pPr>
            <a:r>
              <a:rPr lang="pt-BR" sz="2800" b="0" kern="0" dirty="0" smtClean="0">
                <a:solidFill>
                  <a:schemeClr val="accent1"/>
                </a:solidFill>
                <a:latin typeface="Century Gothic" pitchFamily="34" charset="0"/>
                <a:cs typeface="Arial"/>
              </a:rPr>
              <a:t>Período orbital: </a:t>
            </a:r>
            <a:r>
              <a:rPr lang="pt-BR" sz="2800" kern="0" dirty="0" smtClean="0">
                <a:solidFill>
                  <a:schemeClr val="bg1"/>
                </a:solidFill>
                <a:latin typeface="Century Gothic" pitchFamily="34" charset="0"/>
                <a:cs typeface="Arial"/>
              </a:rPr>
              <a:t>3 dias</a:t>
            </a:r>
          </a:p>
        </p:txBody>
      </p:sp>
      <p:sp>
        <p:nvSpPr>
          <p:cNvPr id="14" name="Text Box 141"/>
          <p:cNvSpPr txBox="1">
            <a:spLocks noChangeArrowheads="1"/>
          </p:cNvSpPr>
          <p:nvPr/>
        </p:nvSpPr>
        <p:spPr bwMode="auto">
          <a:xfrm>
            <a:off x="5904656" y="6562601"/>
            <a:ext cx="3203848"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val="907731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endCondLst>
                                    <p:cond evt="onNext" delay="0">
                                      <p:tgtEl>
                                        <p:sldTgt/>
                                      </p:tgtEl>
                                    </p:cond>
                                  </p:endCondLst>
                                  <p:childTnLst>
                                    <p:animMotion origin="layout" path="M 0.00156 0.00139 C 0.0033 0.03632 -0.01771 0.06662 -0.0441 0.06894 C -0.07083 0.07102 -0.0934 0.04418 -0.09514 0.00926 C -0.0967 -0.02614 -0.07656 -0.05551 -0.05 -0.0576 C -0.02344 -0.05991 1.66667E-6 -0.034 0.00156 0.00139 Z " pathEditMode="relative" rAng="5190039" ptsTypes="fffff">
                                      <p:cBhvr>
                                        <p:cTn id="6" dur="10000" spd="-100000" fill="hold"/>
                                        <p:tgtEl>
                                          <p:spTgt spid="3"/>
                                        </p:tgtEl>
                                        <p:attrNameLst>
                                          <p:attrName>ppt_x</p:attrName>
                                          <p:attrName>ppt_y</p:attrName>
                                        </p:attrNameLst>
                                      </p:cBhvr>
                                      <p:rCtr x="-48" y="4"/>
                                    </p:animMotion>
                                  </p:childTnLst>
                                </p:cTn>
                              </p:par>
                              <p:par>
                                <p:cTn id="7" presetID="1" presetClass="path" presetSubtype="0" repeatCount="indefinite" fill="hold" nodeType="withEffect">
                                  <p:stCondLst>
                                    <p:cond delay="0"/>
                                  </p:stCondLst>
                                  <p:endCondLst>
                                    <p:cond evt="onNext" delay="0">
                                      <p:tgtEl>
                                        <p:sldTgt/>
                                      </p:tgtEl>
                                    </p:cond>
                                  </p:endCondLst>
                                  <p:childTnLst>
                                    <p:animMotion origin="layout" path="M -2.5E-6 -3.19223E-6 C -2.5E-6 -0.12075 0.07379 -0.21906 0.16441 -0.21906 C 0.25521 -0.21906 0.32882 -0.12075 0.32882 -3.19223E-6 C 0.32882 0.12098 0.25521 0.21906 0.16441 0.21906 C 0.07379 0.21906 -2.5E-6 0.12098 -2.5E-6 -3.19223E-6 Z " pathEditMode="relative" rAng="16200000" ptsTypes="fffff">
                                      <p:cBhvr>
                                        <p:cTn id="8" dur="10000" spd="-100000" fill="hold"/>
                                        <p:tgtEl>
                                          <p:spTgt spid="2"/>
                                        </p:tgtEl>
                                        <p:attrNameLst>
                                          <p:attrName>ppt_x</p:attrName>
                                          <p:attrName>ppt_y</p:attrName>
                                        </p:attrNameLst>
                                      </p:cBhvr>
                                      <p:rCtr x="164" y="0"/>
                                    </p:animMotion>
                                  </p:childTnLst>
                                </p:cTn>
                              </p:par>
                            </p:childTnLst>
                          </p:cTn>
                        </p:par>
                        <p:par>
                          <p:cTn id="9" fill="hold">
                            <p:stCondLst>
                              <p:cond delay="100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20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fade">
                                      <p:cBhvr>
                                        <p:cTn id="25" dur="20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fade">
                                      <p:cBhvr>
                                        <p:cTn id="30" dur="20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fade">
                                      <p:cBhvr>
                                        <p:cTn id="35" dur="2000"/>
                                        <p:tgtEl>
                                          <p:spTgt spid="2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fade">
                                      <p:cBhvr>
                                        <p:cTn id="40" dur="2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solidFill>
          <a:schemeClr val="accent1"/>
        </a:solidFill>
        <a:ln w="44450" cap="flat" cmpd="sng" algn="ctr">
          <a:solidFill>
            <a:schemeClr val="bg1"/>
          </a:solidFill>
          <a:prstDash val="solid"/>
          <a:round/>
          <a:headEnd type="none" w="sm" len="sm"/>
          <a:tailEnd type="none" w="sm" len="sm"/>
        </a:ln>
        <a:effectLst/>
      </a:spPr>
      <a:body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14258</TotalTime>
  <Words>3112</Words>
  <Application>Microsoft Office PowerPoint</Application>
  <PresentationFormat>Apresentação na tela (4:3)</PresentationFormat>
  <Paragraphs>469</Paragraphs>
  <Slides>63</Slides>
  <Notes>57</Notes>
  <HiddenSlides>0</HiddenSlides>
  <MMClips>0</MMClips>
  <ScaleCrop>false</ScaleCrop>
  <HeadingPairs>
    <vt:vector size="8" baseType="variant">
      <vt:variant>
        <vt:lpstr>Fontes usadas</vt:lpstr>
      </vt:variant>
      <vt:variant>
        <vt:i4>7</vt:i4>
      </vt:variant>
      <vt:variant>
        <vt:lpstr>Tema</vt:lpstr>
      </vt:variant>
      <vt:variant>
        <vt:i4>3</vt:i4>
      </vt:variant>
      <vt:variant>
        <vt:lpstr>Servidores OLE inseridos</vt:lpstr>
      </vt:variant>
      <vt:variant>
        <vt:i4>1</vt:i4>
      </vt:variant>
      <vt:variant>
        <vt:lpstr>Títulos de slides</vt:lpstr>
      </vt:variant>
      <vt:variant>
        <vt:i4>63</vt:i4>
      </vt:variant>
    </vt:vector>
  </HeadingPairs>
  <TitlesOfParts>
    <vt:vector size="74" baseType="lpstr">
      <vt:lpstr>Arial</vt:lpstr>
      <vt:lpstr>Castellar</vt:lpstr>
      <vt:lpstr>Century Gothic</vt:lpstr>
      <vt:lpstr>Helvetica 55 Roman</vt:lpstr>
      <vt:lpstr>Monotype Corsiva</vt:lpstr>
      <vt:lpstr>Times New Roman</vt:lpstr>
      <vt:lpstr>Wingdings</vt:lpstr>
      <vt:lpstr>Blank Presentation</vt:lpstr>
      <vt:lpstr>1_Blank Presentation</vt:lpstr>
      <vt:lpstr>2_Blank Presentation</vt:lpstr>
      <vt:lpstr>Equação</vt:lpstr>
      <vt:lpstr>Apresentação do PowerPoint</vt:lpstr>
      <vt:lpstr>Repassando: evolução de estrelas  de pouca massa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Curva de luz - nova</vt:lpstr>
      <vt:lpstr>Nova</vt:lpstr>
      <vt:lpstr>Nova Delphini 2013</vt:lpstr>
      <vt:lpstr>Apresentação do PowerPoint</vt:lpstr>
      <vt:lpstr>Supernovas tipo I</vt:lpstr>
      <vt:lpstr>Supernova 1994D – tipo Ia  (em NGC 4526)</vt:lpstr>
      <vt:lpstr>Supernova tipo Ia-teoria 1</vt:lpstr>
      <vt:lpstr>Supernova tipo Ia-teoria 2</vt:lpstr>
      <vt:lpstr>Curva de luz – supernova tipo Ia</vt:lpstr>
      <vt:lpstr>Apresentação do PowerPoint</vt:lpstr>
      <vt:lpstr>Estrelas “massivas”</vt:lpstr>
      <vt:lpstr>Apresentação do PowerPoint</vt:lpstr>
      <vt:lpstr>Tempo de vida na SP</vt:lpstr>
      <vt:lpstr>Apresentação do PowerPoint</vt:lpstr>
      <vt:lpstr>Apresentação do PowerPoint</vt:lpstr>
      <vt:lpstr>Apresentação do PowerPoint</vt:lpstr>
      <vt:lpstr>Apresentação do PowerPoint</vt:lpstr>
      <vt:lpstr>Supernovas tipo II</vt:lpstr>
      <vt:lpstr>Supernova tipo II</vt:lpstr>
      <vt:lpstr>Curva de luz – supernova tipo II</vt:lpstr>
      <vt:lpstr>Curvas de luz - supernovas</vt:lpstr>
      <vt:lpstr>Supernova de 1054 (tipo II)</vt:lpstr>
      <vt:lpstr>Nebulosa do Caranguejo – M1</vt:lpstr>
      <vt:lpstr>Remanescente de SN Vela</vt:lpstr>
      <vt:lpstr>nucleossíntese e a origem dos elementos químicos</vt:lpstr>
      <vt:lpstr>Apresentação do PowerPoint</vt:lpstr>
      <vt:lpstr>Apresentação do PowerPoint</vt:lpstr>
      <vt:lpstr>Estrela de nêutrons/pulsar</vt:lpstr>
      <vt:lpstr>Modelo de farol</vt:lpstr>
      <vt:lpstr>Densidade de estrela de nêutrons</vt:lpstr>
      <vt:lpstr>Pulsar em M1</vt:lpstr>
      <vt:lpstr>Apresentação do PowerPoint</vt:lpstr>
      <vt:lpstr>Buraco Negro</vt:lpstr>
      <vt:lpstr>Velocidade de escape</vt:lpstr>
      <vt:lpstr>Velocidade de escape</vt:lpstr>
      <vt:lpstr>Raio de Schwarzschild</vt:lpstr>
      <vt:lpstr>Rs e Horizonte dos eventos</vt:lpstr>
      <vt:lpstr>Rs e Horizonte dos eventos</vt:lpstr>
      <vt:lpstr>Como detectar um  buraco negro?</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andré silva</cp:lastModifiedBy>
  <cp:revision>1039</cp:revision>
  <cp:lastPrinted>2000-05-01T12:23:36Z</cp:lastPrinted>
  <dcterms:created xsi:type="dcterms:W3CDTF">1995-06-17T23:31:02Z</dcterms:created>
  <dcterms:modified xsi:type="dcterms:W3CDTF">2019-06-14T14:50:12Z</dcterms:modified>
</cp:coreProperties>
</file>